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22.jpg" ContentType="image/pn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27"/>
  </p:notesMasterIdLst>
  <p:sldIdLst>
    <p:sldId id="256" r:id="rId2"/>
    <p:sldId id="259" r:id="rId3"/>
    <p:sldId id="271" r:id="rId4"/>
    <p:sldId id="281" r:id="rId5"/>
    <p:sldId id="258" r:id="rId6"/>
    <p:sldId id="312" r:id="rId7"/>
    <p:sldId id="261" r:id="rId8"/>
    <p:sldId id="314" r:id="rId9"/>
    <p:sldId id="315" r:id="rId10"/>
    <p:sldId id="316" r:id="rId11"/>
    <p:sldId id="319" r:id="rId12"/>
    <p:sldId id="317" r:id="rId13"/>
    <p:sldId id="318" r:id="rId14"/>
    <p:sldId id="320" r:id="rId15"/>
    <p:sldId id="321" r:id="rId16"/>
    <p:sldId id="322" r:id="rId17"/>
    <p:sldId id="324" r:id="rId18"/>
    <p:sldId id="325" r:id="rId19"/>
    <p:sldId id="310" r:id="rId20"/>
    <p:sldId id="326" r:id="rId21"/>
    <p:sldId id="274" r:id="rId22"/>
    <p:sldId id="336" r:id="rId23"/>
    <p:sldId id="332" r:id="rId24"/>
    <p:sldId id="269" r:id="rId25"/>
    <p:sldId id="287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B118E5-B0B9-4FB8-8155-73AA80D4BEE8}">
  <a:tblStyle styleId="{0CB118E5-B0B9-4FB8-8155-73AA80D4B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66" autoAdjust="0"/>
  </p:normalViewPr>
  <p:slideViewPr>
    <p:cSldViewPr snapToGrid="0">
      <p:cViewPr varScale="1">
        <p:scale>
          <a:sx n="101" d="100"/>
          <a:sy n="101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238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48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184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960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4822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244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250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774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576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91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e29be8a9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e29be8a9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84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e29be8a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e29be8a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e29be8a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e29be8a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451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e29be8a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e29be8a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234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e29be8a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e29be8a9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9e29be8a99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9e29be8a99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e29be8a9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e29be8a9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e29be8a9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e29be8a9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90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317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85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31250" y="1608000"/>
            <a:ext cx="49170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 Black"/>
              <a:buNone/>
              <a:defRPr sz="5600" b="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0999" y="4018475"/>
            <a:ext cx="35763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29439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943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/>
          <p:nvPr/>
        </p:nvSpPr>
        <p:spPr>
          <a:xfrm rot="5400000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032950" y="1780526"/>
            <a:ext cx="5078100" cy="15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526550" y="4018475"/>
            <a:ext cx="60909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/>
          <p:nvPr/>
        </p:nvSpPr>
        <p:spPr>
          <a:xfrm rot="-5400000" flipH="1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ubTitle" idx="1"/>
          </p:nvPr>
        </p:nvSpPr>
        <p:spPr>
          <a:xfrm>
            <a:off x="1982025" y="1983575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2"/>
          </p:nvPr>
        </p:nvSpPr>
        <p:spPr>
          <a:xfrm>
            <a:off x="1982025" y="2278850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3"/>
          </p:nvPr>
        </p:nvSpPr>
        <p:spPr>
          <a:xfrm>
            <a:off x="6051309" y="1983575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4"/>
          </p:nvPr>
        </p:nvSpPr>
        <p:spPr>
          <a:xfrm>
            <a:off x="6051309" y="2278850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5"/>
          </p:nvPr>
        </p:nvSpPr>
        <p:spPr>
          <a:xfrm>
            <a:off x="1982025" y="3327929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6"/>
          </p:nvPr>
        </p:nvSpPr>
        <p:spPr>
          <a:xfrm>
            <a:off x="1982025" y="36232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7"/>
          </p:nvPr>
        </p:nvSpPr>
        <p:spPr>
          <a:xfrm>
            <a:off x="6051309" y="3327929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8"/>
          </p:nvPr>
        </p:nvSpPr>
        <p:spPr>
          <a:xfrm>
            <a:off x="6051309" y="36232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/>
          <p:nvPr/>
        </p:nvSpPr>
        <p:spPr>
          <a:xfrm rot="5400000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wesome Words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 rot="10800000">
            <a:off x="-5700" y="-9150"/>
            <a:ext cx="9155400" cy="51618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20000" y="1751525"/>
            <a:ext cx="5078100" cy="20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720000" y="4018475"/>
            <a:ext cx="44157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4400625" y="2308977"/>
            <a:ext cx="33552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260900" y="1411127"/>
            <a:ext cx="37104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4724400" y="3683350"/>
            <a:ext cx="3852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59300" y="3687272"/>
            <a:ext cx="2825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1"/>
          </p:nvPr>
        </p:nvSpPr>
        <p:spPr>
          <a:xfrm>
            <a:off x="1589100" y="1777625"/>
            <a:ext cx="5965800" cy="17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ontserrat Black"/>
              <a:buNone/>
              <a:defRPr sz="3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63" r:id="rId5"/>
    <p:sldLayoutId id="2147483664" r:id="rId6"/>
    <p:sldLayoutId id="2147483667" r:id="rId7"/>
    <p:sldLayoutId id="2147483672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10" Type="http://schemas.openxmlformats.org/officeDocument/2006/relationships/image" Target="../media/image30.png"/><Relationship Id="rId4" Type="http://schemas.openxmlformats.org/officeDocument/2006/relationships/image" Target="../media/image24.jp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2"/>
          <p:cNvPicPr preferRelativeResize="0"/>
          <p:nvPr/>
        </p:nvPicPr>
        <p:blipFill rotWithShape="1">
          <a:blip r:embed="rId3">
            <a:alphaModFix/>
          </a:blip>
          <a:srcRect t="12456" b="12456"/>
          <a:stretch/>
        </p:blipFill>
        <p:spPr>
          <a:xfrm>
            <a:off x="4572000" y="0"/>
            <a:ext cx="4572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/>
          <p:nvPr/>
        </p:nvSpPr>
        <p:spPr>
          <a:xfrm>
            <a:off x="720000" y="1445400"/>
            <a:ext cx="5281800" cy="22527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32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32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32"/>
          <p:cNvSpPr txBox="1">
            <a:spLocks noGrp="1"/>
          </p:cNvSpPr>
          <p:nvPr>
            <p:ph type="ctrTitle"/>
          </p:nvPr>
        </p:nvSpPr>
        <p:spPr>
          <a:xfrm>
            <a:off x="931250" y="1608000"/>
            <a:ext cx="49170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 smtClean="0">
                <a:solidFill>
                  <a:schemeClr val="lt1"/>
                </a:solidFill>
              </a:rPr>
              <a:t>Customer Churn Prediction: Energy Provider Case Study</a:t>
            </a:r>
            <a:endParaRPr sz="2900" dirty="0">
              <a:solidFill>
                <a:schemeClr val="lt1"/>
              </a:solidFill>
            </a:endParaRPr>
          </a:p>
        </p:txBody>
      </p:sp>
      <p:sp>
        <p:nvSpPr>
          <p:cNvPr id="172" name="Google Shape;172;p32"/>
          <p:cNvSpPr txBox="1">
            <a:spLocks noGrp="1"/>
          </p:cNvSpPr>
          <p:nvPr>
            <p:ph type="subTitle" idx="1"/>
          </p:nvPr>
        </p:nvSpPr>
        <p:spPr>
          <a:xfrm>
            <a:off x="600999" y="3891415"/>
            <a:ext cx="3576300" cy="433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Vigèr Durand Azimedem Tsafack</a:t>
            </a:r>
            <a:endParaRPr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3" t="37732" r="31768" b="40493"/>
          <a:stretch/>
        </p:blipFill>
        <p:spPr>
          <a:xfrm>
            <a:off x="151879" y="61600"/>
            <a:ext cx="1558741" cy="661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08" y="345155"/>
            <a:ext cx="1558741" cy="224777"/>
          </a:xfrm>
          <a:prstGeom prst="rect">
            <a:avLst/>
          </a:prstGeom>
        </p:spPr>
      </p:pic>
      <p:sp>
        <p:nvSpPr>
          <p:cNvPr id="18" name="Google Shape;172;p32"/>
          <p:cNvSpPr txBox="1">
            <a:spLocks/>
          </p:cNvSpPr>
          <p:nvPr/>
        </p:nvSpPr>
        <p:spPr>
          <a:xfrm>
            <a:off x="600999" y="4324664"/>
            <a:ext cx="1677506" cy="47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000" dirty="0" err="1" smtClean="0"/>
              <a:t>Advior</a:t>
            </a:r>
            <a:r>
              <a:rPr lang="en-US" sz="1000" dirty="0" smtClean="0"/>
              <a:t>: </a:t>
            </a:r>
          </a:p>
          <a:p>
            <a:pPr marL="0" indent="0"/>
            <a:r>
              <a:rPr lang="en-US" sz="1000" dirty="0" err="1"/>
              <a:t>Anagnostopoulos</a:t>
            </a:r>
            <a:r>
              <a:rPr lang="en-US" sz="1000" dirty="0"/>
              <a:t> </a:t>
            </a:r>
            <a:r>
              <a:rPr lang="en-US" sz="1000" dirty="0" err="1"/>
              <a:t>Aristidis</a:t>
            </a:r>
            <a:r>
              <a:rPr lang="en-US" sz="1000" dirty="0"/>
              <a:t> 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19" name="Google Shape;172;p32"/>
          <p:cNvSpPr txBox="1">
            <a:spLocks/>
          </p:cNvSpPr>
          <p:nvPr/>
        </p:nvSpPr>
        <p:spPr>
          <a:xfrm>
            <a:off x="2389149" y="4324664"/>
            <a:ext cx="1677506" cy="47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000" dirty="0" smtClean="0"/>
              <a:t>External </a:t>
            </a:r>
            <a:r>
              <a:rPr lang="en-US" sz="1000" dirty="0" err="1" smtClean="0"/>
              <a:t>Advior</a:t>
            </a:r>
            <a:r>
              <a:rPr lang="en-US" sz="1000" dirty="0" smtClean="0"/>
              <a:t>: </a:t>
            </a:r>
          </a:p>
          <a:p>
            <a:pPr marL="0" indent="0"/>
            <a:r>
              <a:rPr lang="en-US" sz="1000" dirty="0" smtClean="0"/>
              <a:t>Ianni Andrea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Creation</a:t>
            </a:r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3163824" y="2610921"/>
            <a:ext cx="1187771" cy="628482"/>
            <a:chOff x="3963349" y="2461186"/>
            <a:chExt cx="1187771" cy="628482"/>
          </a:xfrm>
        </p:grpSpPr>
        <p:sp>
          <p:nvSpPr>
            <p:cNvPr id="106" name="Rectangle 105"/>
            <p:cNvSpPr/>
            <p:nvPr/>
          </p:nvSpPr>
          <p:spPr>
            <a:xfrm>
              <a:off x="3963349" y="2461186"/>
              <a:ext cx="1187771" cy="62848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015597" y="2492999"/>
              <a:ext cx="11128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Feature creation</a:t>
              </a:r>
              <a:endParaRPr lang="en-US" sz="1000" dirty="0"/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703" y="2729447"/>
              <a:ext cx="298815" cy="298815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434" y="2739220"/>
              <a:ext cx="279269" cy="27926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849990" y="1470955"/>
            <a:ext cx="1838952" cy="2610190"/>
            <a:chOff x="849990" y="1470955"/>
            <a:chExt cx="1838952" cy="2610190"/>
          </a:xfrm>
        </p:grpSpPr>
        <p:grpSp>
          <p:nvGrpSpPr>
            <p:cNvPr id="2" name="Group 1"/>
            <p:cNvGrpSpPr/>
            <p:nvPr/>
          </p:nvGrpSpPr>
          <p:grpSpPr>
            <a:xfrm>
              <a:off x="849990" y="1470955"/>
              <a:ext cx="1838952" cy="2610190"/>
              <a:chOff x="1801679" y="848334"/>
              <a:chExt cx="3048000" cy="3933978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801679" y="848334"/>
                <a:ext cx="3048000" cy="3933978"/>
                <a:chOff x="6980231" y="696875"/>
                <a:chExt cx="3048000" cy="3933978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6980231" y="696875"/>
                  <a:ext cx="3048000" cy="3933978"/>
                  <a:chOff x="7803191" y="1282861"/>
                  <a:chExt cx="3048000" cy="3933978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7803191" y="1282861"/>
                    <a:ext cx="3048000" cy="3933978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614" t="24134" r="24789" b="35333"/>
                  <a:stretch/>
                </p:blipFill>
                <p:spPr>
                  <a:xfrm>
                    <a:off x="9795791" y="1938269"/>
                    <a:ext cx="765811" cy="285564"/>
                  </a:xfrm>
                  <a:prstGeom prst="rect">
                    <a:avLst/>
                  </a:prstGeom>
                </p:spPr>
              </p:pic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44709" y="1749851"/>
                    <a:ext cx="362078" cy="325870"/>
                  </a:xfrm>
                  <a:prstGeom prst="rect">
                    <a:avLst/>
                  </a:prstGeom>
                </p:spPr>
              </p:pic>
              <p:pic>
                <p:nvPicPr>
                  <p:cNvPr id="103" name="Picture 102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18837" y="1856168"/>
                    <a:ext cx="706208" cy="367665"/>
                  </a:xfrm>
                  <a:prstGeom prst="rect">
                    <a:avLst/>
                  </a:prstGeom>
                </p:spPr>
              </p:pic>
              <p:pic>
                <p:nvPicPr>
                  <p:cNvPr id="104" name="Picture 103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75" t="23066" r="54325" b="26642"/>
                  <a:stretch/>
                </p:blipFill>
                <p:spPr>
                  <a:xfrm>
                    <a:off x="8671082" y="1399519"/>
                    <a:ext cx="1509331" cy="25789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7157311" y="1876590"/>
                  <a:ext cx="2693837" cy="1514698"/>
                  <a:chOff x="7157311" y="1747050"/>
                  <a:chExt cx="2693837" cy="1514698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7157311" y="1747050"/>
                    <a:ext cx="2693837" cy="1514698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Flowchart: Magnetic Disk 97"/>
                  <p:cNvSpPr/>
                  <p:nvPr/>
                </p:nvSpPr>
                <p:spPr>
                  <a:xfrm>
                    <a:off x="7472978" y="1881203"/>
                    <a:ext cx="797143" cy="458327"/>
                  </a:xfrm>
                  <a:prstGeom prst="flowChartMagneticDisk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</a:rPr>
                      <a:t>Billing</a:t>
                    </a:r>
                  </a:p>
                </p:txBody>
              </p:sp>
              <p:sp>
                <p:nvSpPr>
                  <p:cNvPr id="96" name="Flowchart: Magnetic Disk 95"/>
                  <p:cNvSpPr/>
                  <p:nvPr/>
                </p:nvSpPr>
                <p:spPr>
                  <a:xfrm>
                    <a:off x="8664472" y="1878558"/>
                    <a:ext cx="839732" cy="458327"/>
                  </a:xfrm>
                  <a:prstGeom prst="flowChartMagneticDisk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ea typeface="Arial"/>
                        <a:cs typeface="Arial"/>
                      </a:rPr>
                      <a:t>Pricing</a:t>
                    </a:r>
                    <a:endParaRPr lang="en-US" sz="800" dirty="0">
                      <a:solidFill>
                        <a:schemeClr val="bg1">
                          <a:lumMod val="50000"/>
                        </a:schemeClr>
                      </a:solidFill>
                      <a:ea typeface="Arial"/>
                      <a:cs typeface="Arial"/>
                    </a:endParaRPr>
                  </a:p>
                </p:txBody>
              </p:sp>
              <p:sp>
                <p:nvSpPr>
                  <p:cNvPr id="94" name="Flowchart: Magnetic Disk 93"/>
                  <p:cNvSpPr/>
                  <p:nvPr/>
                </p:nvSpPr>
                <p:spPr>
                  <a:xfrm>
                    <a:off x="7488214" y="2548670"/>
                    <a:ext cx="797143" cy="458327"/>
                  </a:xfrm>
                  <a:prstGeom prst="flowChartMagneticDisk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CRM</a:t>
                    </a:r>
                    <a:endParaRPr lang="en-US" sz="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2" name="Flowchart: Magnetic Disk 91"/>
                  <p:cNvSpPr/>
                  <p:nvPr/>
                </p:nvSpPr>
                <p:spPr>
                  <a:xfrm>
                    <a:off x="8583488" y="2548670"/>
                    <a:ext cx="1066748" cy="458327"/>
                  </a:xfrm>
                  <a:prstGeom prst="flowChartMagneticDisk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Marketing</a:t>
                    </a:r>
                    <a:endParaRPr lang="en-US" sz="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105" name="Flowchart: Internal Storage 104"/>
              <p:cNvSpPr/>
              <p:nvPr/>
            </p:nvSpPr>
            <p:spPr>
              <a:xfrm>
                <a:off x="2393483" y="3771347"/>
                <a:ext cx="1932169" cy="782365"/>
              </a:xfrm>
              <a:prstGeom prst="flowChartInternalStorage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Dataset </a:t>
                </a:r>
              </a:p>
              <a:p>
                <a:pPr algn="ctr"/>
                <a:r>
                  <a:rPr lang="en-US" sz="1000" i="1" dirty="0" smtClean="0"/>
                  <a:t>767 features</a:t>
                </a:r>
                <a:endParaRPr lang="en-US" sz="1000" i="1" dirty="0"/>
              </a:p>
            </p:txBody>
          </p:sp>
        </p:grpSp>
        <p:cxnSp>
          <p:nvCxnSpPr>
            <p:cNvPr id="112" name="Straight Connector 111"/>
            <p:cNvCxnSpPr/>
            <p:nvPr/>
          </p:nvCxnSpPr>
          <p:spPr>
            <a:xfrm>
              <a:off x="1381210" y="3199002"/>
              <a:ext cx="91384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Arrow Connector 107"/>
          <p:cNvCxnSpPr/>
          <p:nvPr/>
        </p:nvCxnSpPr>
        <p:spPr>
          <a:xfrm flipH="1">
            <a:off x="2375524" y="3061581"/>
            <a:ext cx="788300" cy="599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oogle Shape;339;p46"/>
          <p:cNvSpPr txBox="1">
            <a:spLocks/>
          </p:cNvSpPr>
          <p:nvPr/>
        </p:nvSpPr>
        <p:spPr>
          <a:xfrm>
            <a:off x="4760391" y="1318144"/>
            <a:ext cx="3861095" cy="3043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</a:t>
            </a:r>
            <a:r>
              <a:rPr lang="en-US" dirty="0" smtClean="0"/>
              <a:t>dates </a:t>
            </a:r>
            <a:r>
              <a:rPr lang="en-US" b="1" i="1" dirty="0"/>
              <a:t>t0</a:t>
            </a:r>
            <a:r>
              <a:rPr lang="en-US" i="1" dirty="0"/>
              <a:t>’s </a:t>
            </a:r>
            <a:r>
              <a:rPr lang="en-US" dirty="0" smtClean="0"/>
              <a:t>were chosen being the first day of the month </a:t>
            </a:r>
            <a:r>
              <a:rPr lang="en-US" dirty="0"/>
              <a:t>(</a:t>
            </a:r>
            <a:r>
              <a:rPr lang="en-US" dirty="0" smtClean="0"/>
              <a:t>15</a:t>
            </a:r>
            <a:r>
              <a:rPr lang="en-US" dirty="0"/>
              <a:t> </a:t>
            </a:r>
            <a:r>
              <a:rPr lang="en-US" dirty="0" smtClean="0"/>
              <a:t>dates, </a:t>
            </a:r>
            <a:r>
              <a:rPr lang="en-US" dirty="0"/>
              <a:t>from </a:t>
            </a:r>
            <a:r>
              <a:rPr lang="en-US" dirty="0" smtClean="0"/>
              <a:t>01 January </a:t>
            </a:r>
            <a:r>
              <a:rPr lang="en-US" dirty="0"/>
              <a:t>2019 up to 01 March 2020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dirty="0" smtClean="0"/>
              <a:t>each date </a:t>
            </a:r>
            <a:r>
              <a:rPr lang="en-US" i="1" dirty="0" smtClean="0"/>
              <a:t>t0</a:t>
            </a:r>
            <a:r>
              <a:rPr lang="en-US" dirty="0"/>
              <a:t>, </a:t>
            </a:r>
            <a:r>
              <a:rPr lang="en-US" dirty="0" smtClean="0"/>
              <a:t>a picture </a:t>
            </a:r>
            <a:r>
              <a:rPr lang="en-US" dirty="0"/>
              <a:t>of the data </a:t>
            </a:r>
            <a:r>
              <a:rPr lang="en-US" dirty="0" smtClean="0"/>
              <a:t>was taken </a:t>
            </a:r>
            <a:r>
              <a:rPr lang="en-US" dirty="0"/>
              <a:t>by computing some customer </a:t>
            </a:r>
            <a:r>
              <a:rPr lang="en-US" dirty="0" smtClean="0"/>
              <a:t>related metrics </a:t>
            </a:r>
            <a:r>
              <a:rPr lang="en-US" dirty="0"/>
              <a:t>that </a:t>
            </a:r>
            <a:r>
              <a:rPr lang="en-US" dirty="0" smtClean="0"/>
              <a:t>were thought </a:t>
            </a:r>
            <a:r>
              <a:rPr lang="en-US" dirty="0"/>
              <a:t>to be related </a:t>
            </a:r>
            <a:r>
              <a:rPr lang="en-US" dirty="0" smtClean="0"/>
              <a:t>to the </a:t>
            </a:r>
            <a:r>
              <a:rPr lang="en-US" dirty="0"/>
              <a:t>churn </a:t>
            </a:r>
            <a:r>
              <a:rPr lang="en-US" dirty="0" smtClean="0"/>
              <a:t>phenomenon (</a:t>
            </a:r>
            <a:r>
              <a:rPr lang="en-US" dirty="0"/>
              <a:t>Number of inbound calls during the last </a:t>
            </a:r>
            <a:r>
              <a:rPr lang="en-US" dirty="0" smtClean="0"/>
              <a:t>month, </a:t>
            </a:r>
            <a:r>
              <a:rPr lang="en-US" dirty="0"/>
              <a:t>If the client payed late in the last </a:t>
            </a:r>
            <a:r>
              <a:rPr lang="en-US" dirty="0" smtClean="0"/>
              <a:t>month, etc.) </a:t>
            </a:r>
            <a:r>
              <a:rPr lang="en-US" b="1" dirty="0" smtClean="0"/>
              <a:t>767</a:t>
            </a:r>
            <a:r>
              <a:rPr lang="en-US" dirty="0" smtClean="0"/>
              <a:t> </a:t>
            </a:r>
            <a:r>
              <a:rPr lang="en-US" dirty="0"/>
              <a:t>features </a:t>
            </a:r>
            <a:r>
              <a:rPr lang="en-US" dirty="0" smtClean="0"/>
              <a:t>were generated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2582103" y="2718806"/>
            <a:ext cx="581721" cy="14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Creation - </a:t>
            </a:r>
            <a:r>
              <a:rPr lang="en" sz="2500" dirty="0" smtClean="0"/>
              <a:t>clustering</a:t>
            </a:r>
            <a:endParaRPr sz="2500" dirty="0"/>
          </a:p>
        </p:txBody>
      </p:sp>
      <p:sp>
        <p:nvSpPr>
          <p:cNvPr id="30" name="Google Shape;339;p46"/>
          <p:cNvSpPr txBox="1">
            <a:spLocks/>
          </p:cNvSpPr>
          <p:nvPr/>
        </p:nvSpPr>
        <p:spPr>
          <a:xfrm>
            <a:off x="720000" y="3751940"/>
            <a:ext cx="7704000" cy="1284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As required </a:t>
            </a:r>
            <a:r>
              <a:rPr lang="en-US" dirty="0"/>
              <a:t>by the company, the data set has been divided </a:t>
            </a:r>
            <a:r>
              <a:rPr lang="en-US" dirty="0" smtClean="0"/>
              <a:t>in two </a:t>
            </a:r>
            <a:r>
              <a:rPr lang="en-US" dirty="0"/>
              <a:t>distinct groups </a:t>
            </a:r>
            <a:r>
              <a:rPr lang="en-US" dirty="0" smtClean="0"/>
              <a:t>based on </a:t>
            </a:r>
            <a:r>
              <a:rPr lang="en-US" dirty="0"/>
              <a:t>their </a:t>
            </a:r>
            <a:r>
              <a:rPr lang="en-US" dirty="0" smtClean="0"/>
              <a:t>sizes.</a:t>
            </a:r>
          </a:p>
          <a:p>
            <a:endParaRPr lang="en-US" dirty="0"/>
          </a:p>
          <a:p>
            <a:r>
              <a:rPr lang="en-US" dirty="0" smtClean="0"/>
              <a:t>The target variable is a Boolean </a:t>
            </a:r>
            <a:r>
              <a:rPr lang="en-US" dirty="0"/>
              <a:t>indicating </a:t>
            </a:r>
            <a:r>
              <a:rPr lang="en-US" dirty="0" smtClean="0"/>
              <a:t>weather or not the corresponding </a:t>
            </a:r>
            <a:r>
              <a:rPr lang="en-US" dirty="0"/>
              <a:t>client </a:t>
            </a:r>
            <a:r>
              <a:rPr lang="en-US" dirty="0" smtClean="0"/>
              <a:t>churned two </a:t>
            </a:r>
            <a:r>
              <a:rPr lang="en-US" dirty="0"/>
              <a:t>months after </a:t>
            </a:r>
            <a:r>
              <a:rPr lang="en-US" i="1" dirty="0" smtClean="0"/>
              <a:t>t0.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20000" y="1204060"/>
            <a:ext cx="3446601" cy="2263359"/>
            <a:chOff x="258396" y="1161143"/>
            <a:chExt cx="3446601" cy="2263359"/>
          </a:xfrm>
        </p:grpSpPr>
        <p:sp>
          <p:nvSpPr>
            <p:cNvPr id="105" name="Flowchart: Internal Storage 104"/>
            <p:cNvSpPr/>
            <p:nvPr/>
          </p:nvSpPr>
          <p:spPr>
            <a:xfrm>
              <a:off x="825390" y="1747008"/>
              <a:ext cx="2846724" cy="1598536"/>
            </a:xfrm>
            <a:prstGeom prst="flowChartInternalStorag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MICRO</a:t>
              </a:r>
              <a:endParaRPr lang="en-US" sz="15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243943" y="1747007"/>
              <a:ext cx="0" cy="15985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338285" y="2010230"/>
              <a:ext cx="2551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</a:p>
            <a:p>
              <a:r>
                <a:rPr lang="en-US" sz="1000" dirty="0" smtClean="0"/>
                <a:t>1</a:t>
              </a:r>
            </a:p>
            <a:p>
              <a:r>
                <a:rPr lang="en-US" sz="1000" dirty="0" smtClean="0"/>
                <a:t>0</a:t>
              </a:r>
            </a:p>
            <a:p>
              <a:r>
                <a:rPr lang="en-US" sz="1000" dirty="0" smtClean="0"/>
                <a:t>.</a:t>
              </a:r>
            </a:p>
            <a:p>
              <a:r>
                <a:rPr lang="en-US" sz="1000" dirty="0" smtClean="0"/>
                <a:t>.</a:t>
              </a:r>
            </a:p>
            <a:p>
              <a:r>
                <a:rPr lang="en-US" sz="1000" dirty="0"/>
                <a:t>.</a:t>
              </a:r>
              <a:endParaRPr lang="en-US" sz="1000" dirty="0" smtClean="0"/>
            </a:p>
            <a:p>
              <a:r>
                <a:rPr lang="en-US" sz="1000" dirty="0" smtClean="0"/>
                <a:t>0</a:t>
              </a:r>
            </a:p>
            <a:p>
              <a:r>
                <a:rPr lang="en-US" sz="1000" dirty="0"/>
                <a:t>1</a:t>
              </a:r>
            </a:p>
          </p:txBody>
        </p:sp>
        <p:sp>
          <p:nvSpPr>
            <p:cNvPr id="8" name="Right Brace 7"/>
            <p:cNvSpPr/>
            <p:nvPr/>
          </p:nvSpPr>
          <p:spPr>
            <a:xfrm rot="16200000">
              <a:off x="1911296" y="314723"/>
              <a:ext cx="246742" cy="241855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Brace 36"/>
            <p:cNvSpPr/>
            <p:nvPr/>
          </p:nvSpPr>
          <p:spPr>
            <a:xfrm flipH="1">
              <a:off x="471714" y="1952171"/>
              <a:ext cx="248286" cy="139337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2173" y="1748973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Target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316" y="1161143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766</a:t>
              </a:r>
              <a:r>
                <a:rPr lang="en-US" sz="1000" dirty="0" smtClean="0"/>
                <a:t> features</a:t>
              </a:r>
              <a:endParaRPr 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407331" y="2512553"/>
              <a:ext cx="15776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20 223 914</a:t>
              </a:r>
              <a:r>
                <a:rPr lang="en-US" sz="1000" dirty="0" smtClean="0"/>
                <a:t> observations</a:t>
              </a:r>
              <a:endParaRPr lang="en-US" sz="1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22999" y="1204060"/>
            <a:ext cx="3446601" cy="2228093"/>
            <a:chOff x="258396" y="1161143"/>
            <a:chExt cx="3446601" cy="2228093"/>
          </a:xfrm>
        </p:grpSpPr>
        <p:sp>
          <p:nvSpPr>
            <p:cNvPr id="43" name="Flowchart: Internal Storage 42"/>
            <p:cNvSpPr/>
            <p:nvPr/>
          </p:nvSpPr>
          <p:spPr>
            <a:xfrm>
              <a:off x="825390" y="1747008"/>
              <a:ext cx="2846724" cy="1598536"/>
            </a:xfrm>
            <a:prstGeom prst="flowChartInternalStorag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SMALL-MEDIUM</a:t>
              </a:r>
              <a:endParaRPr lang="en-US" sz="15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243943" y="1747007"/>
              <a:ext cx="0" cy="15985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38285" y="2010230"/>
              <a:ext cx="2551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</a:p>
            <a:p>
              <a:r>
                <a:rPr lang="en-US" sz="1000" dirty="0" smtClean="0"/>
                <a:t>1</a:t>
              </a:r>
            </a:p>
            <a:p>
              <a:r>
                <a:rPr lang="en-US" sz="1000" dirty="0" smtClean="0"/>
                <a:t>0</a:t>
              </a:r>
            </a:p>
            <a:p>
              <a:r>
                <a:rPr lang="en-US" sz="1000" dirty="0" smtClean="0"/>
                <a:t>.</a:t>
              </a:r>
            </a:p>
            <a:p>
              <a:r>
                <a:rPr lang="en-US" sz="1000" dirty="0" smtClean="0"/>
                <a:t>.</a:t>
              </a:r>
            </a:p>
            <a:p>
              <a:r>
                <a:rPr lang="en-US" sz="1000" dirty="0"/>
                <a:t>.</a:t>
              </a:r>
              <a:endParaRPr lang="en-US" sz="1000" dirty="0" smtClean="0"/>
            </a:p>
            <a:p>
              <a:r>
                <a:rPr lang="en-US" sz="1000" dirty="0" smtClean="0"/>
                <a:t>0</a:t>
              </a:r>
            </a:p>
            <a:p>
              <a:r>
                <a:rPr lang="en-US" sz="1000" dirty="0"/>
                <a:t>1</a:t>
              </a:r>
            </a:p>
          </p:txBody>
        </p:sp>
        <p:sp>
          <p:nvSpPr>
            <p:cNvPr id="46" name="Right Brace 45"/>
            <p:cNvSpPr/>
            <p:nvPr/>
          </p:nvSpPr>
          <p:spPr>
            <a:xfrm rot="16200000">
              <a:off x="1911296" y="314723"/>
              <a:ext cx="246742" cy="2418553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Brace 46"/>
            <p:cNvSpPr/>
            <p:nvPr/>
          </p:nvSpPr>
          <p:spPr>
            <a:xfrm flipH="1">
              <a:off x="471714" y="1952171"/>
              <a:ext cx="248286" cy="1393373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22173" y="1748973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Target</a:t>
              </a:r>
              <a:endParaRPr lang="en-US" sz="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89316" y="1161143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766</a:t>
              </a:r>
              <a:r>
                <a:rPr lang="en-US" sz="1000" dirty="0" smtClean="0"/>
                <a:t> features</a:t>
              </a:r>
              <a:endParaRPr 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-372065" y="2512553"/>
              <a:ext cx="1507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5 264 625</a:t>
              </a:r>
              <a:r>
                <a:rPr lang="en-US" sz="1000" dirty="0" smtClean="0"/>
                <a:t> observations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5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34798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Preprocessing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943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8" indent="-1588"/>
            <a:r>
              <a:rPr lang="en-US" dirty="0"/>
              <a:t>Format the </a:t>
            </a:r>
            <a:r>
              <a:rPr lang="en-US" dirty="0" smtClean="0"/>
              <a:t>data for modeling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0"/>
          <a:stretch/>
        </p:blipFill>
        <p:spPr>
          <a:xfrm>
            <a:off x="183" y="-493"/>
            <a:ext cx="4564394" cy="5143500"/>
          </a:xfrm>
          <a:prstGeom prst="rect">
            <a:avLst/>
          </a:prstGeom>
        </p:spPr>
      </p:pic>
      <p:sp>
        <p:nvSpPr>
          <p:cNvPr id="223" name="Google Shape;223;p37"/>
          <p:cNvSpPr/>
          <p:nvPr/>
        </p:nvSpPr>
        <p:spPr>
          <a:xfrm>
            <a:off x="3997300" y="540000"/>
            <a:ext cx="2155500" cy="1155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title" idx="2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03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342093" y="1989905"/>
            <a:ext cx="2806971" cy="1237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Preprocessing</a:t>
            </a:r>
            <a:endParaRPr dirty="0"/>
          </a:p>
        </p:txBody>
      </p:sp>
      <p:sp>
        <p:nvSpPr>
          <p:cNvPr id="3" name="Google Shape;3927;p38"/>
          <p:cNvSpPr/>
          <p:nvPr/>
        </p:nvSpPr>
        <p:spPr>
          <a:xfrm>
            <a:off x="4415803" y="721540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28;p38"/>
          <p:cNvSpPr/>
          <p:nvPr/>
        </p:nvSpPr>
        <p:spPr>
          <a:xfrm>
            <a:off x="4415803" y="720494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3929;p38"/>
          <p:cNvSpPr/>
          <p:nvPr/>
        </p:nvSpPr>
        <p:spPr>
          <a:xfrm>
            <a:off x="4404433" y="70912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930;p38"/>
          <p:cNvSpPr/>
          <p:nvPr/>
        </p:nvSpPr>
        <p:spPr>
          <a:xfrm>
            <a:off x="4415803" y="1512051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931;p38"/>
          <p:cNvSpPr/>
          <p:nvPr/>
        </p:nvSpPr>
        <p:spPr>
          <a:xfrm>
            <a:off x="4415803" y="1512051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" name="Google Shape;3932;p38"/>
          <p:cNvSpPr/>
          <p:nvPr/>
        </p:nvSpPr>
        <p:spPr>
          <a:xfrm>
            <a:off x="4404433" y="1499635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933;p38"/>
          <p:cNvSpPr/>
          <p:nvPr/>
        </p:nvSpPr>
        <p:spPr>
          <a:xfrm>
            <a:off x="4415803" y="2302562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934;p38"/>
          <p:cNvSpPr/>
          <p:nvPr/>
        </p:nvSpPr>
        <p:spPr>
          <a:xfrm>
            <a:off x="4415803" y="2301517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" name="Google Shape;3935;p38"/>
          <p:cNvSpPr/>
          <p:nvPr/>
        </p:nvSpPr>
        <p:spPr>
          <a:xfrm>
            <a:off x="4404433" y="2291192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936;p38"/>
          <p:cNvSpPr/>
          <p:nvPr/>
        </p:nvSpPr>
        <p:spPr>
          <a:xfrm>
            <a:off x="4415803" y="3093073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37;p38"/>
          <p:cNvSpPr/>
          <p:nvPr/>
        </p:nvSpPr>
        <p:spPr>
          <a:xfrm>
            <a:off x="4415803" y="3093073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" name="Google Shape;3938;p38"/>
          <p:cNvSpPr/>
          <p:nvPr/>
        </p:nvSpPr>
        <p:spPr>
          <a:xfrm>
            <a:off x="4404433" y="3081703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939;p38"/>
          <p:cNvSpPr/>
          <p:nvPr/>
        </p:nvSpPr>
        <p:spPr>
          <a:xfrm>
            <a:off x="4415803" y="3883584"/>
            <a:ext cx="4256484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940;p38"/>
          <p:cNvSpPr/>
          <p:nvPr/>
        </p:nvSpPr>
        <p:spPr>
          <a:xfrm>
            <a:off x="4415803" y="3883584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" name="Google Shape;3941;p38"/>
          <p:cNvSpPr/>
          <p:nvPr/>
        </p:nvSpPr>
        <p:spPr>
          <a:xfrm>
            <a:off x="4404433" y="387221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97"/>
                  <a:pt x="9881" y="19097"/>
                </a:cubicBezTo>
                <a:cubicBezTo>
                  <a:pt x="4814" y="19097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53"/>
                  <a:pt x="0" y="9881"/>
                </a:cubicBezTo>
                <a:cubicBezTo>
                  <a:pt x="0" y="12541"/>
                  <a:pt x="1014" y="15011"/>
                  <a:pt x="2882" y="16880"/>
                </a:cubicBezTo>
                <a:cubicBezTo>
                  <a:pt x="4751" y="18748"/>
                  <a:pt x="7252" y="19793"/>
                  <a:pt x="9881" y="19793"/>
                </a:cubicBezTo>
                <a:cubicBezTo>
                  <a:pt x="12541" y="19793"/>
                  <a:pt x="15011" y="18748"/>
                  <a:pt x="16880" y="16880"/>
                </a:cubicBezTo>
                <a:cubicBezTo>
                  <a:pt x="18748" y="15011"/>
                  <a:pt x="19762" y="12541"/>
                  <a:pt x="19762" y="9881"/>
                </a:cubicBezTo>
                <a:cubicBezTo>
                  <a:pt x="19762" y="7253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942;p38"/>
          <p:cNvSpPr/>
          <p:nvPr/>
        </p:nvSpPr>
        <p:spPr>
          <a:xfrm>
            <a:off x="3306604" y="2045952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943;p38"/>
          <p:cNvSpPr/>
          <p:nvPr/>
        </p:nvSpPr>
        <p:spPr>
          <a:xfrm>
            <a:off x="3306604" y="229635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944;p38"/>
          <p:cNvSpPr/>
          <p:nvPr/>
        </p:nvSpPr>
        <p:spPr>
          <a:xfrm>
            <a:off x="3306604" y="2546756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7"/>
                  <a:pt x="919" y="4086"/>
                  <a:pt x="2027" y="4086"/>
                </a:cubicBezTo>
                <a:cubicBezTo>
                  <a:pt x="3167" y="4086"/>
                  <a:pt x="4086" y="3167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945;p38"/>
          <p:cNvSpPr/>
          <p:nvPr/>
        </p:nvSpPr>
        <p:spPr>
          <a:xfrm>
            <a:off x="3306604" y="279820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0"/>
                </a:moveTo>
                <a:cubicBezTo>
                  <a:pt x="919" y="0"/>
                  <a:pt x="0" y="918"/>
                  <a:pt x="0" y="2027"/>
                </a:cubicBezTo>
                <a:cubicBezTo>
                  <a:pt x="0" y="3167"/>
                  <a:pt x="919" y="4085"/>
                  <a:pt x="2027" y="4085"/>
                </a:cubicBezTo>
                <a:cubicBezTo>
                  <a:pt x="3167" y="4085"/>
                  <a:pt x="4086" y="3167"/>
                  <a:pt x="4086" y="2027"/>
                </a:cubicBezTo>
                <a:cubicBezTo>
                  <a:pt x="4086" y="918"/>
                  <a:pt x="3167" y="0"/>
                  <a:pt x="2027" y="0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946;p38"/>
          <p:cNvSpPr/>
          <p:nvPr/>
        </p:nvSpPr>
        <p:spPr>
          <a:xfrm>
            <a:off x="3306604" y="3048573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947;p38"/>
          <p:cNvSpPr/>
          <p:nvPr/>
        </p:nvSpPr>
        <p:spPr>
          <a:xfrm>
            <a:off x="3372831" y="1240967"/>
            <a:ext cx="943680" cy="877453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28661" y="0"/>
                </a:moveTo>
                <a:lnTo>
                  <a:pt x="10514" y="26507"/>
                </a:lnTo>
                <a:lnTo>
                  <a:pt x="0" y="26507"/>
                </a:lnTo>
                <a:lnTo>
                  <a:pt x="0" y="26856"/>
                </a:lnTo>
                <a:lnTo>
                  <a:pt x="10609" y="26856"/>
                </a:lnTo>
                <a:lnTo>
                  <a:pt x="28882" y="285"/>
                </a:lnTo>
                <a:lnTo>
                  <a:pt x="2866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948;p38"/>
          <p:cNvSpPr/>
          <p:nvPr/>
        </p:nvSpPr>
        <p:spPr>
          <a:xfrm>
            <a:off x="3372831" y="1870076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28692" y="0"/>
                </a:moveTo>
                <a:lnTo>
                  <a:pt x="10863" y="14916"/>
                </a:lnTo>
                <a:lnTo>
                  <a:pt x="0" y="14916"/>
                </a:lnTo>
                <a:lnTo>
                  <a:pt x="0" y="15296"/>
                </a:lnTo>
                <a:lnTo>
                  <a:pt x="10926" y="15296"/>
                </a:lnTo>
                <a:lnTo>
                  <a:pt x="28851" y="348"/>
                </a:lnTo>
                <a:lnTo>
                  <a:pt x="2869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949;p38"/>
          <p:cNvSpPr/>
          <p:nvPr/>
        </p:nvSpPr>
        <p:spPr>
          <a:xfrm>
            <a:off x="3372831" y="3109638"/>
            <a:ext cx="943680" cy="877453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0" y="0"/>
                </a:moveTo>
                <a:lnTo>
                  <a:pt x="0" y="349"/>
                </a:lnTo>
                <a:lnTo>
                  <a:pt x="10514" y="349"/>
                </a:lnTo>
                <a:lnTo>
                  <a:pt x="28661" y="26856"/>
                </a:lnTo>
                <a:lnTo>
                  <a:pt x="28882" y="26539"/>
                </a:lnTo>
                <a:lnTo>
                  <a:pt x="10673" y="32"/>
                </a:lnTo>
                <a:lnTo>
                  <a:pt x="106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950;p38"/>
          <p:cNvSpPr/>
          <p:nvPr/>
        </p:nvSpPr>
        <p:spPr>
          <a:xfrm>
            <a:off x="3372831" y="2858191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0" y="1"/>
                </a:moveTo>
                <a:lnTo>
                  <a:pt x="0" y="381"/>
                </a:lnTo>
                <a:lnTo>
                  <a:pt x="10863" y="381"/>
                </a:lnTo>
                <a:lnTo>
                  <a:pt x="28692" y="15297"/>
                </a:lnTo>
                <a:lnTo>
                  <a:pt x="28851" y="14949"/>
                </a:lnTo>
                <a:lnTo>
                  <a:pt x="10958" y="33"/>
                </a:lnTo>
                <a:lnTo>
                  <a:pt x="109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951;p38"/>
          <p:cNvSpPr/>
          <p:nvPr/>
        </p:nvSpPr>
        <p:spPr>
          <a:xfrm>
            <a:off x="3372831" y="2607789"/>
            <a:ext cx="939530" cy="12448"/>
          </a:xfrm>
          <a:custGeom>
            <a:avLst/>
            <a:gdLst/>
            <a:ahLst/>
            <a:cxnLst/>
            <a:rect l="l" t="t" r="r" b="b"/>
            <a:pathLst>
              <a:path w="28756" h="381" extrusionOk="0">
                <a:moveTo>
                  <a:pt x="0" y="1"/>
                </a:moveTo>
                <a:lnTo>
                  <a:pt x="0" y="381"/>
                </a:lnTo>
                <a:lnTo>
                  <a:pt x="28756" y="381"/>
                </a:lnTo>
                <a:lnTo>
                  <a:pt x="2875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4442;p38"/>
          <p:cNvSpPr txBox="1"/>
          <p:nvPr/>
        </p:nvSpPr>
        <p:spPr>
          <a:xfrm>
            <a:off x="5139093" y="721530"/>
            <a:ext cx="2698618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</a:t>
            </a:r>
            <a:r>
              <a:rPr lang="en-US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issing </a:t>
            </a:r>
            <a:r>
              <a:rPr lang="en-US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data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9" name="Google Shape;4443;p38"/>
          <p:cNvSpPr txBox="1"/>
          <p:nvPr/>
        </p:nvSpPr>
        <p:spPr>
          <a:xfrm>
            <a:off x="5139092" y="1005555"/>
            <a:ext cx="3097761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Imputation by neutral value, by new value</a:t>
            </a:r>
            <a:endParaRPr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0" name="Google Shape;4444;p38"/>
          <p:cNvSpPr txBox="1"/>
          <p:nvPr/>
        </p:nvSpPr>
        <p:spPr>
          <a:xfrm>
            <a:off x="5139093" y="1512030"/>
            <a:ext cx="2698618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Categorical features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1" name="Google Shape;4445;p38"/>
          <p:cNvSpPr txBox="1"/>
          <p:nvPr/>
        </p:nvSpPr>
        <p:spPr>
          <a:xfrm>
            <a:off x="5139093" y="1796055"/>
            <a:ext cx="3097761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One-hot, Boolean, Ordinal, Embeddings</a:t>
            </a:r>
            <a:endParaRPr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2" name="Google Shape;4446;p38"/>
          <p:cNvSpPr txBox="1"/>
          <p:nvPr/>
        </p:nvSpPr>
        <p:spPr>
          <a:xfrm>
            <a:off x="5139093" y="2302530"/>
            <a:ext cx="2829246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Imbalanced data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3" name="Google Shape;4447;p38"/>
          <p:cNvSpPr txBox="1"/>
          <p:nvPr/>
        </p:nvSpPr>
        <p:spPr>
          <a:xfrm>
            <a:off x="5139093" y="2586555"/>
            <a:ext cx="3097761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Undersampling, Oversampling</a:t>
            </a:r>
            <a:endParaRPr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4" name="Google Shape;4448;p38"/>
          <p:cNvSpPr txBox="1"/>
          <p:nvPr/>
        </p:nvSpPr>
        <p:spPr>
          <a:xfrm>
            <a:off x="5139093" y="3093030"/>
            <a:ext cx="2698618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Feature selection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5" name="Google Shape;4449;p38"/>
          <p:cNvSpPr txBox="1"/>
          <p:nvPr/>
        </p:nvSpPr>
        <p:spPr>
          <a:xfrm>
            <a:off x="5139093" y="3377055"/>
            <a:ext cx="346788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Unique, Missing proportion, Importance, Correlation, RFE</a:t>
            </a:r>
            <a:endParaRPr lang="en-US"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6" name="Google Shape;4450;p38"/>
          <p:cNvSpPr txBox="1"/>
          <p:nvPr/>
        </p:nvSpPr>
        <p:spPr>
          <a:xfrm>
            <a:off x="5139093" y="3883530"/>
            <a:ext cx="2829246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Train-Test split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7" name="Google Shape;4451;p38"/>
          <p:cNvSpPr txBox="1"/>
          <p:nvPr/>
        </p:nvSpPr>
        <p:spPr>
          <a:xfrm>
            <a:off x="5139093" y="4167555"/>
            <a:ext cx="2829246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80% vs 20%</a:t>
            </a:r>
            <a:endParaRPr sz="10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9573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Preprocessing </a:t>
            </a:r>
            <a:r>
              <a:rPr lang="en" dirty="0" smtClean="0"/>
              <a:t>– </a:t>
            </a:r>
            <a:r>
              <a:rPr lang="en" sz="2500" dirty="0" smtClean="0"/>
              <a:t>Missing Data</a:t>
            </a:r>
            <a:endParaRPr sz="2500" dirty="0"/>
          </a:p>
        </p:txBody>
      </p:sp>
      <p:sp>
        <p:nvSpPr>
          <p:cNvPr id="30" name="Google Shape;339;p46"/>
          <p:cNvSpPr txBox="1">
            <a:spLocks/>
          </p:cNvSpPr>
          <p:nvPr/>
        </p:nvSpPr>
        <p:spPr>
          <a:xfrm>
            <a:off x="866486" y="3354087"/>
            <a:ext cx="3002914" cy="1478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Missing data caused by software </a:t>
            </a:r>
            <a:r>
              <a:rPr lang="en-US" dirty="0" smtClean="0"/>
              <a:t>(ETL) bugs. Imputed by a </a:t>
            </a:r>
            <a:r>
              <a:rPr lang="en-US" b="1" dirty="0" smtClean="0"/>
              <a:t>neutral</a:t>
            </a:r>
            <a:r>
              <a:rPr lang="en-US" dirty="0" smtClean="0"/>
              <a:t> value.</a:t>
            </a:r>
          </a:p>
          <a:p>
            <a:pPr algn="ctr"/>
            <a:r>
              <a:rPr lang="en-US" b="1" dirty="0" smtClean="0"/>
              <a:t>e.g</a:t>
            </a:r>
            <a:r>
              <a:rPr lang="en-US" b="1" dirty="0"/>
              <a:t>. </a:t>
            </a:r>
            <a:r>
              <a:rPr lang="en-US" dirty="0"/>
              <a:t>For the feature </a:t>
            </a:r>
            <a:r>
              <a:rPr lang="en-US" dirty="0" smtClean="0"/>
              <a:t>“</a:t>
            </a:r>
            <a:r>
              <a:rPr lang="en-US" i="1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nation </a:t>
            </a:r>
            <a: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of birth</a:t>
            </a:r>
            <a:r>
              <a:rPr lang="en-US" dirty="0" smtClean="0"/>
              <a:t>”</a:t>
            </a:r>
            <a:r>
              <a:rPr lang="en-US" i="1" dirty="0" smtClean="0"/>
              <a:t>, </a:t>
            </a:r>
            <a:r>
              <a:rPr lang="en-US" dirty="0"/>
              <a:t>missing values were imputed by </a:t>
            </a:r>
            <a:r>
              <a:rPr lang="en-US" dirty="0" smtClean="0"/>
              <a:t>“</a:t>
            </a:r>
            <a: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other</a:t>
            </a:r>
            <a:r>
              <a:rPr lang="en-US" dirty="0" smtClean="0"/>
              <a:t>”.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36" y="1736879"/>
            <a:ext cx="1475616" cy="1475616"/>
          </a:xfrm>
          <a:prstGeom prst="rect">
            <a:avLst/>
          </a:prstGeom>
        </p:spPr>
      </p:pic>
      <p:sp>
        <p:nvSpPr>
          <p:cNvPr id="23" name="Google Shape;339;p46"/>
          <p:cNvSpPr txBox="1">
            <a:spLocks/>
          </p:cNvSpPr>
          <p:nvPr/>
        </p:nvSpPr>
        <p:spPr>
          <a:xfrm>
            <a:off x="3070543" y="1147116"/>
            <a:ext cx="3002914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111 features with missing values.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100" y="1638829"/>
            <a:ext cx="1839078" cy="1839078"/>
          </a:xfrm>
          <a:prstGeom prst="rect">
            <a:avLst/>
          </a:prstGeom>
        </p:spPr>
      </p:pic>
      <p:sp>
        <p:nvSpPr>
          <p:cNvPr id="25" name="Google Shape;339;p46"/>
          <p:cNvSpPr txBox="1">
            <a:spLocks/>
          </p:cNvSpPr>
          <p:nvPr/>
        </p:nvSpPr>
        <p:spPr>
          <a:xfrm>
            <a:off x="4499429" y="3354087"/>
            <a:ext cx="3924571" cy="1478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Missing data </a:t>
            </a:r>
            <a:r>
              <a:rPr lang="en-US" dirty="0" smtClean="0"/>
              <a:t>when feature were not applicable. Imputed by a </a:t>
            </a:r>
            <a:r>
              <a:rPr lang="en-US" b="1" dirty="0" smtClean="0"/>
              <a:t>new</a:t>
            </a:r>
            <a:r>
              <a:rPr lang="en-US" dirty="0" smtClean="0"/>
              <a:t> value.</a:t>
            </a:r>
          </a:p>
          <a:p>
            <a:pPr algn="ctr"/>
            <a:r>
              <a:rPr lang="en-US" b="1" dirty="0" smtClean="0"/>
              <a:t>e.g</a:t>
            </a:r>
            <a:r>
              <a:rPr lang="en-US" b="1" dirty="0"/>
              <a:t>. </a:t>
            </a:r>
            <a:r>
              <a:rPr lang="en-US" dirty="0"/>
              <a:t>For the feature </a:t>
            </a:r>
            <a:r>
              <a:rPr lang="en-US" dirty="0" smtClean="0"/>
              <a:t>“</a:t>
            </a:r>
            <a: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number of days since last</a:t>
            </a:r>
            <a:b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</a:br>
            <a:r>
              <a:rPr lang="en-US" i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inbound contact</a:t>
            </a:r>
            <a:r>
              <a:rPr lang="en-US" dirty="0" smtClean="0"/>
              <a:t>”</a:t>
            </a:r>
            <a:r>
              <a:rPr lang="en-US" i="1" dirty="0" smtClean="0"/>
              <a:t>, </a:t>
            </a:r>
            <a:r>
              <a:rPr lang="en-US" dirty="0"/>
              <a:t>missing values were imputed by </a:t>
            </a:r>
            <a:r>
              <a:rPr lang="en-US" dirty="0" smtClean="0"/>
              <a:t>“</a:t>
            </a:r>
            <a:r>
              <a:rPr lang="en-US" i="1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-1</a:t>
            </a:r>
            <a:r>
              <a:rPr lang="en-US" dirty="0" smtClean="0"/>
              <a:t>”.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6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Preprocessing </a:t>
            </a:r>
            <a:r>
              <a:rPr lang="en" dirty="0" smtClean="0"/>
              <a:t>– </a:t>
            </a:r>
            <a:r>
              <a:rPr lang="en" sz="2500" dirty="0" smtClean="0"/>
              <a:t>Categorical features</a:t>
            </a:r>
            <a:endParaRPr sz="2500" dirty="0"/>
          </a:p>
        </p:txBody>
      </p:sp>
      <p:sp>
        <p:nvSpPr>
          <p:cNvPr id="53" name="Google Shape;1541;p18"/>
          <p:cNvSpPr txBox="1"/>
          <p:nvPr/>
        </p:nvSpPr>
        <p:spPr>
          <a:xfrm>
            <a:off x="3650997" y="3172295"/>
            <a:ext cx="1521013" cy="932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Categorical features</a:t>
            </a: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" sz="17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encoding</a:t>
            </a:r>
          </a:p>
        </p:txBody>
      </p:sp>
      <p:sp>
        <p:nvSpPr>
          <p:cNvPr id="124" name="Google Shape;1616;p19"/>
          <p:cNvSpPr txBox="1"/>
          <p:nvPr/>
        </p:nvSpPr>
        <p:spPr>
          <a:xfrm>
            <a:off x="5684958" y="1418956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Ordinal encoding</a:t>
            </a:r>
            <a:endParaRPr sz="15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5" name="Google Shape;1617;p19"/>
          <p:cNvSpPr txBox="1"/>
          <p:nvPr/>
        </p:nvSpPr>
        <p:spPr>
          <a:xfrm>
            <a:off x="5684958" y="1635207"/>
            <a:ext cx="2033100" cy="702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9 features with </a:t>
            </a:r>
            <a:r>
              <a:rPr lang="en-US" sz="1200" dirty="0"/>
              <a:t>a possibility to naturally order their different values </a:t>
            </a:r>
            <a:br>
              <a:rPr lang="en-US" sz="1200" dirty="0"/>
            </a:b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" name="Google Shape;1618;p19"/>
          <p:cNvSpPr txBox="1"/>
          <p:nvPr/>
        </p:nvSpPr>
        <p:spPr>
          <a:xfrm>
            <a:off x="1185343" y="1373710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Boolean encoding</a:t>
            </a:r>
            <a:endParaRPr sz="1500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7" name="Google Shape;1619;p19"/>
          <p:cNvSpPr txBox="1"/>
          <p:nvPr/>
        </p:nvSpPr>
        <p:spPr>
          <a:xfrm>
            <a:off x="1185343" y="1590061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3 features with boolean properties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" name="Google Shape;1620;p19"/>
          <p:cNvSpPr txBox="1"/>
          <p:nvPr/>
        </p:nvSpPr>
        <p:spPr>
          <a:xfrm>
            <a:off x="961779" y="2575376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One-hot encoding</a:t>
            </a:r>
            <a:endParaRPr sz="1500" dirty="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9" name="Google Shape;1621;p19"/>
          <p:cNvSpPr txBox="1"/>
          <p:nvPr/>
        </p:nvSpPr>
        <p:spPr>
          <a:xfrm>
            <a:off x="961779" y="2791726"/>
            <a:ext cx="1740473" cy="70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12 features with small amount of distinct values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" name="Google Shape;1623;p19"/>
          <p:cNvSpPr txBox="1"/>
          <p:nvPr/>
        </p:nvSpPr>
        <p:spPr>
          <a:xfrm>
            <a:off x="5990262" y="2575476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</a:t>
            </a:r>
            <a:r>
              <a:rPr lang="en" sz="1500" dirty="0" smtClean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mbeddings</a:t>
            </a:r>
            <a:endParaRPr sz="15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1" name="Google Shape;1624;p19"/>
          <p:cNvSpPr txBox="1"/>
          <p:nvPr/>
        </p:nvSpPr>
        <p:spPr>
          <a:xfrm>
            <a:off x="5990262" y="2791726"/>
            <a:ext cx="2033100" cy="72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15 features. </a:t>
            </a:r>
            <a:r>
              <a:rPr lang="en-US" sz="1200" dirty="0"/>
              <a:t>This method was borrowed </a:t>
            </a:r>
            <a:r>
              <a:rPr lang="en-US" sz="1200" dirty="0" smtClean="0"/>
              <a:t>from NLP.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" name="Group 3"/>
          <p:cNvGrpSpPr/>
          <p:nvPr/>
        </p:nvGrpSpPr>
        <p:grpSpPr>
          <a:xfrm rot="2959923">
            <a:off x="2852432" y="1665094"/>
            <a:ext cx="3024083" cy="3129162"/>
            <a:chOff x="2830657" y="1324001"/>
            <a:chExt cx="3024083" cy="3129162"/>
          </a:xfrm>
        </p:grpSpPr>
        <p:grpSp>
          <p:nvGrpSpPr>
            <p:cNvPr id="66" name="Google Shape;1558;p19"/>
            <p:cNvGrpSpPr/>
            <p:nvPr/>
          </p:nvGrpSpPr>
          <p:grpSpPr>
            <a:xfrm>
              <a:off x="2830657" y="1324001"/>
              <a:ext cx="3024083" cy="3129162"/>
              <a:chOff x="2205550" y="1416550"/>
              <a:chExt cx="2759200" cy="2855075"/>
            </a:xfrm>
          </p:grpSpPr>
          <p:sp>
            <p:nvSpPr>
              <p:cNvPr id="67" name="Google Shape;1559;p19"/>
              <p:cNvSpPr/>
              <p:nvPr/>
            </p:nvSpPr>
            <p:spPr>
              <a:xfrm>
                <a:off x="3142175" y="2075650"/>
                <a:ext cx="630225" cy="296925"/>
              </a:xfrm>
              <a:custGeom>
                <a:avLst/>
                <a:gdLst/>
                <a:ahLst/>
                <a:cxnLst/>
                <a:rect l="l" t="t" r="r" b="b"/>
                <a:pathLst>
                  <a:path w="25209" h="11877" extrusionOk="0">
                    <a:moveTo>
                      <a:pt x="8741" y="0"/>
                    </a:moveTo>
                    <a:lnTo>
                      <a:pt x="0" y="11876"/>
                    </a:lnTo>
                    <a:lnTo>
                      <a:pt x="11369" y="11845"/>
                    </a:lnTo>
                    <a:cubicBezTo>
                      <a:pt x="14030" y="11845"/>
                      <a:pt x="16563" y="10768"/>
                      <a:pt x="18400" y="8836"/>
                    </a:cubicBezTo>
                    <a:lnTo>
                      <a:pt x="25209" y="1711"/>
                    </a:lnTo>
                    <a:lnTo>
                      <a:pt x="8741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60;p19"/>
              <p:cNvSpPr/>
              <p:nvPr/>
            </p:nvSpPr>
            <p:spPr>
              <a:xfrm>
                <a:off x="2647325" y="1417225"/>
                <a:ext cx="1125875" cy="893600"/>
              </a:xfrm>
              <a:custGeom>
                <a:avLst/>
                <a:gdLst/>
                <a:ahLst/>
                <a:cxnLst/>
                <a:rect l="l" t="t" r="r" b="b"/>
                <a:pathLst>
                  <a:path w="45035" h="35744" extrusionOk="0">
                    <a:moveTo>
                      <a:pt x="40371" y="0"/>
                    </a:moveTo>
                    <a:cubicBezTo>
                      <a:pt x="40227" y="0"/>
                      <a:pt x="40082" y="7"/>
                      <a:pt x="39936" y="21"/>
                    </a:cubicBezTo>
                    <a:cubicBezTo>
                      <a:pt x="25241" y="1256"/>
                      <a:pt x="12320" y="7748"/>
                      <a:pt x="2091" y="17280"/>
                    </a:cubicBezTo>
                    <a:cubicBezTo>
                      <a:pt x="1" y="19212"/>
                      <a:pt x="159" y="22569"/>
                      <a:pt x="2408" y="24342"/>
                    </a:cubicBezTo>
                    <a:lnTo>
                      <a:pt x="16849" y="35743"/>
                    </a:lnTo>
                    <a:cubicBezTo>
                      <a:pt x="26668" y="24267"/>
                      <a:pt x="43920" y="24089"/>
                      <a:pt x="44983" y="24089"/>
                    </a:cubicBezTo>
                    <a:cubicBezTo>
                      <a:pt x="45017" y="24089"/>
                      <a:pt x="45034" y="24089"/>
                      <a:pt x="45034" y="24089"/>
                    </a:cubicBezTo>
                    <a:lnTo>
                      <a:pt x="45034" y="4676"/>
                    </a:lnTo>
                    <a:cubicBezTo>
                      <a:pt x="45034" y="2069"/>
                      <a:pt x="42908" y="0"/>
                      <a:pt x="40371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61;p19"/>
              <p:cNvSpPr/>
              <p:nvPr/>
            </p:nvSpPr>
            <p:spPr>
              <a:xfrm>
                <a:off x="3050325" y="2004400"/>
                <a:ext cx="722075" cy="368175"/>
              </a:xfrm>
              <a:custGeom>
                <a:avLst/>
                <a:gdLst/>
                <a:ahLst/>
                <a:cxnLst/>
                <a:rect l="l" t="t" r="r" b="b"/>
                <a:pathLst>
                  <a:path w="28883" h="14727" extrusionOk="0">
                    <a:moveTo>
                      <a:pt x="28845" y="0"/>
                    </a:moveTo>
                    <a:cubicBezTo>
                      <a:pt x="27910" y="0"/>
                      <a:pt x="9870" y="150"/>
                      <a:pt x="1" y="11654"/>
                    </a:cubicBezTo>
                    <a:lnTo>
                      <a:pt x="32" y="11686"/>
                    </a:lnTo>
                    <a:lnTo>
                      <a:pt x="3674" y="14726"/>
                    </a:lnTo>
                    <a:cubicBezTo>
                      <a:pt x="10230" y="8424"/>
                      <a:pt x="19097" y="4561"/>
                      <a:pt x="28883" y="4561"/>
                    </a:cubicBezTo>
                    <a:lnTo>
                      <a:pt x="28883" y="64"/>
                    </a:lnTo>
                    <a:lnTo>
                      <a:pt x="28883" y="0"/>
                    </a:lnTo>
                    <a:cubicBezTo>
                      <a:pt x="28883" y="0"/>
                      <a:pt x="28870" y="0"/>
                      <a:pt x="28845" y="0"/>
                    </a:cubicBezTo>
                    <a:close/>
                  </a:path>
                </a:pathLst>
              </a:custGeom>
              <a:solidFill>
                <a:srgbClr val="DD91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62;p19"/>
              <p:cNvSpPr/>
              <p:nvPr/>
            </p:nvSpPr>
            <p:spPr>
              <a:xfrm>
                <a:off x="2951350" y="3125475"/>
                <a:ext cx="395900" cy="552650"/>
              </a:xfrm>
              <a:custGeom>
                <a:avLst/>
                <a:gdLst/>
                <a:ahLst/>
                <a:cxnLst/>
                <a:rect l="l" t="t" r="r" b="b"/>
                <a:pathLst>
                  <a:path w="15836" h="22106" extrusionOk="0">
                    <a:moveTo>
                      <a:pt x="1" y="0"/>
                    </a:moveTo>
                    <a:lnTo>
                      <a:pt x="3675" y="15075"/>
                    </a:lnTo>
                    <a:lnTo>
                      <a:pt x="15835" y="22105"/>
                    </a:lnTo>
                    <a:lnTo>
                      <a:pt x="14347" y="11211"/>
                    </a:lnTo>
                    <a:cubicBezTo>
                      <a:pt x="13872" y="7791"/>
                      <a:pt x="11623" y="4877"/>
                      <a:pt x="8457" y="354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63;p19"/>
              <p:cNvSpPr/>
              <p:nvPr/>
            </p:nvSpPr>
            <p:spPr>
              <a:xfrm>
                <a:off x="2277600" y="3149225"/>
                <a:ext cx="1018975" cy="1122400"/>
              </a:xfrm>
              <a:custGeom>
                <a:avLst/>
                <a:gdLst/>
                <a:ahLst/>
                <a:cxnLst/>
                <a:rect l="l" t="t" r="r" b="b"/>
                <a:pathLst>
                  <a:path w="40759" h="44896" extrusionOk="0">
                    <a:moveTo>
                      <a:pt x="22866" y="0"/>
                    </a:moveTo>
                    <a:lnTo>
                      <a:pt x="4181" y="4561"/>
                    </a:lnTo>
                    <a:cubicBezTo>
                      <a:pt x="1521" y="5226"/>
                      <a:pt x="1" y="7981"/>
                      <a:pt x="856" y="10578"/>
                    </a:cubicBezTo>
                    <a:cubicBezTo>
                      <a:pt x="5479" y="24702"/>
                      <a:pt x="14600" y="36261"/>
                      <a:pt x="26191" y="44115"/>
                    </a:cubicBezTo>
                    <a:cubicBezTo>
                      <a:pt x="26986" y="44646"/>
                      <a:pt x="27878" y="44895"/>
                      <a:pt x="28757" y="44895"/>
                    </a:cubicBezTo>
                    <a:cubicBezTo>
                      <a:pt x="30502" y="44895"/>
                      <a:pt x="32199" y="43911"/>
                      <a:pt x="33000" y="42183"/>
                    </a:cubicBezTo>
                    <a:lnTo>
                      <a:pt x="40759" y="25526"/>
                    </a:lnTo>
                    <a:cubicBezTo>
                      <a:pt x="26856" y="18463"/>
                      <a:pt x="22834" y="32"/>
                      <a:pt x="22834" y="32"/>
                    </a:cubicBezTo>
                    <a:lnTo>
                      <a:pt x="22897" y="32"/>
                    </a:lnTo>
                    <a:lnTo>
                      <a:pt x="2286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564;p19"/>
              <p:cNvSpPr/>
              <p:nvPr/>
            </p:nvSpPr>
            <p:spPr>
              <a:xfrm>
                <a:off x="2848425" y="3125475"/>
                <a:ext cx="498025" cy="661900"/>
              </a:xfrm>
              <a:custGeom>
                <a:avLst/>
                <a:gdLst/>
                <a:ahLst/>
                <a:cxnLst/>
                <a:rect l="l" t="t" r="r" b="b"/>
                <a:pathLst>
                  <a:path w="19921" h="26476" extrusionOk="0">
                    <a:moveTo>
                      <a:pt x="4118" y="0"/>
                    </a:moveTo>
                    <a:lnTo>
                      <a:pt x="64" y="982"/>
                    </a:lnTo>
                    <a:lnTo>
                      <a:pt x="1" y="982"/>
                    </a:lnTo>
                    <a:cubicBezTo>
                      <a:pt x="1" y="982"/>
                      <a:pt x="4023" y="19413"/>
                      <a:pt x="17926" y="26476"/>
                    </a:cubicBezTo>
                    <a:lnTo>
                      <a:pt x="17926" y="26444"/>
                    </a:lnTo>
                    <a:lnTo>
                      <a:pt x="19921" y="22105"/>
                    </a:lnTo>
                    <a:cubicBezTo>
                      <a:pt x="12289" y="17228"/>
                      <a:pt x="6461" y="9501"/>
                      <a:pt x="4118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565;p19"/>
              <p:cNvSpPr/>
              <p:nvPr/>
            </p:nvSpPr>
            <p:spPr>
              <a:xfrm>
                <a:off x="3820675" y="1416550"/>
                <a:ext cx="1144075" cy="886350"/>
              </a:xfrm>
              <a:custGeom>
                <a:avLst/>
                <a:gdLst/>
                <a:ahLst/>
                <a:cxnLst/>
                <a:rect l="l" t="t" r="r" b="b"/>
                <a:pathLst>
                  <a:path w="45763" h="35454" extrusionOk="0">
                    <a:moveTo>
                      <a:pt x="4651" y="0"/>
                    </a:moveTo>
                    <a:cubicBezTo>
                      <a:pt x="2098" y="0"/>
                      <a:pt x="1" y="2077"/>
                      <a:pt x="1" y="4671"/>
                    </a:cubicBezTo>
                    <a:lnTo>
                      <a:pt x="1" y="23546"/>
                    </a:lnTo>
                    <a:lnTo>
                      <a:pt x="32" y="23546"/>
                    </a:lnTo>
                    <a:lnTo>
                      <a:pt x="32" y="23514"/>
                    </a:lnTo>
                    <a:cubicBezTo>
                      <a:pt x="32" y="23514"/>
                      <a:pt x="18559" y="23641"/>
                      <a:pt x="28756" y="35453"/>
                    </a:cubicBezTo>
                    <a:lnTo>
                      <a:pt x="43387" y="23736"/>
                    </a:lnTo>
                    <a:cubicBezTo>
                      <a:pt x="45636" y="21963"/>
                      <a:pt x="45762" y="18574"/>
                      <a:pt x="43641" y="16674"/>
                    </a:cubicBezTo>
                    <a:cubicBezTo>
                      <a:pt x="33285" y="7236"/>
                      <a:pt x="19857" y="1156"/>
                      <a:pt x="5036" y="16"/>
                    </a:cubicBezTo>
                    <a:cubicBezTo>
                      <a:pt x="4906" y="5"/>
                      <a:pt x="4778" y="0"/>
                      <a:pt x="4651" y="0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66;p19"/>
              <p:cNvSpPr/>
              <p:nvPr/>
            </p:nvSpPr>
            <p:spPr>
              <a:xfrm>
                <a:off x="3821475" y="2075650"/>
                <a:ext cx="631825" cy="296125"/>
              </a:xfrm>
              <a:custGeom>
                <a:avLst/>
                <a:gdLst/>
                <a:ahLst/>
                <a:cxnLst/>
                <a:rect l="l" t="t" r="r" b="b"/>
                <a:pathLst>
                  <a:path w="25273" h="11845" extrusionOk="0">
                    <a:moveTo>
                      <a:pt x="16468" y="0"/>
                    </a:moveTo>
                    <a:lnTo>
                      <a:pt x="0" y="1742"/>
                    </a:lnTo>
                    <a:lnTo>
                      <a:pt x="6809" y="8836"/>
                    </a:lnTo>
                    <a:cubicBezTo>
                      <a:pt x="8646" y="10768"/>
                      <a:pt x="11179" y="11845"/>
                      <a:pt x="13840" y="11845"/>
                    </a:cubicBezTo>
                    <a:lnTo>
                      <a:pt x="25272" y="11845"/>
                    </a:lnTo>
                    <a:lnTo>
                      <a:pt x="16468" y="0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67;p19"/>
              <p:cNvSpPr/>
              <p:nvPr/>
            </p:nvSpPr>
            <p:spPr>
              <a:xfrm>
                <a:off x="3820675" y="2002850"/>
                <a:ext cx="727625" cy="368925"/>
              </a:xfrm>
              <a:custGeom>
                <a:avLst/>
                <a:gdLst/>
                <a:ahLst/>
                <a:cxnLst/>
                <a:rect l="l" t="t" r="r" b="b"/>
                <a:pathLst>
                  <a:path w="29105" h="14757" extrusionOk="0">
                    <a:moveTo>
                      <a:pt x="1205" y="1"/>
                    </a:moveTo>
                    <a:cubicBezTo>
                      <a:pt x="432" y="1"/>
                      <a:pt x="1" y="31"/>
                      <a:pt x="1" y="31"/>
                    </a:cubicBezTo>
                    <a:lnTo>
                      <a:pt x="1" y="94"/>
                    </a:lnTo>
                    <a:lnTo>
                      <a:pt x="1" y="4654"/>
                    </a:lnTo>
                    <a:cubicBezTo>
                      <a:pt x="9786" y="4654"/>
                      <a:pt x="18685" y="8486"/>
                      <a:pt x="25241" y="14757"/>
                    </a:cubicBezTo>
                    <a:lnTo>
                      <a:pt x="29073" y="11716"/>
                    </a:lnTo>
                    <a:lnTo>
                      <a:pt x="29104" y="11685"/>
                    </a:lnTo>
                    <a:cubicBezTo>
                      <a:pt x="19208" y="855"/>
                      <a:pt x="5334" y="1"/>
                      <a:pt x="1205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68;p19"/>
              <p:cNvSpPr/>
              <p:nvPr/>
            </p:nvSpPr>
            <p:spPr>
              <a:xfrm>
                <a:off x="2853975" y="2412125"/>
                <a:ext cx="308800" cy="654000"/>
              </a:xfrm>
              <a:custGeom>
                <a:avLst/>
                <a:gdLst/>
                <a:ahLst/>
                <a:cxnLst/>
                <a:rect l="l" t="t" r="r" b="b"/>
                <a:pathLst>
                  <a:path w="12352" h="26160" extrusionOk="0">
                    <a:moveTo>
                      <a:pt x="10831" y="1"/>
                    </a:moveTo>
                    <a:lnTo>
                      <a:pt x="1" y="9945"/>
                    </a:lnTo>
                    <a:lnTo>
                      <a:pt x="3453" y="26159"/>
                    </a:lnTo>
                    <a:lnTo>
                      <a:pt x="9818" y="18590"/>
                    </a:lnTo>
                    <a:cubicBezTo>
                      <a:pt x="11528" y="16564"/>
                      <a:pt x="12352" y="13935"/>
                      <a:pt x="12067" y="11275"/>
                    </a:cubicBezTo>
                    <a:lnTo>
                      <a:pt x="10831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69;p19"/>
              <p:cNvSpPr/>
              <p:nvPr/>
            </p:nvSpPr>
            <p:spPr>
              <a:xfrm>
                <a:off x="2205550" y="2031350"/>
                <a:ext cx="820250" cy="1178150"/>
              </a:xfrm>
              <a:custGeom>
                <a:avLst/>
                <a:gdLst/>
                <a:ahLst/>
                <a:cxnLst/>
                <a:rect l="l" t="t" r="r" b="b"/>
                <a:pathLst>
                  <a:path w="32810" h="47126" extrusionOk="0">
                    <a:moveTo>
                      <a:pt x="15440" y="0"/>
                    </a:moveTo>
                    <a:cubicBezTo>
                      <a:pt x="13919" y="0"/>
                      <a:pt x="12428" y="742"/>
                      <a:pt x="11528" y="2121"/>
                    </a:cubicBezTo>
                    <a:cubicBezTo>
                      <a:pt x="3358" y="14535"/>
                      <a:pt x="1" y="28913"/>
                      <a:pt x="1141" y="42847"/>
                    </a:cubicBezTo>
                    <a:cubicBezTo>
                      <a:pt x="1333" y="45320"/>
                      <a:pt x="3433" y="47126"/>
                      <a:pt x="5785" y="47126"/>
                    </a:cubicBezTo>
                    <a:cubicBezTo>
                      <a:pt x="6144" y="47126"/>
                      <a:pt x="6508" y="47084"/>
                      <a:pt x="6873" y="46996"/>
                    </a:cubicBezTo>
                    <a:lnTo>
                      <a:pt x="25209" y="42530"/>
                    </a:lnTo>
                    <a:cubicBezTo>
                      <a:pt x="27204" y="37178"/>
                      <a:pt x="28249" y="32460"/>
                      <a:pt x="29516" y="27773"/>
                    </a:cubicBezTo>
                    <a:cubicBezTo>
                      <a:pt x="31828" y="19190"/>
                      <a:pt x="32778" y="12160"/>
                      <a:pt x="32778" y="12160"/>
                    </a:cubicBezTo>
                    <a:lnTo>
                      <a:pt x="32810" y="12192"/>
                    </a:lnTo>
                    <a:lnTo>
                      <a:pt x="32810" y="12160"/>
                    </a:lnTo>
                    <a:lnTo>
                      <a:pt x="18305" y="981"/>
                    </a:lnTo>
                    <a:cubicBezTo>
                      <a:pt x="17442" y="317"/>
                      <a:pt x="16434" y="0"/>
                      <a:pt x="15440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70;p19"/>
              <p:cNvSpPr/>
              <p:nvPr/>
            </p:nvSpPr>
            <p:spPr>
              <a:xfrm>
                <a:off x="2757375" y="2335325"/>
                <a:ext cx="368975" cy="759300"/>
              </a:xfrm>
              <a:custGeom>
                <a:avLst/>
                <a:gdLst/>
                <a:ahLst/>
                <a:cxnLst/>
                <a:rect l="l" t="t" r="r" b="b"/>
                <a:pathLst>
                  <a:path w="14759" h="30372" extrusionOk="0">
                    <a:moveTo>
                      <a:pt x="10705" y="1"/>
                    </a:moveTo>
                    <a:cubicBezTo>
                      <a:pt x="10705" y="1"/>
                      <a:pt x="1" y="15107"/>
                      <a:pt x="3136" y="30371"/>
                    </a:cubicBezTo>
                    <a:lnTo>
                      <a:pt x="3168" y="30371"/>
                    </a:lnTo>
                    <a:lnTo>
                      <a:pt x="7348" y="29326"/>
                    </a:lnTo>
                    <a:cubicBezTo>
                      <a:pt x="6398" y="20301"/>
                      <a:pt x="8773" y="10927"/>
                      <a:pt x="14759" y="3168"/>
                    </a:cubicBezTo>
                    <a:lnTo>
                      <a:pt x="10737" y="33"/>
                    </a:lnTo>
                    <a:lnTo>
                      <a:pt x="10705" y="1"/>
                    </a:lnTo>
                    <a:close/>
                  </a:path>
                </a:pathLst>
              </a:custGeom>
              <a:solidFill>
                <a:srgbClr val="263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79;p19"/>
              <p:cNvSpPr/>
              <p:nvPr/>
            </p:nvSpPr>
            <p:spPr>
              <a:xfrm>
                <a:off x="3569700" y="3242650"/>
                <a:ext cx="237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173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412" y="95"/>
                    </a:lnTo>
                    <a:lnTo>
                      <a:pt x="412" y="1172"/>
                    </a:lnTo>
                    <a:lnTo>
                      <a:pt x="539" y="1172"/>
                    </a:lnTo>
                    <a:lnTo>
                      <a:pt x="539" y="95"/>
                    </a:lnTo>
                    <a:lnTo>
                      <a:pt x="951" y="95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80;p19"/>
              <p:cNvSpPr/>
              <p:nvPr/>
            </p:nvSpPr>
            <p:spPr>
              <a:xfrm>
                <a:off x="3593450" y="3249775"/>
                <a:ext cx="21400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88" extrusionOk="0">
                    <a:moveTo>
                      <a:pt x="444" y="95"/>
                    </a:moveTo>
                    <a:cubicBezTo>
                      <a:pt x="602" y="95"/>
                      <a:pt x="729" y="222"/>
                      <a:pt x="729" y="380"/>
                    </a:cubicBezTo>
                    <a:lnTo>
                      <a:pt x="127" y="380"/>
                    </a:lnTo>
                    <a:cubicBezTo>
                      <a:pt x="127" y="222"/>
                      <a:pt x="254" y="95"/>
                      <a:pt x="444" y="95"/>
                    </a:cubicBezTo>
                    <a:close/>
                    <a:moveTo>
                      <a:pt x="412" y="0"/>
                    </a:moveTo>
                    <a:cubicBezTo>
                      <a:pt x="191" y="0"/>
                      <a:pt x="1" y="190"/>
                      <a:pt x="1" y="444"/>
                    </a:cubicBezTo>
                    <a:cubicBezTo>
                      <a:pt x="1" y="697"/>
                      <a:pt x="191" y="887"/>
                      <a:pt x="476" y="887"/>
                    </a:cubicBezTo>
                    <a:cubicBezTo>
                      <a:pt x="602" y="887"/>
                      <a:pt x="729" y="855"/>
                      <a:pt x="792" y="760"/>
                    </a:cubicBezTo>
                    <a:lnTo>
                      <a:pt x="729" y="665"/>
                    </a:lnTo>
                    <a:cubicBezTo>
                      <a:pt x="666" y="760"/>
                      <a:pt x="571" y="792"/>
                      <a:pt x="476" y="792"/>
                    </a:cubicBezTo>
                    <a:cubicBezTo>
                      <a:pt x="286" y="792"/>
                      <a:pt x="127" y="665"/>
                      <a:pt x="127" y="475"/>
                    </a:cubicBezTo>
                    <a:lnTo>
                      <a:pt x="856" y="475"/>
                    </a:lnTo>
                    <a:cubicBezTo>
                      <a:pt x="856" y="475"/>
                      <a:pt x="856" y="444"/>
                      <a:pt x="856" y="444"/>
                    </a:cubicBezTo>
                    <a:cubicBezTo>
                      <a:pt x="856" y="190"/>
                      <a:pt x="666" y="0"/>
                      <a:pt x="41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81;p19"/>
              <p:cNvSpPr/>
              <p:nvPr/>
            </p:nvSpPr>
            <p:spPr>
              <a:xfrm>
                <a:off x="3617200" y="3249775"/>
                <a:ext cx="20600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88" extrusionOk="0">
                    <a:moveTo>
                      <a:pt x="1" y="0"/>
                    </a:moveTo>
                    <a:lnTo>
                      <a:pt x="349" y="412"/>
                    </a:lnTo>
                    <a:lnTo>
                      <a:pt x="1" y="887"/>
                    </a:lnTo>
                    <a:lnTo>
                      <a:pt x="127" y="887"/>
                    </a:lnTo>
                    <a:lnTo>
                      <a:pt x="412" y="507"/>
                    </a:lnTo>
                    <a:lnTo>
                      <a:pt x="697" y="887"/>
                    </a:lnTo>
                    <a:lnTo>
                      <a:pt x="824" y="887"/>
                    </a:lnTo>
                    <a:lnTo>
                      <a:pt x="476" y="412"/>
                    </a:lnTo>
                    <a:lnTo>
                      <a:pt x="792" y="0"/>
                    </a:lnTo>
                    <a:lnTo>
                      <a:pt x="666" y="0"/>
                    </a:lnTo>
                    <a:lnTo>
                      <a:pt x="412" y="349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82;p19"/>
              <p:cNvSpPr/>
              <p:nvPr/>
            </p:nvSpPr>
            <p:spPr>
              <a:xfrm>
                <a:off x="3639375" y="3245025"/>
                <a:ext cx="150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078" extrusionOk="0">
                    <a:moveTo>
                      <a:pt x="159" y="0"/>
                    </a:moveTo>
                    <a:lnTo>
                      <a:pt x="159" y="190"/>
                    </a:lnTo>
                    <a:lnTo>
                      <a:pt x="0" y="190"/>
                    </a:lnTo>
                    <a:lnTo>
                      <a:pt x="0" y="285"/>
                    </a:lnTo>
                    <a:lnTo>
                      <a:pt x="159" y="285"/>
                    </a:lnTo>
                    <a:lnTo>
                      <a:pt x="159" y="824"/>
                    </a:lnTo>
                    <a:cubicBezTo>
                      <a:pt x="159" y="982"/>
                      <a:pt x="254" y="1077"/>
                      <a:pt x="412" y="1077"/>
                    </a:cubicBezTo>
                    <a:cubicBezTo>
                      <a:pt x="475" y="1077"/>
                      <a:pt x="570" y="1077"/>
                      <a:pt x="602" y="1014"/>
                    </a:cubicBezTo>
                    <a:lnTo>
                      <a:pt x="570" y="950"/>
                    </a:lnTo>
                    <a:cubicBezTo>
                      <a:pt x="539" y="950"/>
                      <a:pt x="475" y="982"/>
                      <a:pt x="444" y="982"/>
                    </a:cubicBezTo>
                    <a:cubicBezTo>
                      <a:pt x="349" y="982"/>
                      <a:pt x="285" y="919"/>
                      <a:pt x="285" y="824"/>
                    </a:cubicBezTo>
                    <a:lnTo>
                      <a:pt x="285" y="285"/>
                    </a:lnTo>
                    <a:lnTo>
                      <a:pt x="539" y="285"/>
                    </a:lnTo>
                    <a:lnTo>
                      <a:pt x="539" y="190"/>
                    </a:lnTo>
                    <a:lnTo>
                      <a:pt x="285" y="190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" name="Google Shape;1629;p19"/>
            <p:cNvSpPr txBox="1"/>
            <p:nvPr/>
          </p:nvSpPr>
          <p:spPr>
            <a:xfrm>
              <a:off x="3204950" y="3533400"/>
              <a:ext cx="558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7" name="Google Shape;1630;p19"/>
            <p:cNvSpPr txBox="1"/>
            <p:nvPr/>
          </p:nvSpPr>
          <p:spPr>
            <a:xfrm>
              <a:off x="2947000" y="2419400"/>
              <a:ext cx="558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8" name="Google Shape;1631;p19"/>
            <p:cNvSpPr txBox="1"/>
            <p:nvPr/>
          </p:nvSpPr>
          <p:spPr>
            <a:xfrm>
              <a:off x="3707850" y="1540875"/>
              <a:ext cx="558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9" name="Google Shape;1632;p19"/>
            <p:cNvSpPr txBox="1"/>
            <p:nvPr/>
          </p:nvSpPr>
          <p:spPr>
            <a:xfrm>
              <a:off x="4879050" y="1540875"/>
              <a:ext cx="558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3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Preprocessing </a:t>
            </a:r>
            <a:r>
              <a:rPr lang="en" dirty="0" smtClean="0"/>
              <a:t>– </a:t>
            </a:r>
            <a:r>
              <a:rPr lang="en" sz="2500" dirty="0" smtClean="0"/>
              <a:t>Imbalanced data</a:t>
            </a:r>
            <a:endParaRPr sz="2500" dirty="0"/>
          </a:p>
        </p:txBody>
      </p:sp>
      <p:sp>
        <p:nvSpPr>
          <p:cNvPr id="34" name="Google Shape;339;p46"/>
          <p:cNvSpPr txBox="1">
            <a:spLocks/>
          </p:cNvSpPr>
          <p:nvPr/>
        </p:nvSpPr>
        <p:spPr>
          <a:xfrm>
            <a:off x="2500471" y="4409041"/>
            <a:ext cx="4143058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/>
              <a:t>Undersampling</a:t>
            </a:r>
            <a:r>
              <a:rPr lang="en-US" dirty="0" smtClean="0"/>
              <a:t> (stay) + Oversampling (churn)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7" y="1257962"/>
            <a:ext cx="2220686" cy="1357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7" y="2748077"/>
            <a:ext cx="2220686" cy="1358339"/>
          </a:xfrm>
          <a:prstGeom prst="rect">
            <a:avLst/>
          </a:prstGeom>
        </p:spPr>
      </p:pic>
      <p:sp>
        <p:nvSpPr>
          <p:cNvPr id="37" name="Google Shape;339;p46"/>
          <p:cNvSpPr txBox="1">
            <a:spLocks/>
          </p:cNvSpPr>
          <p:nvPr/>
        </p:nvSpPr>
        <p:spPr>
          <a:xfrm>
            <a:off x="4260803" y="1771217"/>
            <a:ext cx="655458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Micro</a:t>
            </a:r>
            <a:endParaRPr lang="en-US" dirty="0"/>
          </a:p>
        </p:txBody>
      </p:sp>
      <p:sp>
        <p:nvSpPr>
          <p:cNvPr id="38" name="Google Shape;339;p46"/>
          <p:cNvSpPr txBox="1">
            <a:spLocks/>
          </p:cNvSpPr>
          <p:nvPr/>
        </p:nvSpPr>
        <p:spPr>
          <a:xfrm>
            <a:off x="4056073" y="3104780"/>
            <a:ext cx="1031853" cy="612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/>
              <a:t>Small-</a:t>
            </a:r>
          </a:p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42" name="Google Shape;1694;p21"/>
          <p:cNvSpPr/>
          <p:nvPr/>
        </p:nvSpPr>
        <p:spPr>
          <a:xfrm>
            <a:off x="4668897" y="2564958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321279" y="2628720"/>
            <a:ext cx="403707" cy="100258"/>
          </a:xfrm>
          <a:prstGeom prst="rect">
            <a:avLst/>
          </a:pr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46" y="1257334"/>
            <a:ext cx="2263899" cy="1358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46" y="2747448"/>
            <a:ext cx="2254456" cy="1358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8854" y="1257252"/>
            <a:ext cx="1357459" cy="13613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854" y="2736352"/>
            <a:ext cx="1357459" cy="13731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7774" y="1257252"/>
            <a:ext cx="1296402" cy="13584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0745" y="2747367"/>
            <a:ext cx="1323430" cy="135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Preprocessing </a:t>
            </a:r>
            <a:r>
              <a:rPr lang="en" dirty="0" smtClean="0"/>
              <a:t>– </a:t>
            </a:r>
            <a:r>
              <a:rPr lang="en" sz="2500" dirty="0" smtClean="0"/>
              <a:t>Feature selection</a:t>
            </a:r>
            <a:endParaRPr sz="2500" dirty="0"/>
          </a:p>
        </p:txBody>
      </p:sp>
      <p:grpSp>
        <p:nvGrpSpPr>
          <p:cNvPr id="11" name="Google Shape;2133;p24"/>
          <p:cNvGrpSpPr/>
          <p:nvPr/>
        </p:nvGrpSpPr>
        <p:grpSpPr>
          <a:xfrm rot="19821644">
            <a:off x="2312402" y="1469229"/>
            <a:ext cx="4251974" cy="3519733"/>
            <a:chOff x="2255756" y="1703550"/>
            <a:chExt cx="3062500" cy="2535100"/>
          </a:xfrm>
        </p:grpSpPr>
        <p:sp>
          <p:nvSpPr>
            <p:cNvPr id="12" name="Google Shape;2134;p24"/>
            <p:cNvSpPr/>
            <p:nvPr/>
          </p:nvSpPr>
          <p:spPr>
            <a:xfrm rot="1778356">
              <a:off x="4960381" y="3221208"/>
              <a:ext cx="357875" cy="59425"/>
            </a:xfrm>
            <a:custGeom>
              <a:avLst/>
              <a:gdLst/>
              <a:ahLst/>
              <a:cxnLst/>
              <a:rect l="l" t="t" r="r" b="b"/>
              <a:pathLst>
                <a:path w="14315" h="2377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38"/>
                    <a:pt x="507" y="2376"/>
                    <a:pt x="1172" y="2376"/>
                  </a:cubicBezTo>
                  <a:cubicBezTo>
                    <a:pt x="1806" y="2376"/>
                    <a:pt x="2281" y="1901"/>
                    <a:pt x="2344" y="1268"/>
                  </a:cubicBezTo>
                  <a:lnTo>
                    <a:pt x="11971" y="1268"/>
                  </a:lnTo>
                  <a:cubicBezTo>
                    <a:pt x="12003" y="1901"/>
                    <a:pt x="12510" y="2376"/>
                    <a:pt x="13143" y="2376"/>
                  </a:cubicBezTo>
                  <a:cubicBezTo>
                    <a:pt x="13808" y="2376"/>
                    <a:pt x="14315" y="1838"/>
                    <a:pt x="14315" y="1173"/>
                  </a:cubicBezTo>
                  <a:cubicBezTo>
                    <a:pt x="14315" y="539"/>
                    <a:pt x="13808" y="1"/>
                    <a:pt x="13143" y="1"/>
                  </a:cubicBezTo>
                  <a:cubicBezTo>
                    <a:pt x="12541" y="1"/>
                    <a:pt x="12035" y="476"/>
                    <a:pt x="11971" y="1078"/>
                  </a:cubicBezTo>
                  <a:lnTo>
                    <a:pt x="8488" y="1046"/>
                  </a:lnTo>
                  <a:lnTo>
                    <a:pt x="2344" y="1046"/>
                  </a:lnTo>
                  <a:cubicBezTo>
                    <a:pt x="2281" y="444"/>
                    <a:pt x="1774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37;p24"/>
            <p:cNvSpPr/>
            <p:nvPr/>
          </p:nvSpPr>
          <p:spPr>
            <a:xfrm>
              <a:off x="4548275" y="2925950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7" y="1838"/>
                    <a:pt x="14347" y="1173"/>
                  </a:cubicBezTo>
                  <a:cubicBezTo>
                    <a:pt x="14347" y="539"/>
                    <a:pt x="13808" y="1"/>
                    <a:pt x="13143" y="1"/>
                  </a:cubicBezTo>
                  <a:cubicBezTo>
                    <a:pt x="12541" y="1"/>
                    <a:pt x="12066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38;p24"/>
            <p:cNvSpPr/>
            <p:nvPr/>
          </p:nvSpPr>
          <p:spPr>
            <a:xfrm rot="1778356">
              <a:off x="4141375" y="3847687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04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39;p24"/>
            <p:cNvSpPr/>
            <p:nvPr/>
          </p:nvSpPr>
          <p:spPr>
            <a:xfrm rot="1778356">
              <a:off x="4519370" y="2191079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04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40;p24"/>
            <p:cNvSpPr/>
            <p:nvPr/>
          </p:nvSpPr>
          <p:spPr>
            <a:xfrm rot="1778356">
              <a:off x="2255756" y="2660451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6" y="1838"/>
                    <a:pt x="14346" y="1173"/>
                  </a:cubicBezTo>
                  <a:cubicBezTo>
                    <a:pt x="14346" y="539"/>
                    <a:pt x="13808" y="1"/>
                    <a:pt x="13143" y="1"/>
                  </a:cubicBezTo>
                  <a:cubicBezTo>
                    <a:pt x="12541" y="1"/>
                    <a:pt x="12035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42;p24"/>
            <p:cNvSpPr/>
            <p:nvPr/>
          </p:nvSpPr>
          <p:spPr>
            <a:xfrm rot="1778356">
              <a:off x="2801839" y="1759369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43;p24"/>
            <p:cNvSpPr/>
            <p:nvPr/>
          </p:nvSpPr>
          <p:spPr>
            <a:xfrm>
              <a:off x="37716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507"/>
                  </a:moveTo>
                  <a:lnTo>
                    <a:pt x="36831" y="11021"/>
                  </a:lnTo>
                  <a:lnTo>
                    <a:pt x="36831" y="32017"/>
                  </a:lnTo>
                  <a:lnTo>
                    <a:pt x="18621" y="42531"/>
                  </a:lnTo>
                  <a:lnTo>
                    <a:pt x="412" y="32017"/>
                  </a:lnTo>
                  <a:lnTo>
                    <a:pt x="412" y="11021"/>
                  </a:lnTo>
                  <a:lnTo>
                    <a:pt x="18621" y="507"/>
                  </a:lnTo>
                  <a:close/>
                  <a:moveTo>
                    <a:pt x="18621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21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44;p24"/>
            <p:cNvSpPr/>
            <p:nvPr/>
          </p:nvSpPr>
          <p:spPr>
            <a:xfrm>
              <a:off x="4192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2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2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2" y="476"/>
                  </a:lnTo>
                  <a:close/>
                  <a:moveTo>
                    <a:pt x="18622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22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2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45;p24"/>
            <p:cNvSpPr/>
            <p:nvPr/>
          </p:nvSpPr>
          <p:spPr>
            <a:xfrm>
              <a:off x="3771600" y="3162675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1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1" y="476"/>
                  </a:lnTo>
                  <a:close/>
                  <a:moveTo>
                    <a:pt x="18621" y="1"/>
                  </a:moveTo>
                  <a:lnTo>
                    <a:pt x="95" y="10705"/>
                  </a:lnTo>
                  <a:lnTo>
                    <a:pt x="0" y="10768"/>
                  </a:lnTo>
                  <a:lnTo>
                    <a:pt x="0" y="32271"/>
                  </a:lnTo>
                  <a:lnTo>
                    <a:pt x="18621" y="43039"/>
                  </a:lnTo>
                  <a:lnTo>
                    <a:pt x="37148" y="32335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46;p24"/>
            <p:cNvSpPr/>
            <p:nvPr/>
          </p:nvSpPr>
          <p:spPr>
            <a:xfrm>
              <a:off x="3829375" y="1770825"/>
              <a:ext cx="815525" cy="941400"/>
            </a:xfrm>
            <a:custGeom>
              <a:avLst/>
              <a:gdLst/>
              <a:ahLst/>
              <a:cxnLst/>
              <a:rect l="l" t="t" r="r" b="b"/>
              <a:pathLst>
                <a:path w="32621" h="37656" extrusionOk="0">
                  <a:moveTo>
                    <a:pt x="16310" y="1"/>
                  </a:moveTo>
                  <a:lnTo>
                    <a:pt x="1" y="9407"/>
                  </a:ln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47;p24"/>
            <p:cNvSpPr/>
            <p:nvPr/>
          </p:nvSpPr>
          <p:spPr>
            <a:xfrm>
              <a:off x="38547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2;p24"/>
            <p:cNvSpPr/>
            <p:nvPr/>
          </p:nvSpPr>
          <p:spPr>
            <a:xfrm>
              <a:off x="4249800" y="2500800"/>
              <a:ext cx="816275" cy="942175"/>
            </a:xfrm>
            <a:custGeom>
              <a:avLst/>
              <a:gdLst/>
              <a:ahLst/>
              <a:cxnLst/>
              <a:rect l="l" t="t" r="r" b="b"/>
              <a:pathLst>
                <a:path w="32651" h="37687" extrusionOk="0">
                  <a:moveTo>
                    <a:pt x="16310" y="1"/>
                  </a:moveTo>
                  <a:lnTo>
                    <a:pt x="0" y="9438"/>
                  </a:lnTo>
                  <a:lnTo>
                    <a:pt x="0" y="28281"/>
                  </a:lnTo>
                  <a:lnTo>
                    <a:pt x="16310" y="37687"/>
                  </a:lnTo>
                  <a:lnTo>
                    <a:pt x="32651" y="28281"/>
                  </a:lnTo>
                  <a:lnTo>
                    <a:pt x="32651" y="9438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53;p24"/>
            <p:cNvSpPr/>
            <p:nvPr/>
          </p:nvSpPr>
          <p:spPr>
            <a:xfrm>
              <a:off x="4275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297" y="0"/>
                  </a:moveTo>
                  <a:lnTo>
                    <a:pt x="1" y="8836"/>
                  </a:lnTo>
                  <a:lnTo>
                    <a:pt x="1" y="26507"/>
                  </a:lnTo>
                  <a:lnTo>
                    <a:pt x="15297" y="35343"/>
                  </a:lnTo>
                  <a:lnTo>
                    <a:pt x="30625" y="26507"/>
                  </a:lnTo>
                  <a:lnTo>
                    <a:pt x="30625" y="8836"/>
                  </a:lnTo>
                  <a:lnTo>
                    <a:pt x="15297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71;p24"/>
            <p:cNvSpPr/>
            <p:nvPr/>
          </p:nvSpPr>
          <p:spPr>
            <a:xfrm>
              <a:off x="3829375" y="3229200"/>
              <a:ext cx="815525" cy="942175"/>
            </a:xfrm>
            <a:custGeom>
              <a:avLst/>
              <a:gdLst/>
              <a:ahLst/>
              <a:cxnLst/>
              <a:rect l="l" t="t" r="r" b="b"/>
              <a:pathLst>
                <a:path w="32621" h="37687" extrusionOk="0">
                  <a:moveTo>
                    <a:pt x="16310" y="0"/>
                  </a:moveTo>
                  <a:lnTo>
                    <a:pt x="1" y="9437"/>
                  </a:ln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72;p24"/>
            <p:cNvSpPr/>
            <p:nvPr/>
          </p:nvSpPr>
          <p:spPr>
            <a:xfrm>
              <a:off x="3854725" y="3258475"/>
              <a:ext cx="764825" cy="883600"/>
            </a:xfrm>
            <a:custGeom>
              <a:avLst/>
              <a:gdLst/>
              <a:ahLst/>
              <a:cxnLst/>
              <a:rect l="l" t="t" r="r" b="b"/>
              <a:pathLst>
                <a:path w="30593" h="35344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77;p24"/>
            <p:cNvSpPr/>
            <p:nvPr/>
          </p:nvSpPr>
          <p:spPr>
            <a:xfrm>
              <a:off x="28714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507"/>
                  </a:moveTo>
                  <a:lnTo>
                    <a:pt x="36863" y="11021"/>
                  </a:lnTo>
                  <a:lnTo>
                    <a:pt x="36863" y="32017"/>
                  </a:lnTo>
                  <a:lnTo>
                    <a:pt x="18653" y="42531"/>
                  </a:lnTo>
                  <a:lnTo>
                    <a:pt x="444" y="32017"/>
                  </a:lnTo>
                  <a:lnTo>
                    <a:pt x="444" y="11021"/>
                  </a:lnTo>
                  <a:lnTo>
                    <a:pt x="18653" y="507"/>
                  </a:lnTo>
                  <a:close/>
                  <a:moveTo>
                    <a:pt x="18653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53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78;p24"/>
            <p:cNvSpPr/>
            <p:nvPr/>
          </p:nvSpPr>
          <p:spPr>
            <a:xfrm>
              <a:off x="2451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53" y="42532"/>
                  </a:lnTo>
                  <a:lnTo>
                    <a:pt x="443" y="32018"/>
                  </a:lnTo>
                  <a:lnTo>
                    <a:pt x="443" y="10990"/>
                  </a:lnTo>
                  <a:lnTo>
                    <a:pt x="18653" y="476"/>
                  </a:lnTo>
                  <a:close/>
                  <a:moveTo>
                    <a:pt x="18653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80;p24"/>
            <p:cNvSpPr/>
            <p:nvPr/>
          </p:nvSpPr>
          <p:spPr>
            <a:xfrm>
              <a:off x="2508775" y="2500800"/>
              <a:ext cx="816300" cy="942175"/>
            </a:xfrm>
            <a:custGeom>
              <a:avLst/>
              <a:gdLst/>
              <a:ahLst/>
              <a:cxnLst/>
              <a:rect l="l" t="t" r="r" b="b"/>
              <a:pathLst>
                <a:path w="32652" h="37687" extrusionOk="0">
                  <a:moveTo>
                    <a:pt x="1" y="9438"/>
                  </a:moveTo>
                  <a:lnTo>
                    <a:pt x="1" y="28281"/>
                  </a:lnTo>
                  <a:lnTo>
                    <a:pt x="16342" y="37687"/>
                  </a:lnTo>
                  <a:lnTo>
                    <a:pt x="32652" y="28281"/>
                  </a:lnTo>
                  <a:lnTo>
                    <a:pt x="32652" y="9438"/>
                  </a:lnTo>
                  <a:lnTo>
                    <a:pt x="163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81;p24"/>
            <p:cNvSpPr/>
            <p:nvPr/>
          </p:nvSpPr>
          <p:spPr>
            <a:xfrm>
              <a:off x="2534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328" y="0"/>
                  </a:moveTo>
                  <a:lnTo>
                    <a:pt x="0" y="8836"/>
                  </a:lnTo>
                  <a:lnTo>
                    <a:pt x="0" y="26507"/>
                  </a:lnTo>
                  <a:lnTo>
                    <a:pt x="15328" y="35343"/>
                  </a:lnTo>
                  <a:lnTo>
                    <a:pt x="30624" y="26507"/>
                  </a:lnTo>
                  <a:lnTo>
                    <a:pt x="30624" y="8836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86;p24"/>
            <p:cNvSpPr/>
            <p:nvPr/>
          </p:nvSpPr>
          <p:spPr>
            <a:xfrm>
              <a:off x="2929975" y="1770825"/>
              <a:ext cx="815500" cy="941400"/>
            </a:xfrm>
            <a:custGeom>
              <a:avLst/>
              <a:gdLst/>
              <a:ahLst/>
              <a:cxnLst/>
              <a:rect l="l" t="t" r="r" b="b"/>
              <a:pathLst>
                <a:path w="32620" h="37656" extrusionOk="0">
                  <a:moveTo>
                    <a:pt x="1" y="9407"/>
                  </a:move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87;p24"/>
            <p:cNvSpPr/>
            <p:nvPr/>
          </p:nvSpPr>
          <p:spPr>
            <a:xfrm>
              <a:off x="29553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2203;p24"/>
          <p:cNvSpPr txBox="1"/>
          <p:nvPr/>
        </p:nvSpPr>
        <p:spPr>
          <a:xfrm>
            <a:off x="836086" y="2068463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Missing selector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4" name="Google Shape;2204;p24"/>
          <p:cNvSpPr txBox="1"/>
          <p:nvPr/>
        </p:nvSpPr>
        <p:spPr>
          <a:xfrm>
            <a:off x="836086" y="2353512"/>
            <a:ext cx="1765200" cy="65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/>
              <a:t>F</a:t>
            </a:r>
            <a:r>
              <a:rPr lang="en-US" sz="1000" dirty="0" smtClean="0"/>
              <a:t>eatures </a:t>
            </a:r>
            <a:r>
              <a:rPr lang="en-US" sz="1000" dirty="0"/>
              <a:t>having a </a:t>
            </a:r>
            <a:r>
              <a:rPr lang="en-US" sz="1000" dirty="0" smtClean="0"/>
              <a:t>missing </a:t>
            </a:r>
            <a:r>
              <a:rPr lang="en-US" sz="1000" dirty="0"/>
              <a:t>percentage higher </a:t>
            </a:r>
            <a:r>
              <a:rPr lang="en-US" sz="1000" dirty="0" smtClean="0"/>
              <a:t>60% </a:t>
            </a:r>
            <a:r>
              <a:rPr lang="en-US" sz="1000" dirty="0"/>
              <a:t>have been </a:t>
            </a:r>
            <a:r>
              <a:rPr lang="en-US" sz="1000" dirty="0" smtClean="0"/>
              <a:t>removed. (14 micro; 12 small-medium)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" name="Google Shape;2205;p24"/>
          <p:cNvSpPr txBox="1"/>
          <p:nvPr/>
        </p:nvSpPr>
        <p:spPr>
          <a:xfrm>
            <a:off x="858206" y="367176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Unique selector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6" name="Google Shape;2206;p24"/>
          <p:cNvSpPr txBox="1"/>
          <p:nvPr/>
        </p:nvSpPr>
        <p:spPr>
          <a:xfrm>
            <a:off x="858206" y="3932462"/>
            <a:ext cx="1765200" cy="78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/>
              <a:t>C</a:t>
            </a:r>
            <a:r>
              <a:rPr lang="en-US" sz="1000" dirty="0" smtClean="0"/>
              <a:t>olumns </a:t>
            </a:r>
            <a:r>
              <a:rPr lang="en-US" sz="1000" dirty="0"/>
              <a:t>having only one unique value have been </a:t>
            </a:r>
            <a:r>
              <a:rPr lang="en-US" sz="1000" dirty="0" smtClean="0"/>
              <a:t>removed. (65 micro; 68 small-medium)</a:t>
            </a:r>
            <a:r>
              <a:rPr lang="en-US" sz="1000" dirty="0"/>
              <a:t/>
            </a:r>
            <a:br>
              <a:rPr lang="en-US" sz="1000" dirty="0"/>
            </a:b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9" name="Google Shape;2209;p24"/>
          <p:cNvSpPr txBox="1"/>
          <p:nvPr/>
        </p:nvSpPr>
        <p:spPr>
          <a:xfrm>
            <a:off x="5967525" y="1390038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Importance selector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0" name="Google Shape;2210;p24"/>
          <p:cNvSpPr txBox="1"/>
          <p:nvPr/>
        </p:nvSpPr>
        <p:spPr>
          <a:xfrm>
            <a:off x="5967525" y="1675086"/>
            <a:ext cx="1765200" cy="73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000" dirty="0" smtClean="0"/>
              <a:t>Features removed </a:t>
            </a:r>
            <a:r>
              <a:rPr lang="en-US" sz="1000" dirty="0"/>
              <a:t>based </a:t>
            </a:r>
            <a:r>
              <a:rPr lang="en-US" sz="1000" dirty="0" smtClean="0"/>
              <a:t>on cumulative feature </a:t>
            </a:r>
            <a:r>
              <a:rPr lang="en-US" sz="1000" dirty="0"/>
              <a:t>importance of </a:t>
            </a:r>
            <a:r>
              <a:rPr lang="en-US" sz="1000" dirty="0" smtClean="0"/>
              <a:t>GBT model. (491 micro; 459 small-medium) 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" name="Google Shape;2211;p24"/>
          <p:cNvSpPr txBox="1"/>
          <p:nvPr/>
        </p:nvSpPr>
        <p:spPr>
          <a:xfrm>
            <a:off x="6513219" y="2491876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Correlation selector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2" name="Google Shape;2212;p24"/>
          <p:cNvSpPr txBox="1"/>
          <p:nvPr/>
        </p:nvSpPr>
        <p:spPr>
          <a:xfrm>
            <a:off x="6513219" y="2752572"/>
            <a:ext cx="1765200" cy="618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000" dirty="0" smtClean="0"/>
              <a:t>Highly correlated features (Pearson &gt; 0.9) identified and removed. (63 micro; 81 small-medium)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" name="Google Shape;2213;p24"/>
          <p:cNvSpPr txBox="1"/>
          <p:nvPr/>
        </p:nvSpPr>
        <p:spPr>
          <a:xfrm>
            <a:off x="6911424" y="35988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RFE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4" name="Google Shape;2214;p24"/>
          <p:cNvSpPr txBox="1"/>
          <p:nvPr/>
        </p:nvSpPr>
        <p:spPr>
          <a:xfrm>
            <a:off x="6681123" y="3859577"/>
            <a:ext cx="1995501" cy="104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000" dirty="0"/>
              <a:t>F</a:t>
            </a:r>
            <a:r>
              <a:rPr lang="en-US" sz="1000" dirty="0" smtClean="0"/>
              <a:t>its </a:t>
            </a:r>
            <a:r>
              <a:rPr lang="en-US" sz="1000" dirty="0"/>
              <a:t>a model</a:t>
            </a:r>
            <a:br>
              <a:rPr lang="en-US" sz="1000" dirty="0"/>
            </a:br>
            <a:r>
              <a:rPr lang="en-US" sz="1000" dirty="0"/>
              <a:t>and removes the weakest feature (or features) until the specified number of features</a:t>
            </a:r>
            <a:br>
              <a:rPr lang="en-US" sz="1000" dirty="0"/>
            </a:br>
            <a:r>
              <a:rPr lang="en-US" sz="1000" dirty="0"/>
              <a:t>is </a:t>
            </a:r>
            <a:r>
              <a:rPr lang="en-US" sz="1000" dirty="0" smtClean="0"/>
              <a:t>reached. (49 micro; 55 small-medium) </a:t>
            </a:r>
            <a:r>
              <a:rPr lang="en-US" sz="1000" dirty="0"/>
              <a:t/>
            </a:r>
            <a:br>
              <a:rPr lang="en-US" sz="1000" dirty="0"/>
            </a:b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02" y="1772563"/>
            <a:ext cx="668077" cy="537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695" y="2261607"/>
            <a:ext cx="647170" cy="778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94" y="2464701"/>
            <a:ext cx="429596" cy="429596"/>
          </a:xfrm>
          <a:prstGeom prst="rect">
            <a:avLst/>
          </a:prstGeom>
        </p:spPr>
      </p:pic>
      <p:pic>
        <p:nvPicPr>
          <p:cNvPr id="480" name="Picture 4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82" y="3637390"/>
            <a:ext cx="325120" cy="325120"/>
          </a:xfrm>
          <a:prstGeom prst="rect">
            <a:avLst/>
          </a:prstGeom>
        </p:spPr>
      </p:pic>
      <p:pic>
        <p:nvPicPr>
          <p:cNvPr id="481" name="Picture 4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25" y="3668862"/>
            <a:ext cx="618606" cy="3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34798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Modeling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753032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8" indent="-1588"/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Building predictive models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0"/>
          <a:stretch/>
        </p:blipFill>
        <p:spPr>
          <a:xfrm>
            <a:off x="183" y="-493"/>
            <a:ext cx="4564394" cy="5143500"/>
          </a:xfrm>
          <a:prstGeom prst="rect">
            <a:avLst/>
          </a:prstGeom>
        </p:spPr>
      </p:pic>
      <p:sp>
        <p:nvSpPr>
          <p:cNvPr id="223" name="Google Shape;223;p37"/>
          <p:cNvSpPr/>
          <p:nvPr/>
        </p:nvSpPr>
        <p:spPr>
          <a:xfrm>
            <a:off x="3997300" y="540000"/>
            <a:ext cx="2155500" cy="1155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title" idx="2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Modeling</a:t>
            </a:r>
            <a:endParaRPr dirty="0"/>
          </a:p>
        </p:txBody>
      </p:sp>
      <p:grpSp>
        <p:nvGrpSpPr>
          <p:cNvPr id="51" name="Google Shape;3351;p36"/>
          <p:cNvGrpSpPr/>
          <p:nvPr/>
        </p:nvGrpSpPr>
        <p:grpSpPr>
          <a:xfrm>
            <a:off x="457185" y="1025890"/>
            <a:ext cx="8233620" cy="3710626"/>
            <a:chOff x="591225" y="1636250"/>
            <a:chExt cx="6403500" cy="2885850"/>
          </a:xfrm>
        </p:grpSpPr>
        <p:sp>
          <p:nvSpPr>
            <p:cNvPr id="52" name="Google Shape;3352;p36"/>
            <p:cNvSpPr/>
            <p:nvPr/>
          </p:nvSpPr>
          <p:spPr>
            <a:xfrm>
              <a:off x="708400" y="2149275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2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2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53;p36"/>
            <p:cNvSpPr/>
            <p:nvPr/>
          </p:nvSpPr>
          <p:spPr>
            <a:xfrm>
              <a:off x="3234000" y="1726500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0"/>
                  </a:moveTo>
                  <a:cubicBezTo>
                    <a:pt x="4529" y="0"/>
                    <a:pt x="1" y="4529"/>
                    <a:pt x="1" y="10103"/>
                  </a:cubicBezTo>
                  <a:lnTo>
                    <a:pt x="1" y="65460"/>
                  </a:lnTo>
                  <a:cubicBezTo>
                    <a:pt x="1" y="71065"/>
                    <a:pt x="4529" y="75594"/>
                    <a:pt x="10103" y="75594"/>
                  </a:cubicBezTo>
                  <a:lnTo>
                    <a:pt x="34077" y="75594"/>
                  </a:lnTo>
                  <a:cubicBezTo>
                    <a:pt x="39682" y="75594"/>
                    <a:pt x="44211" y="71065"/>
                    <a:pt x="44211" y="65460"/>
                  </a:cubicBezTo>
                  <a:lnTo>
                    <a:pt x="44211" y="10103"/>
                  </a:lnTo>
                  <a:cubicBezTo>
                    <a:pt x="44211" y="4529"/>
                    <a:pt x="39682" y="0"/>
                    <a:pt x="3407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54;p36"/>
            <p:cNvSpPr/>
            <p:nvPr/>
          </p:nvSpPr>
          <p:spPr>
            <a:xfrm>
              <a:off x="5764375" y="2149275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1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1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55;p36"/>
            <p:cNvSpPr/>
            <p:nvPr/>
          </p:nvSpPr>
          <p:spPr>
            <a:xfrm>
              <a:off x="622100" y="1636250"/>
              <a:ext cx="6340175" cy="2885850"/>
            </a:xfrm>
            <a:custGeom>
              <a:avLst/>
              <a:gdLst/>
              <a:ahLst/>
              <a:cxnLst/>
              <a:rect l="l" t="t" r="r" b="b"/>
              <a:pathLst>
                <a:path w="253607" h="115434" extrusionOk="0">
                  <a:moveTo>
                    <a:pt x="114674" y="0"/>
                  </a:moveTo>
                  <a:cubicBezTo>
                    <a:pt x="107137" y="0"/>
                    <a:pt x="101025" y="5669"/>
                    <a:pt x="101025" y="12636"/>
                  </a:cubicBezTo>
                  <a:lnTo>
                    <a:pt x="101025" y="102797"/>
                  </a:lnTo>
                  <a:cubicBezTo>
                    <a:pt x="101025" y="109543"/>
                    <a:pt x="95103" y="115022"/>
                    <a:pt x="87819" y="115022"/>
                  </a:cubicBezTo>
                  <a:lnTo>
                    <a:pt x="64194" y="115022"/>
                  </a:lnTo>
                  <a:cubicBezTo>
                    <a:pt x="56910" y="115022"/>
                    <a:pt x="50988" y="109543"/>
                    <a:pt x="50988" y="102797"/>
                  </a:cubicBezTo>
                  <a:lnTo>
                    <a:pt x="50988" y="29357"/>
                  </a:lnTo>
                  <a:cubicBezTo>
                    <a:pt x="50988" y="22422"/>
                    <a:pt x="44876" y="16753"/>
                    <a:pt x="37338" y="16753"/>
                  </a:cubicBezTo>
                  <a:lnTo>
                    <a:pt x="14600" y="16753"/>
                  </a:lnTo>
                  <a:cubicBezTo>
                    <a:pt x="6556" y="16753"/>
                    <a:pt x="0" y="22802"/>
                    <a:pt x="0" y="30244"/>
                  </a:cubicBezTo>
                  <a:lnTo>
                    <a:pt x="0" y="59506"/>
                  </a:lnTo>
                  <a:cubicBezTo>
                    <a:pt x="0" y="59601"/>
                    <a:pt x="96" y="59696"/>
                    <a:pt x="222" y="59696"/>
                  </a:cubicBezTo>
                  <a:cubicBezTo>
                    <a:pt x="349" y="59696"/>
                    <a:pt x="444" y="59601"/>
                    <a:pt x="444" y="59506"/>
                  </a:cubicBezTo>
                  <a:lnTo>
                    <a:pt x="444" y="30244"/>
                  </a:lnTo>
                  <a:cubicBezTo>
                    <a:pt x="444" y="23024"/>
                    <a:pt x="6809" y="17165"/>
                    <a:pt x="14632" y="17165"/>
                  </a:cubicBezTo>
                  <a:lnTo>
                    <a:pt x="37338" y="17165"/>
                  </a:lnTo>
                  <a:cubicBezTo>
                    <a:pt x="44622" y="17165"/>
                    <a:pt x="50544" y="22643"/>
                    <a:pt x="50544" y="29357"/>
                  </a:cubicBezTo>
                  <a:lnTo>
                    <a:pt x="50544" y="102797"/>
                  </a:lnTo>
                  <a:cubicBezTo>
                    <a:pt x="50544" y="109765"/>
                    <a:pt x="56688" y="115433"/>
                    <a:pt x="64194" y="115433"/>
                  </a:cubicBezTo>
                  <a:lnTo>
                    <a:pt x="87819" y="115433"/>
                  </a:lnTo>
                  <a:cubicBezTo>
                    <a:pt x="95356" y="115433"/>
                    <a:pt x="101468" y="109765"/>
                    <a:pt x="101468" y="102797"/>
                  </a:cubicBezTo>
                  <a:lnTo>
                    <a:pt x="101468" y="12636"/>
                  </a:lnTo>
                  <a:cubicBezTo>
                    <a:pt x="101468" y="5891"/>
                    <a:pt x="107390" y="412"/>
                    <a:pt x="114674" y="412"/>
                  </a:cubicBezTo>
                  <a:lnTo>
                    <a:pt x="138489" y="412"/>
                  </a:lnTo>
                  <a:cubicBezTo>
                    <a:pt x="145773" y="412"/>
                    <a:pt x="151695" y="5891"/>
                    <a:pt x="151695" y="12636"/>
                  </a:cubicBezTo>
                  <a:lnTo>
                    <a:pt x="151695" y="102797"/>
                  </a:lnTo>
                  <a:cubicBezTo>
                    <a:pt x="151695" y="109765"/>
                    <a:pt x="157807" y="115433"/>
                    <a:pt x="165345" y="115433"/>
                  </a:cubicBezTo>
                  <a:lnTo>
                    <a:pt x="189508" y="115433"/>
                  </a:lnTo>
                  <a:cubicBezTo>
                    <a:pt x="197014" y="115433"/>
                    <a:pt x="203158" y="109765"/>
                    <a:pt x="203126" y="102797"/>
                  </a:cubicBezTo>
                  <a:lnTo>
                    <a:pt x="203126" y="29326"/>
                  </a:lnTo>
                  <a:cubicBezTo>
                    <a:pt x="203126" y="22580"/>
                    <a:pt x="209048" y="17133"/>
                    <a:pt x="216332" y="17133"/>
                  </a:cubicBezTo>
                  <a:lnTo>
                    <a:pt x="239007" y="17133"/>
                  </a:lnTo>
                  <a:cubicBezTo>
                    <a:pt x="246798" y="17133"/>
                    <a:pt x="253163" y="22992"/>
                    <a:pt x="253163" y="30212"/>
                  </a:cubicBezTo>
                  <a:lnTo>
                    <a:pt x="253163" y="57068"/>
                  </a:lnTo>
                  <a:cubicBezTo>
                    <a:pt x="253163" y="57194"/>
                    <a:pt x="253258" y="57289"/>
                    <a:pt x="253385" y="57289"/>
                  </a:cubicBezTo>
                  <a:cubicBezTo>
                    <a:pt x="253511" y="57289"/>
                    <a:pt x="253606" y="57194"/>
                    <a:pt x="253606" y="57068"/>
                  </a:cubicBezTo>
                  <a:lnTo>
                    <a:pt x="253606" y="30212"/>
                  </a:lnTo>
                  <a:cubicBezTo>
                    <a:pt x="253606" y="22770"/>
                    <a:pt x="247051" y="16721"/>
                    <a:pt x="239007" y="16721"/>
                  </a:cubicBezTo>
                  <a:lnTo>
                    <a:pt x="216332" y="16721"/>
                  </a:lnTo>
                  <a:cubicBezTo>
                    <a:pt x="208826" y="16721"/>
                    <a:pt x="202683" y="22358"/>
                    <a:pt x="202683" y="29326"/>
                  </a:cubicBezTo>
                  <a:lnTo>
                    <a:pt x="202683" y="102797"/>
                  </a:lnTo>
                  <a:cubicBezTo>
                    <a:pt x="202683" y="109543"/>
                    <a:pt x="196760" y="115022"/>
                    <a:pt x="189477" y="115022"/>
                  </a:cubicBezTo>
                  <a:lnTo>
                    <a:pt x="165345" y="115022"/>
                  </a:lnTo>
                  <a:cubicBezTo>
                    <a:pt x="158061" y="115022"/>
                    <a:pt x="152139" y="109543"/>
                    <a:pt x="152139" y="102797"/>
                  </a:cubicBezTo>
                  <a:lnTo>
                    <a:pt x="152139" y="12636"/>
                  </a:lnTo>
                  <a:cubicBezTo>
                    <a:pt x="152139" y="5669"/>
                    <a:pt x="145995" y="0"/>
                    <a:pt x="138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56;p36"/>
            <p:cNvSpPr/>
            <p:nvPr/>
          </p:nvSpPr>
          <p:spPr>
            <a:xfrm>
              <a:off x="63027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3" y="728"/>
                    <a:pt x="253" y="570"/>
                  </a:cubicBezTo>
                  <a:cubicBezTo>
                    <a:pt x="253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57;p36"/>
            <p:cNvSpPr/>
            <p:nvPr/>
          </p:nvSpPr>
          <p:spPr>
            <a:xfrm>
              <a:off x="6227525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22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58;p36"/>
            <p:cNvSpPr/>
            <p:nvPr/>
          </p:nvSpPr>
          <p:spPr>
            <a:xfrm>
              <a:off x="6152300" y="3925125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359;p36"/>
            <p:cNvSpPr/>
            <p:nvPr/>
          </p:nvSpPr>
          <p:spPr>
            <a:xfrm>
              <a:off x="63779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60;p36"/>
            <p:cNvSpPr/>
            <p:nvPr/>
          </p:nvSpPr>
          <p:spPr>
            <a:xfrm>
              <a:off x="6452375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222"/>
                  </a:moveTo>
                  <a:cubicBezTo>
                    <a:pt x="792" y="222"/>
                    <a:pt x="919" y="380"/>
                    <a:pt x="919" y="570"/>
                  </a:cubicBezTo>
                  <a:cubicBezTo>
                    <a:pt x="919" y="728"/>
                    <a:pt x="792" y="887"/>
                    <a:pt x="602" y="887"/>
                  </a:cubicBezTo>
                  <a:cubicBezTo>
                    <a:pt x="412" y="887"/>
                    <a:pt x="254" y="728"/>
                    <a:pt x="254" y="570"/>
                  </a:cubicBezTo>
                  <a:cubicBezTo>
                    <a:pt x="254" y="380"/>
                    <a:pt x="412" y="222"/>
                    <a:pt x="602" y="222"/>
                  </a:cubicBezTo>
                  <a:close/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61;p36"/>
            <p:cNvSpPr/>
            <p:nvPr/>
          </p:nvSpPr>
          <p:spPr>
            <a:xfrm>
              <a:off x="1246775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22" y="728"/>
                    <a:pt x="222" y="570"/>
                  </a:cubicBezTo>
                  <a:cubicBezTo>
                    <a:pt x="222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62;p36"/>
            <p:cNvSpPr/>
            <p:nvPr/>
          </p:nvSpPr>
          <p:spPr>
            <a:xfrm>
              <a:off x="11715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29" y="222"/>
                    <a:pt x="888" y="380"/>
                    <a:pt x="888" y="570"/>
                  </a:cubicBezTo>
                  <a:cubicBezTo>
                    <a:pt x="888" y="728"/>
                    <a:pt x="729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63;p36"/>
            <p:cNvSpPr/>
            <p:nvPr/>
          </p:nvSpPr>
          <p:spPr>
            <a:xfrm>
              <a:off x="10963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4" y="728"/>
                    <a:pt x="254" y="570"/>
                  </a:cubicBezTo>
                  <a:cubicBezTo>
                    <a:pt x="254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64;p36"/>
            <p:cNvSpPr/>
            <p:nvPr/>
          </p:nvSpPr>
          <p:spPr>
            <a:xfrm>
              <a:off x="1321975" y="3925125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65;p36"/>
            <p:cNvSpPr/>
            <p:nvPr/>
          </p:nvSpPr>
          <p:spPr>
            <a:xfrm>
              <a:off x="1396400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3" y="222"/>
                  </a:moveTo>
                  <a:cubicBezTo>
                    <a:pt x="761" y="222"/>
                    <a:pt x="919" y="380"/>
                    <a:pt x="919" y="570"/>
                  </a:cubicBezTo>
                  <a:cubicBezTo>
                    <a:pt x="919" y="728"/>
                    <a:pt x="761" y="887"/>
                    <a:pt x="603" y="887"/>
                  </a:cubicBezTo>
                  <a:cubicBezTo>
                    <a:pt x="413" y="887"/>
                    <a:pt x="254" y="728"/>
                    <a:pt x="254" y="570"/>
                  </a:cubicBezTo>
                  <a:cubicBezTo>
                    <a:pt x="254" y="380"/>
                    <a:pt x="413" y="222"/>
                    <a:pt x="603" y="222"/>
                  </a:cubicBezTo>
                  <a:close/>
                  <a:moveTo>
                    <a:pt x="603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3" y="1140"/>
                  </a:cubicBezTo>
                  <a:cubicBezTo>
                    <a:pt x="919" y="1140"/>
                    <a:pt x="1173" y="887"/>
                    <a:pt x="1173" y="570"/>
                  </a:cubicBezTo>
                  <a:cubicBezTo>
                    <a:pt x="1173" y="253"/>
                    <a:pt x="919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66;p36"/>
            <p:cNvSpPr/>
            <p:nvPr/>
          </p:nvSpPr>
          <p:spPr>
            <a:xfrm>
              <a:off x="50423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67;p36"/>
            <p:cNvSpPr/>
            <p:nvPr/>
          </p:nvSpPr>
          <p:spPr>
            <a:xfrm>
              <a:off x="49671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368;p36"/>
            <p:cNvSpPr/>
            <p:nvPr/>
          </p:nvSpPr>
          <p:spPr>
            <a:xfrm>
              <a:off x="489187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369;p36"/>
            <p:cNvSpPr/>
            <p:nvPr/>
          </p:nvSpPr>
          <p:spPr>
            <a:xfrm>
              <a:off x="51175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29" y="254"/>
                    <a:pt x="887" y="381"/>
                    <a:pt x="887" y="571"/>
                  </a:cubicBezTo>
                  <a:cubicBezTo>
                    <a:pt x="887" y="761"/>
                    <a:pt x="729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370;p36"/>
            <p:cNvSpPr/>
            <p:nvPr/>
          </p:nvSpPr>
          <p:spPr>
            <a:xfrm>
              <a:off x="519275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371;p36"/>
            <p:cNvSpPr/>
            <p:nvPr/>
          </p:nvSpPr>
          <p:spPr>
            <a:xfrm>
              <a:off x="25072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372;p36"/>
            <p:cNvSpPr/>
            <p:nvPr/>
          </p:nvSpPr>
          <p:spPr>
            <a:xfrm>
              <a:off x="2431975" y="4270300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373;p36"/>
            <p:cNvSpPr/>
            <p:nvPr/>
          </p:nvSpPr>
          <p:spPr>
            <a:xfrm>
              <a:off x="235677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374;p36"/>
            <p:cNvSpPr/>
            <p:nvPr/>
          </p:nvSpPr>
          <p:spPr>
            <a:xfrm>
              <a:off x="25824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375;p36"/>
            <p:cNvSpPr/>
            <p:nvPr/>
          </p:nvSpPr>
          <p:spPr>
            <a:xfrm>
              <a:off x="26576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376;p36"/>
            <p:cNvSpPr/>
            <p:nvPr/>
          </p:nvSpPr>
          <p:spPr>
            <a:xfrm>
              <a:off x="37723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377;p36"/>
            <p:cNvSpPr/>
            <p:nvPr/>
          </p:nvSpPr>
          <p:spPr>
            <a:xfrm>
              <a:off x="362195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378;p36"/>
            <p:cNvSpPr/>
            <p:nvPr/>
          </p:nvSpPr>
          <p:spPr>
            <a:xfrm>
              <a:off x="36971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379;p36"/>
            <p:cNvSpPr/>
            <p:nvPr/>
          </p:nvSpPr>
          <p:spPr>
            <a:xfrm>
              <a:off x="384760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380;p36"/>
            <p:cNvSpPr/>
            <p:nvPr/>
          </p:nvSpPr>
          <p:spPr>
            <a:xfrm>
              <a:off x="392280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8" y="413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23" y="761"/>
                    <a:pt x="223" y="571"/>
                  </a:cubicBezTo>
                  <a:cubicBezTo>
                    <a:pt x="223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8" y="1173"/>
                    <a:pt x="1141" y="888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381;p36"/>
            <p:cNvSpPr/>
            <p:nvPr/>
          </p:nvSpPr>
          <p:spPr>
            <a:xfrm>
              <a:off x="591225" y="3118350"/>
              <a:ext cx="72850" cy="72850"/>
            </a:xfrm>
            <a:custGeom>
              <a:avLst/>
              <a:gdLst/>
              <a:ahLst/>
              <a:cxnLst/>
              <a:rect l="l" t="t" r="r" b="b"/>
              <a:pathLst>
                <a:path w="2914" h="2914" extrusionOk="0">
                  <a:moveTo>
                    <a:pt x="1457" y="412"/>
                  </a:moveTo>
                  <a:cubicBezTo>
                    <a:pt x="2027" y="412"/>
                    <a:pt x="2502" y="887"/>
                    <a:pt x="2502" y="1457"/>
                  </a:cubicBezTo>
                  <a:cubicBezTo>
                    <a:pt x="2502" y="2027"/>
                    <a:pt x="2027" y="2502"/>
                    <a:pt x="1457" y="2502"/>
                  </a:cubicBezTo>
                  <a:cubicBezTo>
                    <a:pt x="887" y="2502"/>
                    <a:pt x="412" y="2027"/>
                    <a:pt x="412" y="1457"/>
                  </a:cubicBezTo>
                  <a:cubicBezTo>
                    <a:pt x="412" y="887"/>
                    <a:pt x="887" y="412"/>
                    <a:pt x="1457" y="412"/>
                  </a:cubicBezTo>
                  <a:close/>
                  <a:moveTo>
                    <a:pt x="1457" y="0"/>
                  </a:moveTo>
                  <a:cubicBezTo>
                    <a:pt x="665" y="0"/>
                    <a:pt x="0" y="665"/>
                    <a:pt x="0" y="1457"/>
                  </a:cubicBezTo>
                  <a:cubicBezTo>
                    <a:pt x="0" y="2249"/>
                    <a:pt x="665" y="2914"/>
                    <a:pt x="1457" y="2914"/>
                  </a:cubicBezTo>
                  <a:cubicBezTo>
                    <a:pt x="2249" y="2914"/>
                    <a:pt x="2914" y="2249"/>
                    <a:pt x="2914" y="1457"/>
                  </a:cubicBezTo>
                  <a:cubicBezTo>
                    <a:pt x="2914" y="665"/>
                    <a:pt x="2249" y="0"/>
                    <a:pt x="145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382;p36"/>
            <p:cNvSpPr/>
            <p:nvPr/>
          </p:nvSpPr>
          <p:spPr>
            <a:xfrm>
              <a:off x="6922650" y="3058975"/>
              <a:ext cx="72075" cy="72075"/>
            </a:xfrm>
            <a:custGeom>
              <a:avLst/>
              <a:gdLst/>
              <a:ahLst/>
              <a:cxnLst/>
              <a:rect l="l" t="t" r="r" b="b"/>
              <a:pathLst>
                <a:path w="2883" h="2883" extrusionOk="0">
                  <a:moveTo>
                    <a:pt x="1426" y="412"/>
                  </a:moveTo>
                  <a:cubicBezTo>
                    <a:pt x="1996" y="412"/>
                    <a:pt x="2471" y="887"/>
                    <a:pt x="2471" y="1457"/>
                  </a:cubicBezTo>
                  <a:cubicBezTo>
                    <a:pt x="2471" y="2027"/>
                    <a:pt x="1996" y="2470"/>
                    <a:pt x="1426" y="2470"/>
                  </a:cubicBezTo>
                  <a:cubicBezTo>
                    <a:pt x="856" y="2470"/>
                    <a:pt x="381" y="2027"/>
                    <a:pt x="381" y="1457"/>
                  </a:cubicBezTo>
                  <a:cubicBezTo>
                    <a:pt x="381" y="887"/>
                    <a:pt x="856" y="412"/>
                    <a:pt x="1426" y="412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57"/>
                  </a:cubicBezTo>
                  <a:cubicBezTo>
                    <a:pt x="1" y="2249"/>
                    <a:pt x="634" y="2882"/>
                    <a:pt x="1426" y="2882"/>
                  </a:cubicBezTo>
                  <a:cubicBezTo>
                    <a:pt x="2249" y="2882"/>
                    <a:pt x="2883" y="2249"/>
                    <a:pt x="2883" y="1457"/>
                  </a:cubicBezTo>
                  <a:cubicBezTo>
                    <a:pt x="2883" y="634"/>
                    <a:pt x="2249" y="0"/>
                    <a:pt x="14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383;p36"/>
            <p:cNvSpPr/>
            <p:nvPr/>
          </p:nvSpPr>
          <p:spPr>
            <a:xfrm>
              <a:off x="1245975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384;p36"/>
            <p:cNvSpPr/>
            <p:nvPr/>
          </p:nvSpPr>
          <p:spPr>
            <a:xfrm>
              <a:off x="37723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385;p36"/>
            <p:cNvSpPr/>
            <p:nvPr/>
          </p:nvSpPr>
          <p:spPr>
            <a:xfrm>
              <a:off x="5040725" y="4270025"/>
              <a:ext cx="31700" cy="29075"/>
            </a:xfrm>
            <a:custGeom>
              <a:avLst/>
              <a:gdLst/>
              <a:ahLst/>
              <a:cxnLst/>
              <a:rect l="l" t="t" r="r" b="b"/>
              <a:pathLst>
                <a:path w="1268" h="1163" extrusionOk="0">
                  <a:moveTo>
                    <a:pt x="621" y="1"/>
                  </a:moveTo>
                  <a:cubicBezTo>
                    <a:pt x="349" y="1"/>
                    <a:pt x="120" y="207"/>
                    <a:pt x="64" y="487"/>
                  </a:cubicBezTo>
                  <a:cubicBezTo>
                    <a:pt x="1" y="803"/>
                    <a:pt x="222" y="1088"/>
                    <a:pt x="539" y="1152"/>
                  </a:cubicBezTo>
                  <a:cubicBezTo>
                    <a:pt x="576" y="1159"/>
                    <a:pt x="612" y="1163"/>
                    <a:pt x="647" y="1163"/>
                  </a:cubicBezTo>
                  <a:cubicBezTo>
                    <a:pt x="919" y="1163"/>
                    <a:pt x="1148" y="957"/>
                    <a:pt x="1204" y="677"/>
                  </a:cubicBezTo>
                  <a:cubicBezTo>
                    <a:pt x="1267" y="360"/>
                    <a:pt x="1046" y="75"/>
                    <a:pt x="729" y="12"/>
                  </a:cubicBezTo>
                  <a:cubicBezTo>
                    <a:pt x="692" y="4"/>
                    <a:pt x="656" y="1"/>
                    <a:pt x="6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386;p36"/>
            <p:cNvSpPr/>
            <p:nvPr/>
          </p:nvSpPr>
          <p:spPr>
            <a:xfrm>
              <a:off x="63027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387;p36"/>
            <p:cNvSpPr/>
            <p:nvPr/>
          </p:nvSpPr>
          <p:spPr>
            <a:xfrm>
              <a:off x="5962300" y="2754750"/>
              <a:ext cx="233575" cy="231400"/>
            </a:xfrm>
            <a:custGeom>
              <a:avLst/>
              <a:gdLst/>
              <a:ahLst/>
              <a:cxnLst/>
              <a:rect l="l" t="t" r="r" b="b"/>
              <a:pathLst>
                <a:path w="9343" h="9256" extrusionOk="0">
                  <a:moveTo>
                    <a:pt x="209" y="0"/>
                  </a:moveTo>
                  <a:cubicBezTo>
                    <a:pt x="192" y="0"/>
                    <a:pt x="176" y="3"/>
                    <a:pt x="159" y="8"/>
                  </a:cubicBezTo>
                  <a:cubicBezTo>
                    <a:pt x="64" y="40"/>
                    <a:pt x="0" y="167"/>
                    <a:pt x="32" y="262"/>
                  </a:cubicBezTo>
                  <a:cubicBezTo>
                    <a:pt x="254" y="832"/>
                    <a:pt x="475" y="1433"/>
                    <a:pt x="760" y="2004"/>
                  </a:cubicBezTo>
                  <a:cubicBezTo>
                    <a:pt x="792" y="2067"/>
                    <a:pt x="855" y="2099"/>
                    <a:pt x="919" y="2099"/>
                  </a:cubicBezTo>
                  <a:cubicBezTo>
                    <a:pt x="950" y="2099"/>
                    <a:pt x="982" y="2099"/>
                    <a:pt x="1014" y="2067"/>
                  </a:cubicBezTo>
                  <a:cubicBezTo>
                    <a:pt x="1109" y="2035"/>
                    <a:pt x="1140" y="1909"/>
                    <a:pt x="1109" y="1814"/>
                  </a:cubicBezTo>
                  <a:cubicBezTo>
                    <a:pt x="824" y="1275"/>
                    <a:pt x="602" y="705"/>
                    <a:pt x="380" y="135"/>
                  </a:cubicBezTo>
                  <a:cubicBezTo>
                    <a:pt x="354" y="57"/>
                    <a:pt x="285" y="0"/>
                    <a:pt x="209" y="0"/>
                  </a:cubicBezTo>
                  <a:close/>
                  <a:moveTo>
                    <a:pt x="1867" y="3331"/>
                  </a:moveTo>
                  <a:cubicBezTo>
                    <a:pt x="1831" y="3331"/>
                    <a:pt x="1798" y="3341"/>
                    <a:pt x="1774" y="3365"/>
                  </a:cubicBezTo>
                  <a:cubicBezTo>
                    <a:pt x="1679" y="3429"/>
                    <a:pt x="1647" y="3524"/>
                    <a:pt x="1710" y="3619"/>
                  </a:cubicBezTo>
                  <a:cubicBezTo>
                    <a:pt x="2059" y="4125"/>
                    <a:pt x="2439" y="4632"/>
                    <a:pt x="2851" y="5107"/>
                  </a:cubicBezTo>
                  <a:cubicBezTo>
                    <a:pt x="2914" y="5139"/>
                    <a:pt x="2946" y="5170"/>
                    <a:pt x="3009" y="5170"/>
                  </a:cubicBezTo>
                  <a:cubicBezTo>
                    <a:pt x="3041" y="5170"/>
                    <a:pt x="3104" y="5139"/>
                    <a:pt x="3136" y="5139"/>
                  </a:cubicBezTo>
                  <a:cubicBezTo>
                    <a:pt x="3199" y="5044"/>
                    <a:pt x="3199" y="4949"/>
                    <a:pt x="3136" y="4854"/>
                  </a:cubicBezTo>
                  <a:cubicBezTo>
                    <a:pt x="2724" y="4410"/>
                    <a:pt x="2376" y="3904"/>
                    <a:pt x="2027" y="3397"/>
                  </a:cubicBezTo>
                  <a:cubicBezTo>
                    <a:pt x="1988" y="3358"/>
                    <a:pt x="1925" y="3331"/>
                    <a:pt x="1867" y="3331"/>
                  </a:cubicBezTo>
                  <a:close/>
                  <a:moveTo>
                    <a:pt x="4322" y="6108"/>
                  </a:moveTo>
                  <a:cubicBezTo>
                    <a:pt x="4270" y="6108"/>
                    <a:pt x="4216" y="6132"/>
                    <a:pt x="4181" y="6184"/>
                  </a:cubicBezTo>
                  <a:cubicBezTo>
                    <a:pt x="4117" y="6247"/>
                    <a:pt x="4117" y="6374"/>
                    <a:pt x="4212" y="6437"/>
                  </a:cubicBezTo>
                  <a:cubicBezTo>
                    <a:pt x="4656" y="6849"/>
                    <a:pt x="5162" y="7229"/>
                    <a:pt x="5701" y="7577"/>
                  </a:cubicBezTo>
                  <a:cubicBezTo>
                    <a:pt x="5732" y="7609"/>
                    <a:pt x="5764" y="7609"/>
                    <a:pt x="5796" y="7609"/>
                  </a:cubicBezTo>
                  <a:cubicBezTo>
                    <a:pt x="5859" y="7609"/>
                    <a:pt x="5922" y="7577"/>
                    <a:pt x="5954" y="7514"/>
                  </a:cubicBezTo>
                  <a:cubicBezTo>
                    <a:pt x="6017" y="7451"/>
                    <a:pt x="5986" y="7324"/>
                    <a:pt x="5891" y="7261"/>
                  </a:cubicBezTo>
                  <a:cubicBezTo>
                    <a:pt x="5384" y="6944"/>
                    <a:pt x="4909" y="6564"/>
                    <a:pt x="4434" y="6152"/>
                  </a:cubicBezTo>
                  <a:cubicBezTo>
                    <a:pt x="4406" y="6124"/>
                    <a:pt x="4364" y="6108"/>
                    <a:pt x="4322" y="6108"/>
                  </a:cubicBezTo>
                  <a:close/>
                  <a:moveTo>
                    <a:pt x="7404" y="8167"/>
                  </a:moveTo>
                  <a:cubicBezTo>
                    <a:pt x="7334" y="8167"/>
                    <a:pt x="7268" y="8203"/>
                    <a:pt x="7221" y="8274"/>
                  </a:cubicBezTo>
                  <a:cubicBezTo>
                    <a:pt x="7189" y="8369"/>
                    <a:pt x="7221" y="8464"/>
                    <a:pt x="7316" y="8527"/>
                  </a:cubicBezTo>
                  <a:cubicBezTo>
                    <a:pt x="7886" y="8812"/>
                    <a:pt x="8456" y="9034"/>
                    <a:pt x="9058" y="9256"/>
                  </a:cubicBezTo>
                  <a:lnTo>
                    <a:pt x="9121" y="9256"/>
                  </a:lnTo>
                  <a:cubicBezTo>
                    <a:pt x="9184" y="9256"/>
                    <a:pt x="9279" y="9224"/>
                    <a:pt x="9279" y="9129"/>
                  </a:cubicBezTo>
                  <a:cubicBezTo>
                    <a:pt x="9343" y="9034"/>
                    <a:pt x="9279" y="8939"/>
                    <a:pt x="9184" y="8907"/>
                  </a:cubicBezTo>
                  <a:cubicBezTo>
                    <a:pt x="8614" y="8686"/>
                    <a:pt x="8044" y="8464"/>
                    <a:pt x="7474" y="8179"/>
                  </a:cubicBezTo>
                  <a:cubicBezTo>
                    <a:pt x="7451" y="8171"/>
                    <a:pt x="7427" y="8167"/>
                    <a:pt x="7404" y="816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388;p36"/>
            <p:cNvSpPr/>
            <p:nvPr/>
          </p:nvSpPr>
          <p:spPr>
            <a:xfrm>
              <a:off x="6436550" y="2731775"/>
              <a:ext cx="217750" cy="245675"/>
            </a:xfrm>
            <a:custGeom>
              <a:avLst/>
              <a:gdLst/>
              <a:ahLst/>
              <a:cxnLst/>
              <a:rect l="l" t="t" r="r" b="b"/>
              <a:pathLst>
                <a:path w="8710" h="9827" extrusionOk="0">
                  <a:moveTo>
                    <a:pt x="8501" y="1"/>
                  </a:moveTo>
                  <a:cubicBezTo>
                    <a:pt x="8424" y="1"/>
                    <a:pt x="8355" y="57"/>
                    <a:pt x="8329" y="136"/>
                  </a:cubicBezTo>
                  <a:cubicBezTo>
                    <a:pt x="8171" y="737"/>
                    <a:pt x="7981" y="1307"/>
                    <a:pt x="7727" y="1877"/>
                  </a:cubicBezTo>
                  <a:cubicBezTo>
                    <a:pt x="7696" y="1972"/>
                    <a:pt x="7727" y="2067"/>
                    <a:pt x="7822" y="2131"/>
                  </a:cubicBezTo>
                  <a:lnTo>
                    <a:pt x="7917" y="2131"/>
                  </a:lnTo>
                  <a:cubicBezTo>
                    <a:pt x="7981" y="2131"/>
                    <a:pt x="8044" y="2099"/>
                    <a:pt x="8076" y="2036"/>
                  </a:cubicBezTo>
                  <a:cubicBezTo>
                    <a:pt x="8329" y="1434"/>
                    <a:pt x="8519" y="832"/>
                    <a:pt x="8677" y="231"/>
                  </a:cubicBezTo>
                  <a:cubicBezTo>
                    <a:pt x="8709" y="136"/>
                    <a:pt x="8646" y="41"/>
                    <a:pt x="8551" y="9"/>
                  </a:cubicBezTo>
                  <a:cubicBezTo>
                    <a:pt x="8534" y="3"/>
                    <a:pt x="8517" y="1"/>
                    <a:pt x="8501" y="1"/>
                  </a:cubicBezTo>
                  <a:close/>
                  <a:moveTo>
                    <a:pt x="7072" y="3428"/>
                  </a:moveTo>
                  <a:cubicBezTo>
                    <a:pt x="7012" y="3428"/>
                    <a:pt x="6945" y="3463"/>
                    <a:pt x="6904" y="3524"/>
                  </a:cubicBezTo>
                  <a:cubicBezTo>
                    <a:pt x="6619" y="4063"/>
                    <a:pt x="6271" y="4569"/>
                    <a:pt x="5891" y="5044"/>
                  </a:cubicBezTo>
                  <a:cubicBezTo>
                    <a:pt x="5827" y="5139"/>
                    <a:pt x="5859" y="5234"/>
                    <a:pt x="5922" y="5298"/>
                  </a:cubicBezTo>
                  <a:cubicBezTo>
                    <a:pt x="5954" y="5329"/>
                    <a:pt x="6017" y="5361"/>
                    <a:pt x="6049" y="5361"/>
                  </a:cubicBezTo>
                  <a:cubicBezTo>
                    <a:pt x="6112" y="5361"/>
                    <a:pt x="6144" y="5329"/>
                    <a:pt x="6176" y="5266"/>
                  </a:cubicBezTo>
                  <a:cubicBezTo>
                    <a:pt x="6587" y="4791"/>
                    <a:pt x="6936" y="4253"/>
                    <a:pt x="7252" y="3714"/>
                  </a:cubicBezTo>
                  <a:cubicBezTo>
                    <a:pt x="7284" y="3619"/>
                    <a:pt x="7252" y="3493"/>
                    <a:pt x="7157" y="3461"/>
                  </a:cubicBezTo>
                  <a:cubicBezTo>
                    <a:pt x="7135" y="3438"/>
                    <a:pt x="7105" y="3428"/>
                    <a:pt x="7072" y="3428"/>
                  </a:cubicBezTo>
                  <a:close/>
                  <a:moveTo>
                    <a:pt x="4814" y="6367"/>
                  </a:moveTo>
                  <a:cubicBezTo>
                    <a:pt x="4766" y="6367"/>
                    <a:pt x="4719" y="6390"/>
                    <a:pt x="4687" y="6438"/>
                  </a:cubicBezTo>
                  <a:cubicBezTo>
                    <a:pt x="4275" y="6849"/>
                    <a:pt x="3800" y="7261"/>
                    <a:pt x="3325" y="7641"/>
                  </a:cubicBezTo>
                  <a:cubicBezTo>
                    <a:pt x="3230" y="7705"/>
                    <a:pt x="3230" y="7831"/>
                    <a:pt x="3294" y="7895"/>
                  </a:cubicBezTo>
                  <a:cubicBezTo>
                    <a:pt x="3325" y="7958"/>
                    <a:pt x="3357" y="7958"/>
                    <a:pt x="3420" y="7958"/>
                  </a:cubicBezTo>
                  <a:cubicBezTo>
                    <a:pt x="3452" y="7958"/>
                    <a:pt x="3515" y="7958"/>
                    <a:pt x="3547" y="7926"/>
                  </a:cubicBezTo>
                  <a:cubicBezTo>
                    <a:pt x="4022" y="7546"/>
                    <a:pt x="4497" y="7134"/>
                    <a:pt x="4941" y="6691"/>
                  </a:cubicBezTo>
                  <a:cubicBezTo>
                    <a:pt x="5036" y="6628"/>
                    <a:pt x="5036" y="6501"/>
                    <a:pt x="4941" y="6438"/>
                  </a:cubicBezTo>
                  <a:cubicBezTo>
                    <a:pt x="4909" y="6390"/>
                    <a:pt x="4861" y="6367"/>
                    <a:pt x="4814" y="6367"/>
                  </a:cubicBezTo>
                  <a:close/>
                  <a:moveTo>
                    <a:pt x="1867" y="8642"/>
                  </a:moveTo>
                  <a:cubicBezTo>
                    <a:pt x="1844" y="8642"/>
                    <a:pt x="1822" y="8646"/>
                    <a:pt x="1805" y="8655"/>
                  </a:cubicBezTo>
                  <a:cubicBezTo>
                    <a:pt x="1267" y="8971"/>
                    <a:pt x="697" y="9256"/>
                    <a:pt x="158" y="9478"/>
                  </a:cubicBezTo>
                  <a:cubicBezTo>
                    <a:pt x="63" y="9510"/>
                    <a:pt x="0" y="9636"/>
                    <a:pt x="63" y="9731"/>
                  </a:cubicBezTo>
                  <a:cubicBezTo>
                    <a:pt x="63" y="9795"/>
                    <a:pt x="158" y="9826"/>
                    <a:pt x="222" y="9826"/>
                  </a:cubicBezTo>
                  <a:lnTo>
                    <a:pt x="285" y="9826"/>
                  </a:lnTo>
                  <a:cubicBezTo>
                    <a:pt x="855" y="9573"/>
                    <a:pt x="1425" y="9288"/>
                    <a:pt x="1964" y="8971"/>
                  </a:cubicBezTo>
                  <a:cubicBezTo>
                    <a:pt x="2059" y="8940"/>
                    <a:pt x="2090" y="8813"/>
                    <a:pt x="2059" y="8718"/>
                  </a:cubicBezTo>
                  <a:cubicBezTo>
                    <a:pt x="2012" y="8672"/>
                    <a:pt x="1932" y="8642"/>
                    <a:pt x="1867" y="8642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389;p36"/>
            <p:cNvSpPr/>
            <p:nvPr/>
          </p:nvSpPr>
          <p:spPr>
            <a:xfrm>
              <a:off x="6067600" y="2283075"/>
              <a:ext cx="314325" cy="95025"/>
            </a:xfrm>
            <a:custGeom>
              <a:avLst/>
              <a:gdLst/>
              <a:ahLst/>
              <a:cxnLst/>
              <a:rect l="l" t="t" r="r" b="b"/>
              <a:pathLst>
                <a:path w="12573" h="3801" extrusionOk="0">
                  <a:moveTo>
                    <a:pt x="8678" y="1"/>
                  </a:moveTo>
                  <a:cubicBezTo>
                    <a:pt x="8044" y="32"/>
                    <a:pt x="7411" y="127"/>
                    <a:pt x="6809" y="222"/>
                  </a:cubicBezTo>
                  <a:cubicBezTo>
                    <a:pt x="6714" y="254"/>
                    <a:pt x="6619" y="349"/>
                    <a:pt x="6651" y="444"/>
                  </a:cubicBezTo>
                  <a:cubicBezTo>
                    <a:pt x="6683" y="539"/>
                    <a:pt x="6746" y="602"/>
                    <a:pt x="6841" y="602"/>
                  </a:cubicBezTo>
                  <a:lnTo>
                    <a:pt x="6873" y="602"/>
                  </a:lnTo>
                  <a:cubicBezTo>
                    <a:pt x="7474" y="476"/>
                    <a:pt x="8076" y="412"/>
                    <a:pt x="8678" y="381"/>
                  </a:cubicBezTo>
                  <a:cubicBezTo>
                    <a:pt x="8804" y="349"/>
                    <a:pt x="8868" y="286"/>
                    <a:pt x="8868" y="159"/>
                  </a:cubicBezTo>
                  <a:cubicBezTo>
                    <a:pt x="8868" y="64"/>
                    <a:pt x="8773" y="1"/>
                    <a:pt x="8678" y="1"/>
                  </a:cubicBezTo>
                  <a:close/>
                  <a:moveTo>
                    <a:pt x="10508" y="26"/>
                  </a:moveTo>
                  <a:cubicBezTo>
                    <a:pt x="10427" y="26"/>
                    <a:pt x="10356" y="108"/>
                    <a:pt x="10356" y="191"/>
                  </a:cubicBezTo>
                  <a:cubicBezTo>
                    <a:pt x="10356" y="286"/>
                    <a:pt x="10419" y="381"/>
                    <a:pt x="10514" y="381"/>
                  </a:cubicBezTo>
                  <a:cubicBezTo>
                    <a:pt x="11148" y="444"/>
                    <a:pt x="11750" y="507"/>
                    <a:pt x="12351" y="634"/>
                  </a:cubicBezTo>
                  <a:lnTo>
                    <a:pt x="12383" y="634"/>
                  </a:lnTo>
                  <a:cubicBezTo>
                    <a:pt x="12478" y="634"/>
                    <a:pt x="12541" y="571"/>
                    <a:pt x="12573" y="507"/>
                  </a:cubicBezTo>
                  <a:cubicBezTo>
                    <a:pt x="12573" y="412"/>
                    <a:pt x="12510" y="317"/>
                    <a:pt x="12415" y="286"/>
                  </a:cubicBezTo>
                  <a:cubicBezTo>
                    <a:pt x="11813" y="159"/>
                    <a:pt x="11180" y="64"/>
                    <a:pt x="10546" y="32"/>
                  </a:cubicBezTo>
                  <a:cubicBezTo>
                    <a:pt x="10533" y="28"/>
                    <a:pt x="10521" y="26"/>
                    <a:pt x="10508" y="26"/>
                  </a:cubicBezTo>
                  <a:close/>
                  <a:moveTo>
                    <a:pt x="5025" y="689"/>
                  </a:moveTo>
                  <a:cubicBezTo>
                    <a:pt x="5007" y="689"/>
                    <a:pt x="4989" y="692"/>
                    <a:pt x="4972" y="697"/>
                  </a:cubicBezTo>
                  <a:cubicBezTo>
                    <a:pt x="4402" y="887"/>
                    <a:pt x="3801" y="1141"/>
                    <a:pt x="3231" y="1394"/>
                  </a:cubicBezTo>
                  <a:cubicBezTo>
                    <a:pt x="3136" y="1457"/>
                    <a:pt x="3104" y="1553"/>
                    <a:pt x="3136" y="1648"/>
                  </a:cubicBezTo>
                  <a:cubicBezTo>
                    <a:pt x="3167" y="1711"/>
                    <a:pt x="3262" y="1774"/>
                    <a:pt x="3326" y="1774"/>
                  </a:cubicBezTo>
                  <a:cubicBezTo>
                    <a:pt x="3357" y="1774"/>
                    <a:pt x="3357" y="1743"/>
                    <a:pt x="3389" y="1743"/>
                  </a:cubicBezTo>
                  <a:cubicBezTo>
                    <a:pt x="3959" y="1489"/>
                    <a:pt x="4529" y="1236"/>
                    <a:pt x="5099" y="1046"/>
                  </a:cubicBezTo>
                  <a:cubicBezTo>
                    <a:pt x="5194" y="1014"/>
                    <a:pt x="5257" y="919"/>
                    <a:pt x="5226" y="824"/>
                  </a:cubicBezTo>
                  <a:cubicBezTo>
                    <a:pt x="5200" y="746"/>
                    <a:pt x="5109" y="689"/>
                    <a:pt x="5025" y="689"/>
                  </a:cubicBezTo>
                  <a:close/>
                  <a:moveTo>
                    <a:pt x="1691" y="2311"/>
                  </a:moveTo>
                  <a:cubicBezTo>
                    <a:pt x="1655" y="2311"/>
                    <a:pt x="1617" y="2322"/>
                    <a:pt x="1584" y="2344"/>
                  </a:cubicBezTo>
                  <a:cubicBezTo>
                    <a:pt x="1077" y="2693"/>
                    <a:pt x="570" y="3073"/>
                    <a:pt x="95" y="3484"/>
                  </a:cubicBezTo>
                  <a:cubicBezTo>
                    <a:pt x="0" y="3548"/>
                    <a:pt x="0" y="3643"/>
                    <a:pt x="64" y="3738"/>
                  </a:cubicBezTo>
                  <a:cubicBezTo>
                    <a:pt x="95" y="3769"/>
                    <a:pt x="159" y="3801"/>
                    <a:pt x="222" y="3801"/>
                  </a:cubicBezTo>
                  <a:cubicBezTo>
                    <a:pt x="254" y="3801"/>
                    <a:pt x="285" y="3769"/>
                    <a:pt x="317" y="3738"/>
                  </a:cubicBezTo>
                  <a:cubicBezTo>
                    <a:pt x="792" y="3358"/>
                    <a:pt x="1299" y="2978"/>
                    <a:pt x="1805" y="2661"/>
                  </a:cubicBezTo>
                  <a:cubicBezTo>
                    <a:pt x="1869" y="2598"/>
                    <a:pt x="1900" y="2471"/>
                    <a:pt x="1837" y="2408"/>
                  </a:cubicBezTo>
                  <a:cubicBezTo>
                    <a:pt x="1817" y="2346"/>
                    <a:pt x="1757" y="2311"/>
                    <a:pt x="1691" y="23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390;p36"/>
            <p:cNvSpPr/>
            <p:nvPr/>
          </p:nvSpPr>
          <p:spPr>
            <a:xfrm>
              <a:off x="6102425" y="2405800"/>
              <a:ext cx="251000" cy="186875"/>
            </a:xfrm>
            <a:custGeom>
              <a:avLst/>
              <a:gdLst/>
              <a:ahLst/>
              <a:cxnLst/>
              <a:rect l="l" t="t" r="r" b="b"/>
              <a:pathLst>
                <a:path w="10040" h="7475" extrusionOk="0">
                  <a:moveTo>
                    <a:pt x="9660" y="380"/>
                  </a:moveTo>
                  <a:lnTo>
                    <a:pt x="9660" y="7094"/>
                  </a:lnTo>
                  <a:lnTo>
                    <a:pt x="349" y="7094"/>
                  </a:lnTo>
                  <a:lnTo>
                    <a:pt x="349" y="380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7284"/>
                  </a:lnTo>
                  <a:cubicBezTo>
                    <a:pt x="1" y="7379"/>
                    <a:pt x="64" y="7474"/>
                    <a:pt x="191" y="7474"/>
                  </a:cubicBezTo>
                  <a:lnTo>
                    <a:pt x="9850" y="7474"/>
                  </a:lnTo>
                  <a:cubicBezTo>
                    <a:pt x="9945" y="7474"/>
                    <a:pt x="10040" y="7379"/>
                    <a:pt x="10040" y="7284"/>
                  </a:cubicBezTo>
                  <a:lnTo>
                    <a:pt x="10040" y="190"/>
                  </a:lnTo>
                  <a:cubicBezTo>
                    <a:pt x="10040" y="95"/>
                    <a:pt x="9945" y="0"/>
                    <a:pt x="98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391;p36"/>
            <p:cNvSpPr/>
            <p:nvPr/>
          </p:nvSpPr>
          <p:spPr>
            <a:xfrm>
              <a:off x="6168925" y="2448550"/>
              <a:ext cx="117225" cy="115625"/>
            </a:xfrm>
            <a:custGeom>
              <a:avLst/>
              <a:gdLst/>
              <a:ahLst/>
              <a:cxnLst/>
              <a:rect l="l" t="t" r="r" b="b"/>
              <a:pathLst>
                <a:path w="4689" h="4625" extrusionOk="0">
                  <a:moveTo>
                    <a:pt x="2360" y="1449"/>
                  </a:moveTo>
                  <a:cubicBezTo>
                    <a:pt x="2582" y="1449"/>
                    <a:pt x="2804" y="1536"/>
                    <a:pt x="2978" y="1711"/>
                  </a:cubicBezTo>
                  <a:cubicBezTo>
                    <a:pt x="3326" y="2059"/>
                    <a:pt x="3295" y="2597"/>
                    <a:pt x="2946" y="2946"/>
                  </a:cubicBezTo>
                  <a:cubicBezTo>
                    <a:pt x="2776" y="3100"/>
                    <a:pt x="2561" y="3179"/>
                    <a:pt x="2345" y="3179"/>
                  </a:cubicBezTo>
                  <a:cubicBezTo>
                    <a:pt x="2118" y="3179"/>
                    <a:pt x="1889" y="3092"/>
                    <a:pt x="1711" y="2914"/>
                  </a:cubicBezTo>
                  <a:cubicBezTo>
                    <a:pt x="1394" y="2566"/>
                    <a:pt x="1394" y="2027"/>
                    <a:pt x="1743" y="1711"/>
                  </a:cubicBezTo>
                  <a:cubicBezTo>
                    <a:pt x="1917" y="1536"/>
                    <a:pt x="2139" y="1449"/>
                    <a:pt x="2360" y="1449"/>
                  </a:cubicBezTo>
                  <a:close/>
                  <a:moveTo>
                    <a:pt x="1964" y="1"/>
                  </a:moveTo>
                  <a:cubicBezTo>
                    <a:pt x="1933" y="1"/>
                    <a:pt x="1901" y="32"/>
                    <a:pt x="1901" y="64"/>
                  </a:cubicBezTo>
                  <a:lnTo>
                    <a:pt x="1869" y="507"/>
                  </a:lnTo>
                  <a:cubicBezTo>
                    <a:pt x="1869" y="539"/>
                    <a:pt x="1869" y="571"/>
                    <a:pt x="1806" y="602"/>
                  </a:cubicBezTo>
                  <a:cubicBezTo>
                    <a:pt x="1711" y="602"/>
                    <a:pt x="1616" y="666"/>
                    <a:pt x="1521" y="697"/>
                  </a:cubicBezTo>
                  <a:cubicBezTo>
                    <a:pt x="1511" y="708"/>
                    <a:pt x="1500" y="711"/>
                    <a:pt x="1489" y="711"/>
                  </a:cubicBezTo>
                  <a:cubicBezTo>
                    <a:pt x="1468" y="711"/>
                    <a:pt x="1447" y="697"/>
                    <a:pt x="1426" y="697"/>
                  </a:cubicBezTo>
                  <a:lnTo>
                    <a:pt x="1109" y="381"/>
                  </a:lnTo>
                  <a:cubicBezTo>
                    <a:pt x="1094" y="365"/>
                    <a:pt x="1078" y="357"/>
                    <a:pt x="1062" y="357"/>
                  </a:cubicBezTo>
                  <a:cubicBezTo>
                    <a:pt x="1046" y="357"/>
                    <a:pt x="1030" y="365"/>
                    <a:pt x="1014" y="381"/>
                  </a:cubicBezTo>
                  <a:lnTo>
                    <a:pt x="413" y="951"/>
                  </a:lnTo>
                  <a:cubicBezTo>
                    <a:pt x="381" y="982"/>
                    <a:pt x="381" y="1014"/>
                    <a:pt x="413" y="1046"/>
                  </a:cubicBezTo>
                  <a:lnTo>
                    <a:pt x="729" y="1362"/>
                  </a:lnTo>
                  <a:cubicBezTo>
                    <a:pt x="761" y="1394"/>
                    <a:pt x="761" y="1426"/>
                    <a:pt x="729" y="1457"/>
                  </a:cubicBezTo>
                  <a:cubicBezTo>
                    <a:pt x="698" y="1552"/>
                    <a:pt x="634" y="1647"/>
                    <a:pt x="603" y="1742"/>
                  </a:cubicBezTo>
                  <a:cubicBezTo>
                    <a:pt x="603" y="1774"/>
                    <a:pt x="571" y="1806"/>
                    <a:pt x="508" y="1806"/>
                  </a:cubicBezTo>
                  <a:lnTo>
                    <a:pt x="96" y="1806"/>
                  </a:lnTo>
                  <a:cubicBezTo>
                    <a:pt x="33" y="1806"/>
                    <a:pt x="1" y="1837"/>
                    <a:pt x="1" y="1869"/>
                  </a:cubicBezTo>
                  <a:lnTo>
                    <a:pt x="1" y="2692"/>
                  </a:lnTo>
                  <a:cubicBezTo>
                    <a:pt x="1" y="2724"/>
                    <a:pt x="33" y="2756"/>
                    <a:pt x="64" y="2756"/>
                  </a:cubicBezTo>
                  <a:lnTo>
                    <a:pt x="508" y="2756"/>
                  </a:lnTo>
                  <a:cubicBezTo>
                    <a:pt x="539" y="2756"/>
                    <a:pt x="571" y="2787"/>
                    <a:pt x="603" y="2819"/>
                  </a:cubicBezTo>
                  <a:cubicBezTo>
                    <a:pt x="634" y="2914"/>
                    <a:pt x="666" y="3009"/>
                    <a:pt x="698" y="3104"/>
                  </a:cubicBezTo>
                  <a:cubicBezTo>
                    <a:pt x="729" y="3167"/>
                    <a:pt x="729" y="3199"/>
                    <a:pt x="698" y="3231"/>
                  </a:cubicBezTo>
                  <a:lnTo>
                    <a:pt x="381" y="3516"/>
                  </a:lnTo>
                  <a:cubicBezTo>
                    <a:pt x="349" y="3547"/>
                    <a:pt x="349" y="3611"/>
                    <a:pt x="381" y="3642"/>
                  </a:cubicBezTo>
                  <a:lnTo>
                    <a:pt x="951" y="4212"/>
                  </a:lnTo>
                  <a:cubicBezTo>
                    <a:pt x="967" y="4228"/>
                    <a:pt x="991" y="4236"/>
                    <a:pt x="1014" y="4236"/>
                  </a:cubicBezTo>
                  <a:cubicBezTo>
                    <a:pt x="1038" y="4236"/>
                    <a:pt x="1062" y="4228"/>
                    <a:pt x="1078" y="4212"/>
                  </a:cubicBezTo>
                  <a:lnTo>
                    <a:pt x="1363" y="3927"/>
                  </a:lnTo>
                  <a:cubicBezTo>
                    <a:pt x="1394" y="3896"/>
                    <a:pt x="1458" y="3896"/>
                    <a:pt x="1489" y="3896"/>
                  </a:cubicBezTo>
                  <a:cubicBezTo>
                    <a:pt x="1584" y="3959"/>
                    <a:pt x="1679" y="3991"/>
                    <a:pt x="1774" y="4022"/>
                  </a:cubicBezTo>
                  <a:cubicBezTo>
                    <a:pt x="1806" y="4022"/>
                    <a:pt x="1838" y="4086"/>
                    <a:pt x="1838" y="4117"/>
                  </a:cubicBezTo>
                  <a:lnTo>
                    <a:pt x="1838" y="4529"/>
                  </a:lnTo>
                  <a:cubicBezTo>
                    <a:pt x="1838" y="4593"/>
                    <a:pt x="1869" y="4624"/>
                    <a:pt x="1901" y="4624"/>
                  </a:cubicBezTo>
                  <a:lnTo>
                    <a:pt x="2725" y="4624"/>
                  </a:lnTo>
                  <a:cubicBezTo>
                    <a:pt x="2756" y="4624"/>
                    <a:pt x="2820" y="4593"/>
                    <a:pt x="2820" y="4561"/>
                  </a:cubicBezTo>
                  <a:lnTo>
                    <a:pt x="2820" y="4117"/>
                  </a:lnTo>
                  <a:cubicBezTo>
                    <a:pt x="2820" y="4086"/>
                    <a:pt x="2851" y="4054"/>
                    <a:pt x="2883" y="4054"/>
                  </a:cubicBezTo>
                  <a:cubicBezTo>
                    <a:pt x="2978" y="4022"/>
                    <a:pt x="3073" y="3959"/>
                    <a:pt x="3168" y="3927"/>
                  </a:cubicBezTo>
                  <a:cubicBezTo>
                    <a:pt x="3200" y="3927"/>
                    <a:pt x="3231" y="3927"/>
                    <a:pt x="3263" y="3959"/>
                  </a:cubicBezTo>
                  <a:lnTo>
                    <a:pt x="3580" y="4244"/>
                  </a:lnTo>
                  <a:cubicBezTo>
                    <a:pt x="3595" y="4260"/>
                    <a:pt x="3611" y="4268"/>
                    <a:pt x="3627" y="4268"/>
                  </a:cubicBezTo>
                  <a:cubicBezTo>
                    <a:pt x="3643" y="4268"/>
                    <a:pt x="3659" y="4260"/>
                    <a:pt x="3675" y="4244"/>
                  </a:cubicBezTo>
                  <a:lnTo>
                    <a:pt x="4276" y="3674"/>
                  </a:lnTo>
                  <a:cubicBezTo>
                    <a:pt x="4308" y="3674"/>
                    <a:pt x="4308" y="3611"/>
                    <a:pt x="4276" y="3579"/>
                  </a:cubicBezTo>
                  <a:lnTo>
                    <a:pt x="3991" y="3262"/>
                  </a:lnTo>
                  <a:cubicBezTo>
                    <a:pt x="3960" y="3231"/>
                    <a:pt x="3960" y="3199"/>
                    <a:pt x="3960" y="3167"/>
                  </a:cubicBezTo>
                  <a:cubicBezTo>
                    <a:pt x="4023" y="3072"/>
                    <a:pt x="4055" y="2977"/>
                    <a:pt x="4086" y="2882"/>
                  </a:cubicBezTo>
                  <a:cubicBezTo>
                    <a:pt x="4086" y="2851"/>
                    <a:pt x="4150" y="2819"/>
                    <a:pt x="4181" y="2819"/>
                  </a:cubicBezTo>
                  <a:lnTo>
                    <a:pt x="4625" y="2851"/>
                  </a:lnTo>
                  <a:cubicBezTo>
                    <a:pt x="4656" y="2851"/>
                    <a:pt x="4688" y="2819"/>
                    <a:pt x="4688" y="2756"/>
                  </a:cubicBezTo>
                  <a:lnTo>
                    <a:pt x="4688" y="1932"/>
                  </a:lnTo>
                  <a:cubicBezTo>
                    <a:pt x="4688" y="1901"/>
                    <a:pt x="4656" y="1869"/>
                    <a:pt x="4625" y="1869"/>
                  </a:cubicBezTo>
                  <a:lnTo>
                    <a:pt x="4181" y="1869"/>
                  </a:lnTo>
                  <a:cubicBezTo>
                    <a:pt x="4150" y="1869"/>
                    <a:pt x="4118" y="1837"/>
                    <a:pt x="4118" y="1806"/>
                  </a:cubicBezTo>
                  <a:cubicBezTo>
                    <a:pt x="4086" y="1711"/>
                    <a:pt x="4055" y="1616"/>
                    <a:pt x="3991" y="1521"/>
                  </a:cubicBezTo>
                  <a:cubicBezTo>
                    <a:pt x="3991" y="1489"/>
                    <a:pt x="3991" y="1426"/>
                    <a:pt x="4023" y="1394"/>
                  </a:cubicBezTo>
                  <a:lnTo>
                    <a:pt x="4308" y="1109"/>
                  </a:lnTo>
                  <a:cubicBezTo>
                    <a:pt x="4340" y="1077"/>
                    <a:pt x="4340" y="1014"/>
                    <a:pt x="4308" y="1014"/>
                  </a:cubicBezTo>
                  <a:lnTo>
                    <a:pt x="3738" y="412"/>
                  </a:lnTo>
                  <a:cubicBezTo>
                    <a:pt x="3722" y="396"/>
                    <a:pt x="3706" y="388"/>
                    <a:pt x="3690" y="388"/>
                  </a:cubicBezTo>
                  <a:cubicBezTo>
                    <a:pt x="3675" y="388"/>
                    <a:pt x="3659" y="396"/>
                    <a:pt x="3643" y="412"/>
                  </a:cubicBezTo>
                  <a:lnTo>
                    <a:pt x="3326" y="729"/>
                  </a:lnTo>
                  <a:cubicBezTo>
                    <a:pt x="3305" y="729"/>
                    <a:pt x="3284" y="743"/>
                    <a:pt x="3263" y="743"/>
                  </a:cubicBezTo>
                  <a:cubicBezTo>
                    <a:pt x="3252" y="743"/>
                    <a:pt x="3242" y="739"/>
                    <a:pt x="3231" y="729"/>
                  </a:cubicBezTo>
                  <a:cubicBezTo>
                    <a:pt x="3136" y="666"/>
                    <a:pt x="3041" y="634"/>
                    <a:pt x="2915" y="602"/>
                  </a:cubicBezTo>
                  <a:cubicBezTo>
                    <a:pt x="2883" y="602"/>
                    <a:pt x="2883" y="571"/>
                    <a:pt x="2883" y="507"/>
                  </a:cubicBezTo>
                  <a:lnTo>
                    <a:pt x="2883" y="96"/>
                  </a:lnTo>
                  <a:cubicBezTo>
                    <a:pt x="2883" y="32"/>
                    <a:pt x="2851" y="1"/>
                    <a:pt x="278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92;p36"/>
            <p:cNvSpPr/>
            <p:nvPr/>
          </p:nvSpPr>
          <p:spPr>
            <a:xfrm>
              <a:off x="6164175" y="2443800"/>
              <a:ext cx="126725" cy="125125"/>
            </a:xfrm>
            <a:custGeom>
              <a:avLst/>
              <a:gdLst/>
              <a:ahLst/>
              <a:cxnLst/>
              <a:rect l="l" t="t" r="r" b="b"/>
              <a:pathLst>
                <a:path w="5069" h="5005" extrusionOk="0">
                  <a:moveTo>
                    <a:pt x="2550" y="1837"/>
                  </a:moveTo>
                  <a:cubicBezTo>
                    <a:pt x="2725" y="1837"/>
                    <a:pt x="2899" y="1901"/>
                    <a:pt x="3041" y="2027"/>
                  </a:cubicBezTo>
                  <a:cubicBezTo>
                    <a:pt x="3168" y="2154"/>
                    <a:pt x="3231" y="2344"/>
                    <a:pt x="3231" y="2502"/>
                  </a:cubicBezTo>
                  <a:cubicBezTo>
                    <a:pt x="3231" y="2692"/>
                    <a:pt x="3136" y="2851"/>
                    <a:pt x="3010" y="2977"/>
                  </a:cubicBezTo>
                  <a:cubicBezTo>
                    <a:pt x="2883" y="3104"/>
                    <a:pt x="2709" y="3167"/>
                    <a:pt x="2535" y="3167"/>
                  </a:cubicBezTo>
                  <a:cubicBezTo>
                    <a:pt x="2360" y="3167"/>
                    <a:pt x="2186" y="3104"/>
                    <a:pt x="2059" y="2977"/>
                  </a:cubicBezTo>
                  <a:cubicBezTo>
                    <a:pt x="1933" y="2851"/>
                    <a:pt x="1838" y="2661"/>
                    <a:pt x="1838" y="2502"/>
                  </a:cubicBezTo>
                  <a:cubicBezTo>
                    <a:pt x="1838" y="2312"/>
                    <a:pt x="1933" y="2154"/>
                    <a:pt x="2059" y="2027"/>
                  </a:cubicBezTo>
                  <a:cubicBezTo>
                    <a:pt x="2202" y="1901"/>
                    <a:pt x="2376" y="1837"/>
                    <a:pt x="2550" y="1837"/>
                  </a:cubicBezTo>
                  <a:close/>
                  <a:moveTo>
                    <a:pt x="2534" y="1461"/>
                  </a:moveTo>
                  <a:cubicBezTo>
                    <a:pt x="2270" y="1461"/>
                    <a:pt x="2008" y="1556"/>
                    <a:pt x="1806" y="1742"/>
                  </a:cubicBezTo>
                  <a:cubicBezTo>
                    <a:pt x="1584" y="1932"/>
                    <a:pt x="1489" y="2217"/>
                    <a:pt x="1489" y="2502"/>
                  </a:cubicBezTo>
                  <a:cubicBezTo>
                    <a:pt x="1489" y="2756"/>
                    <a:pt x="1584" y="3041"/>
                    <a:pt x="1774" y="3231"/>
                  </a:cubicBezTo>
                  <a:cubicBezTo>
                    <a:pt x="1996" y="3452"/>
                    <a:pt x="2249" y="3547"/>
                    <a:pt x="2535" y="3547"/>
                  </a:cubicBezTo>
                  <a:cubicBezTo>
                    <a:pt x="2820" y="3547"/>
                    <a:pt x="3073" y="3452"/>
                    <a:pt x="3263" y="3262"/>
                  </a:cubicBezTo>
                  <a:cubicBezTo>
                    <a:pt x="3485" y="3072"/>
                    <a:pt x="3580" y="2787"/>
                    <a:pt x="3611" y="2502"/>
                  </a:cubicBezTo>
                  <a:cubicBezTo>
                    <a:pt x="3611" y="2249"/>
                    <a:pt x="3485" y="1964"/>
                    <a:pt x="3295" y="1774"/>
                  </a:cubicBezTo>
                  <a:cubicBezTo>
                    <a:pt x="3085" y="1564"/>
                    <a:pt x="2809" y="1461"/>
                    <a:pt x="2534" y="1461"/>
                  </a:cubicBezTo>
                  <a:close/>
                  <a:moveTo>
                    <a:pt x="2883" y="381"/>
                  </a:moveTo>
                  <a:lnTo>
                    <a:pt x="2851" y="729"/>
                  </a:lnTo>
                  <a:cubicBezTo>
                    <a:pt x="2851" y="824"/>
                    <a:pt x="2946" y="951"/>
                    <a:pt x="3041" y="982"/>
                  </a:cubicBezTo>
                  <a:cubicBezTo>
                    <a:pt x="3136" y="1014"/>
                    <a:pt x="3231" y="1046"/>
                    <a:pt x="3326" y="1077"/>
                  </a:cubicBezTo>
                  <a:cubicBezTo>
                    <a:pt x="3369" y="1106"/>
                    <a:pt x="3418" y="1121"/>
                    <a:pt x="3468" y="1121"/>
                  </a:cubicBezTo>
                  <a:cubicBezTo>
                    <a:pt x="3529" y="1121"/>
                    <a:pt x="3591" y="1098"/>
                    <a:pt x="3643" y="1046"/>
                  </a:cubicBezTo>
                  <a:lnTo>
                    <a:pt x="3865" y="824"/>
                  </a:lnTo>
                  <a:lnTo>
                    <a:pt x="4308" y="1236"/>
                  </a:lnTo>
                  <a:lnTo>
                    <a:pt x="4055" y="1457"/>
                  </a:lnTo>
                  <a:cubicBezTo>
                    <a:pt x="3960" y="1552"/>
                    <a:pt x="3960" y="1679"/>
                    <a:pt x="3991" y="1806"/>
                  </a:cubicBezTo>
                  <a:cubicBezTo>
                    <a:pt x="4055" y="1869"/>
                    <a:pt x="4086" y="1964"/>
                    <a:pt x="4118" y="2027"/>
                  </a:cubicBezTo>
                  <a:cubicBezTo>
                    <a:pt x="4150" y="2154"/>
                    <a:pt x="4245" y="2249"/>
                    <a:pt x="4371" y="2249"/>
                  </a:cubicBezTo>
                  <a:lnTo>
                    <a:pt x="4688" y="2249"/>
                  </a:lnTo>
                  <a:lnTo>
                    <a:pt x="4688" y="2819"/>
                  </a:lnTo>
                  <a:lnTo>
                    <a:pt x="4340" y="2819"/>
                  </a:lnTo>
                  <a:cubicBezTo>
                    <a:pt x="4245" y="2819"/>
                    <a:pt x="4118" y="2914"/>
                    <a:pt x="4086" y="3009"/>
                  </a:cubicBezTo>
                  <a:cubicBezTo>
                    <a:pt x="4055" y="3104"/>
                    <a:pt x="4023" y="3199"/>
                    <a:pt x="3991" y="3262"/>
                  </a:cubicBezTo>
                  <a:cubicBezTo>
                    <a:pt x="3928" y="3357"/>
                    <a:pt x="3928" y="3516"/>
                    <a:pt x="4023" y="3579"/>
                  </a:cubicBezTo>
                  <a:lnTo>
                    <a:pt x="4245" y="3832"/>
                  </a:lnTo>
                  <a:lnTo>
                    <a:pt x="3801" y="4244"/>
                  </a:lnTo>
                  <a:lnTo>
                    <a:pt x="3580" y="3991"/>
                  </a:lnTo>
                  <a:cubicBezTo>
                    <a:pt x="3540" y="3952"/>
                    <a:pt x="3465" y="3925"/>
                    <a:pt x="3391" y="3925"/>
                  </a:cubicBezTo>
                  <a:cubicBezTo>
                    <a:pt x="3345" y="3925"/>
                    <a:pt x="3299" y="3935"/>
                    <a:pt x="3263" y="3959"/>
                  </a:cubicBezTo>
                  <a:cubicBezTo>
                    <a:pt x="3200" y="3991"/>
                    <a:pt x="3105" y="4022"/>
                    <a:pt x="3010" y="4054"/>
                  </a:cubicBezTo>
                  <a:cubicBezTo>
                    <a:pt x="2883" y="4086"/>
                    <a:pt x="2820" y="4181"/>
                    <a:pt x="2820" y="4307"/>
                  </a:cubicBezTo>
                  <a:lnTo>
                    <a:pt x="2820" y="4624"/>
                  </a:lnTo>
                  <a:lnTo>
                    <a:pt x="2186" y="4624"/>
                  </a:lnTo>
                  <a:lnTo>
                    <a:pt x="2218" y="4307"/>
                  </a:lnTo>
                  <a:cubicBezTo>
                    <a:pt x="2218" y="4181"/>
                    <a:pt x="2123" y="4086"/>
                    <a:pt x="2028" y="4022"/>
                  </a:cubicBezTo>
                  <a:cubicBezTo>
                    <a:pt x="1933" y="3991"/>
                    <a:pt x="1838" y="3959"/>
                    <a:pt x="1774" y="3927"/>
                  </a:cubicBezTo>
                  <a:cubicBezTo>
                    <a:pt x="1726" y="3903"/>
                    <a:pt x="1678" y="3893"/>
                    <a:pt x="1631" y="3893"/>
                  </a:cubicBezTo>
                  <a:cubicBezTo>
                    <a:pt x="1556" y="3893"/>
                    <a:pt x="1485" y="3920"/>
                    <a:pt x="1426" y="3959"/>
                  </a:cubicBezTo>
                  <a:lnTo>
                    <a:pt x="1204" y="4181"/>
                  </a:lnTo>
                  <a:lnTo>
                    <a:pt x="793" y="3769"/>
                  </a:lnTo>
                  <a:lnTo>
                    <a:pt x="1014" y="3547"/>
                  </a:lnTo>
                  <a:cubicBezTo>
                    <a:pt x="1109" y="3452"/>
                    <a:pt x="1109" y="3326"/>
                    <a:pt x="1078" y="3231"/>
                  </a:cubicBezTo>
                  <a:cubicBezTo>
                    <a:pt x="1014" y="3136"/>
                    <a:pt x="983" y="3072"/>
                    <a:pt x="951" y="2977"/>
                  </a:cubicBezTo>
                  <a:cubicBezTo>
                    <a:pt x="919" y="2851"/>
                    <a:pt x="824" y="2787"/>
                    <a:pt x="698" y="2787"/>
                  </a:cubicBezTo>
                  <a:lnTo>
                    <a:pt x="381" y="2787"/>
                  </a:lnTo>
                  <a:lnTo>
                    <a:pt x="381" y="2186"/>
                  </a:lnTo>
                  <a:lnTo>
                    <a:pt x="729" y="2186"/>
                  </a:lnTo>
                  <a:cubicBezTo>
                    <a:pt x="824" y="2186"/>
                    <a:pt x="951" y="2122"/>
                    <a:pt x="983" y="1996"/>
                  </a:cubicBezTo>
                  <a:cubicBezTo>
                    <a:pt x="1014" y="1901"/>
                    <a:pt x="1046" y="1837"/>
                    <a:pt x="1078" y="1742"/>
                  </a:cubicBezTo>
                  <a:cubicBezTo>
                    <a:pt x="1141" y="1647"/>
                    <a:pt x="1141" y="1521"/>
                    <a:pt x="1046" y="1426"/>
                  </a:cubicBezTo>
                  <a:lnTo>
                    <a:pt x="824" y="1204"/>
                  </a:lnTo>
                  <a:lnTo>
                    <a:pt x="1236" y="792"/>
                  </a:lnTo>
                  <a:lnTo>
                    <a:pt x="1489" y="1014"/>
                  </a:lnTo>
                  <a:cubicBezTo>
                    <a:pt x="1530" y="1074"/>
                    <a:pt x="1595" y="1096"/>
                    <a:pt x="1670" y="1096"/>
                  </a:cubicBezTo>
                  <a:cubicBezTo>
                    <a:pt x="1713" y="1096"/>
                    <a:pt x="1760" y="1089"/>
                    <a:pt x="1806" y="1077"/>
                  </a:cubicBezTo>
                  <a:cubicBezTo>
                    <a:pt x="1869" y="1014"/>
                    <a:pt x="1964" y="982"/>
                    <a:pt x="2059" y="951"/>
                  </a:cubicBezTo>
                  <a:cubicBezTo>
                    <a:pt x="2186" y="919"/>
                    <a:pt x="2249" y="824"/>
                    <a:pt x="2249" y="697"/>
                  </a:cubicBezTo>
                  <a:lnTo>
                    <a:pt x="2249" y="381"/>
                  </a:lnTo>
                  <a:close/>
                  <a:moveTo>
                    <a:pt x="2154" y="1"/>
                  </a:moveTo>
                  <a:cubicBezTo>
                    <a:pt x="2028" y="1"/>
                    <a:pt x="1901" y="127"/>
                    <a:pt x="1901" y="254"/>
                  </a:cubicBezTo>
                  <a:lnTo>
                    <a:pt x="1901" y="634"/>
                  </a:lnTo>
                  <a:cubicBezTo>
                    <a:pt x="1838" y="666"/>
                    <a:pt x="1774" y="666"/>
                    <a:pt x="1711" y="697"/>
                  </a:cubicBezTo>
                  <a:lnTo>
                    <a:pt x="1458" y="444"/>
                  </a:lnTo>
                  <a:cubicBezTo>
                    <a:pt x="1394" y="396"/>
                    <a:pt x="1323" y="373"/>
                    <a:pt x="1256" y="373"/>
                  </a:cubicBezTo>
                  <a:cubicBezTo>
                    <a:pt x="1189" y="373"/>
                    <a:pt x="1125" y="396"/>
                    <a:pt x="1078" y="444"/>
                  </a:cubicBezTo>
                  <a:lnTo>
                    <a:pt x="476" y="1014"/>
                  </a:lnTo>
                  <a:cubicBezTo>
                    <a:pt x="444" y="1046"/>
                    <a:pt x="413" y="1109"/>
                    <a:pt x="413" y="1204"/>
                  </a:cubicBezTo>
                  <a:cubicBezTo>
                    <a:pt x="413" y="1267"/>
                    <a:pt x="413" y="1331"/>
                    <a:pt x="476" y="1362"/>
                  </a:cubicBezTo>
                  <a:lnTo>
                    <a:pt x="729" y="1647"/>
                  </a:lnTo>
                  <a:cubicBezTo>
                    <a:pt x="698" y="1679"/>
                    <a:pt x="666" y="1742"/>
                    <a:pt x="666" y="1806"/>
                  </a:cubicBezTo>
                  <a:lnTo>
                    <a:pt x="286" y="1806"/>
                  </a:lnTo>
                  <a:cubicBezTo>
                    <a:pt x="128" y="1806"/>
                    <a:pt x="33" y="1932"/>
                    <a:pt x="33" y="2059"/>
                  </a:cubicBezTo>
                  <a:lnTo>
                    <a:pt x="1" y="2882"/>
                  </a:lnTo>
                  <a:cubicBezTo>
                    <a:pt x="1" y="3009"/>
                    <a:pt x="128" y="3136"/>
                    <a:pt x="254" y="3136"/>
                  </a:cubicBezTo>
                  <a:lnTo>
                    <a:pt x="634" y="3136"/>
                  </a:lnTo>
                  <a:cubicBezTo>
                    <a:pt x="666" y="3199"/>
                    <a:pt x="666" y="3262"/>
                    <a:pt x="698" y="3326"/>
                  </a:cubicBezTo>
                  <a:lnTo>
                    <a:pt x="444" y="3579"/>
                  </a:lnTo>
                  <a:cubicBezTo>
                    <a:pt x="381" y="3642"/>
                    <a:pt x="349" y="3706"/>
                    <a:pt x="349" y="3769"/>
                  </a:cubicBezTo>
                  <a:cubicBezTo>
                    <a:pt x="349" y="3832"/>
                    <a:pt x="381" y="3896"/>
                    <a:pt x="444" y="3959"/>
                  </a:cubicBezTo>
                  <a:lnTo>
                    <a:pt x="1014" y="4529"/>
                  </a:lnTo>
                  <a:cubicBezTo>
                    <a:pt x="1065" y="4580"/>
                    <a:pt x="1134" y="4613"/>
                    <a:pt x="1207" y="4613"/>
                  </a:cubicBezTo>
                  <a:cubicBezTo>
                    <a:pt x="1270" y="4613"/>
                    <a:pt x="1336" y="4588"/>
                    <a:pt x="1394" y="4529"/>
                  </a:cubicBezTo>
                  <a:lnTo>
                    <a:pt x="1648" y="4276"/>
                  </a:lnTo>
                  <a:cubicBezTo>
                    <a:pt x="1711" y="4307"/>
                    <a:pt x="1774" y="4339"/>
                    <a:pt x="1838" y="4371"/>
                  </a:cubicBezTo>
                  <a:lnTo>
                    <a:pt x="1838" y="4719"/>
                  </a:lnTo>
                  <a:cubicBezTo>
                    <a:pt x="1838" y="4783"/>
                    <a:pt x="1838" y="4878"/>
                    <a:pt x="1901" y="4909"/>
                  </a:cubicBezTo>
                  <a:cubicBezTo>
                    <a:pt x="1933" y="4973"/>
                    <a:pt x="2028" y="5004"/>
                    <a:pt x="2091" y="5004"/>
                  </a:cubicBezTo>
                  <a:lnTo>
                    <a:pt x="2915" y="5004"/>
                  </a:lnTo>
                  <a:cubicBezTo>
                    <a:pt x="3073" y="5004"/>
                    <a:pt x="3168" y="4878"/>
                    <a:pt x="3168" y="4751"/>
                  </a:cubicBezTo>
                  <a:lnTo>
                    <a:pt x="3168" y="4402"/>
                  </a:lnTo>
                  <a:cubicBezTo>
                    <a:pt x="3263" y="4371"/>
                    <a:pt x="3295" y="4339"/>
                    <a:pt x="3358" y="4307"/>
                  </a:cubicBezTo>
                  <a:lnTo>
                    <a:pt x="3643" y="4592"/>
                  </a:lnTo>
                  <a:cubicBezTo>
                    <a:pt x="3690" y="4640"/>
                    <a:pt x="3754" y="4664"/>
                    <a:pt x="3817" y="4664"/>
                  </a:cubicBezTo>
                  <a:cubicBezTo>
                    <a:pt x="3880" y="4664"/>
                    <a:pt x="3944" y="4640"/>
                    <a:pt x="3991" y="4592"/>
                  </a:cubicBezTo>
                  <a:lnTo>
                    <a:pt x="4593" y="4022"/>
                  </a:lnTo>
                  <a:cubicBezTo>
                    <a:pt x="4625" y="3959"/>
                    <a:pt x="4656" y="3896"/>
                    <a:pt x="4656" y="3832"/>
                  </a:cubicBezTo>
                  <a:cubicBezTo>
                    <a:pt x="4656" y="3769"/>
                    <a:pt x="4656" y="3706"/>
                    <a:pt x="4593" y="3642"/>
                  </a:cubicBezTo>
                  <a:lnTo>
                    <a:pt x="4340" y="3389"/>
                  </a:lnTo>
                  <a:cubicBezTo>
                    <a:pt x="4371" y="3326"/>
                    <a:pt x="4403" y="3262"/>
                    <a:pt x="4435" y="3199"/>
                  </a:cubicBezTo>
                  <a:lnTo>
                    <a:pt x="4783" y="3199"/>
                  </a:lnTo>
                  <a:cubicBezTo>
                    <a:pt x="4941" y="3199"/>
                    <a:pt x="5036" y="3104"/>
                    <a:pt x="5036" y="2946"/>
                  </a:cubicBezTo>
                  <a:lnTo>
                    <a:pt x="5068" y="2154"/>
                  </a:lnTo>
                  <a:cubicBezTo>
                    <a:pt x="5068" y="2059"/>
                    <a:pt x="5036" y="1996"/>
                    <a:pt x="4973" y="1964"/>
                  </a:cubicBezTo>
                  <a:cubicBezTo>
                    <a:pt x="4941" y="1901"/>
                    <a:pt x="4878" y="1869"/>
                    <a:pt x="4815" y="1869"/>
                  </a:cubicBezTo>
                  <a:lnTo>
                    <a:pt x="4435" y="1869"/>
                  </a:lnTo>
                  <a:cubicBezTo>
                    <a:pt x="4403" y="1806"/>
                    <a:pt x="4403" y="1742"/>
                    <a:pt x="4371" y="1679"/>
                  </a:cubicBezTo>
                  <a:lnTo>
                    <a:pt x="4625" y="1426"/>
                  </a:lnTo>
                  <a:cubicBezTo>
                    <a:pt x="4688" y="1394"/>
                    <a:pt x="4720" y="1331"/>
                    <a:pt x="4720" y="1267"/>
                  </a:cubicBezTo>
                  <a:cubicBezTo>
                    <a:pt x="4720" y="1172"/>
                    <a:pt x="4688" y="1109"/>
                    <a:pt x="4625" y="1077"/>
                  </a:cubicBezTo>
                  <a:lnTo>
                    <a:pt x="4055" y="476"/>
                  </a:lnTo>
                  <a:cubicBezTo>
                    <a:pt x="4007" y="428"/>
                    <a:pt x="3944" y="404"/>
                    <a:pt x="3876" y="404"/>
                  </a:cubicBezTo>
                  <a:cubicBezTo>
                    <a:pt x="3809" y="404"/>
                    <a:pt x="3738" y="428"/>
                    <a:pt x="3675" y="476"/>
                  </a:cubicBezTo>
                  <a:lnTo>
                    <a:pt x="3421" y="729"/>
                  </a:lnTo>
                  <a:cubicBezTo>
                    <a:pt x="3358" y="697"/>
                    <a:pt x="3295" y="666"/>
                    <a:pt x="3231" y="634"/>
                  </a:cubicBezTo>
                  <a:lnTo>
                    <a:pt x="3231" y="286"/>
                  </a:lnTo>
                  <a:cubicBezTo>
                    <a:pt x="3263" y="159"/>
                    <a:pt x="3136" y="32"/>
                    <a:pt x="2978" y="32"/>
                  </a:cubicBezTo>
                  <a:lnTo>
                    <a:pt x="215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393;p36"/>
            <p:cNvSpPr/>
            <p:nvPr/>
          </p:nvSpPr>
          <p:spPr>
            <a:xfrm>
              <a:off x="6092925" y="2403425"/>
              <a:ext cx="268425" cy="22975"/>
            </a:xfrm>
            <a:custGeom>
              <a:avLst/>
              <a:gdLst/>
              <a:ahLst/>
              <a:cxnLst/>
              <a:rect l="l" t="t" r="r" b="b"/>
              <a:pathLst>
                <a:path w="10737" h="919" extrusionOk="0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507"/>
                  </a:lnTo>
                  <a:cubicBezTo>
                    <a:pt x="1" y="729"/>
                    <a:pt x="191" y="919"/>
                    <a:pt x="412" y="919"/>
                  </a:cubicBezTo>
                  <a:lnTo>
                    <a:pt x="10325" y="919"/>
                  </a:lnTo>
                  <a:cubicBezTo>
                    <a:pt x="10547" y="919"/>
                    <a:pt x="10737" y="729"/>
                    <a:pt x="10737" y="507"/>
                  </a:cubicBezTo>
                  <a:lnTo>
                    <a:pt x="10737" y="412"/>
                  </a:lnTo>
                  <a:cubicBezTo>
                    <a:pt x="10737" y="190"/>
                    <a:pt x="10547" y="0"/>
                    <a:pt x="1032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394;p36"/>
            <p:cNvSpPr/>
            <p:nvPr/>
          </p:nvSpPr>
          <p:spPr>
            <a:xfrm>
              <a:off x="6088175" y="2399475"/>
              <a:ext cx="277925" cy="30900"/>
            </a:xfrm>
            <a:custGeom>
              <a:avLst/>
              <a:gdLst/>
              <a:ahLst/>
              <a:cxnLst/>
              <a:rect l="l" t="t" r="r" b="b"/>
              <a:pathLst>
                <a:path w="11117" h="1236" extrusionOk="0">
                  <a:moveTo>
                    <a:pt x="10515" y="348"/>
                  </a:moveTo>
                  <a:cubicBezTo>
                    <a:pt x="10642" y="348"/>
                    <a:pt x="10737" y="443"/>
                    <a:pt x="10737" y="570"/>
                  </a:cubicBezTo>
                  <a:lnTo>
                    <a:pt x="10737" y="665"/>
                  </a:lnTo>
                  <a:cubicBezTo>
                    <a:pt x="10737" y="792"/>
                    <a:pt x="10642" y="887"/>
                    <a:pt x="10515" y="887"/>
                  </a:cubicBezTo>
                  <a:lnTo>
                    <a:pt x="602" y="887"/>
                  </a:lnTo>
                  <a:cubicBezTo>
                    <a:pt x="476" y="887"/>
                    <a:pt x="381" y="792"/>
                    <a:pt x="381" y="665"/>
                  </a:cubicBezTo>
                  <a:lnTo>
                    <a:pt x="381" y="570"/>
                  </a:lnTo>
                  <a:cubicBezTo>
                    <a:pt x="381" y="443"/>
                    <a:pt x="476" y="348"/>
                    <a:pt x="602" y="348"/>
                  </a:cubicBezTo>
                  <a:close/>
                  <a:moveTo>
                    <a:pt x="602" y="0"/>
                  </a:moveTo>
                  <a:cubicBezTo>
                    <a:pt x="254" y="0"/>
                    <a:pt x="1" y="253"/>
                    <a:pt x="1" y="570"/>
                  </a:cubicBezTo>
                  <a:lnTo>
                    <a:pt x="1" y="665"/>
                  </a:lnTo>
                  <a:cubicBezTo>
                    <a:pt x="1" y="982"/>
                    <a:pt x="254" y="1235"/>
                    <a:pt x="602" y="1235"/>
                  </a:cubicBezTo>
                  <a:lnTo>
                    <a:pt x="10515" y="1235"/>
                  </a:lnTo>
                  <a:cubicBezTo>
                    <a:pt x="10832" y="1235"/>
                    <a:pt x="11117" y="982"/>
                    <a:pt x="11117" y="665"/>
                  </a:cubicBezTo>
                  <a:lnTo>
                    <a:pt x="11117" y="570"/>
                  </a:lnTo>
                  <a:cubicBezTo>
                    <a:pt x="11117" y="253"/>
                    <a:pt x="10832" y="0"/>
                    <a:pt x="105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395;p36"/>
            <p:cNvSpPr/>
            <p:nvPr/>
          </p:nvSpPr>
          <p:spPr>
            <a:xfrm>
              <a:off x="5980500" y="2479750"/>
              <a:ext cx="190050" cy="308475"/>
            </a:xfrm>
            <a:custGeom>
              <a:avLst/>
              <a:gdLst/>
              <a:ahLst/>
              <a:cxnLst/>
              <a:rect l="l" t="t" r="r" b="b"/>
              <a:pathLst>
                <a:path w="7602" h="12339" extrusionOk="0">
                  <a:moveTo>
                    <a:pt x="6935" y="0"/>
                  </a:moveTo>
                  <a:cubicBezTo>
                    <a:pt x="6761" y="0"/>
                    <a:pt x="6586" y="81"/>
                    <a:pt x="6461" y="241"/>
                  </a:cubicBezTo>
                  <a:lnTo>
                    <a:pt x="5194" y="1824"/>
                  </a:lnTo>
                  <a:cubicBezTo>
                    <a:pt x="5068" y="1634"/>
                    <a:pt x="4941" y="1444"/>
                    <a:pt x="4814" y="1223"/>
                  </a:cubicBezTo>
                  <a:cubicBezTo>
                    <a:pt x="4529" y="779"/>
                    <a:pt x="4054" y="494"/>
                    <a:pt x="3389" y="494"/>
                  </a:cubicBezTo>
                  <a:lnTo>
                    <a:pt x="3358" y="494"/>
                  </a:lnTo>
                  <a:lnTo>
                    <a:pt x="1743" y="526"/>
                  </a:lnTo>
                  <a:cubicBezTo>
                    <a:pt x="539" y="526"/>
                    <a:pt x="32" y="1096"/>
                    <a:pt x="32" y="1793"/>
                  </a:cubicBezTo>
                  <a:cubicBezTo>
                    <a:pt x="32" y="1824"/>
                    <a:pt x="32" y="5910"/>
                    <a:pt x="32" y="5910"/>
                  </a:cubicBezTo>
                  <a:cubicBezTo>
                    <a:pt x="1" y="6258"/>
                    <a:pt x="286" y="6511"/>
                    <a:pt x="602" y="6511"/>
                  </a:cubicBezTo>
                  <a:lnTo>
                    <a:pt x="634" y="6511"/>
                  </a:lnTo>
                  <a:cubicBezTo>
                    <a:pt x="824" y="6511"/>
                    <a:pt x="1014" y="6416"/>
                    <a:pt x="1109" y="6258"/>
                  </a:cubicBezTo>
                  <a:lnTo>
                    <a:pt x="2756" y="6258"/>
                  </a:lnTo>
                  <a:lnTo>
                    <a:pt x="2756" y="11547"/>
                  </a:lnTo>
                  <a:cubicBezTo>
                    <a:pt x="2756" y="11990"/>
                    <a:pt x="3104" y="12338"/>
                    <a:pt x="3548" y="12338"/>
                  </a:cubicBezTo>
                  <a:cubicBezTo>
                    <a:pt x="3991" y="12338"/>
                    <a:pt x="4339" y="11990"/>
                    <a:pt x="4339" y="11547"/>
                  </a:cubicBezTo>
                  <a:lnTo>
                    <a:pt x="4276" y="6258"/>
                  </a:lnTo>
                  <a:lnTo>
                    <a:pt x="4213" y="2521"/>
                  </a:lnTo>
                  <a:lnTo>
                    <a:pt x="4213" y="2521"/>
                  </a:lnTo>
                  <a:cubicBezTo>
                    <a:pt x="4371" y="2743"/>
                    <a:pt x="4529" y="2964"/>
                    <a:pt x="4688" y="3186"/>
                  </a:cubicBezTo>
                  <a:cubicBezTo>
                    <a:pt x="4814" y="3345"/>
                    <a:pt x="4973" y="3408"/>
                    <a:pt x="5163" y="3408"/>
                  </a:cubicBezTo>
                  <a:cubicBezTo>
                    <a:pt x="5353" y="3408"/>
                    <a:pt x="5543" y="3313"/>
                    <a:pt x="5638" y="3186"/>
                  </a:cubicBezTo>
                  <a:lnTo>
                    <a:pt x="7411" y="1001"/>
                  </a:lnTo>
                  <a:cubicBezTo>
                    <a:pt x="7601" y="716"/>
                    <a:pt x="7570" y="368"/>
                    <a:pt x="7316" y="146"/>
                  </a:cubicBezTo>
                  <a:cubicBezTo>
                    <a:pt x="7205" y="49"/>
                    <a:pt x="7070" y="0"/>
                    <a:pt x="693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396;p36"/>
            <p:cNvSpPr/>
            <p:nvPr/>
          </p:nvSpPr>
          <p:spPr>
            <a:xfrm>
              <a:off x="5976550" y="2475275"/>
              <a:ext cx="199550" cy="317700"/>
            </a:xfrm>
            <a:custGeom>
              <a:avLst/>
              <a:gdLst/>
              <a:ahLst/>
              <a:cxnLst/>
              <a:rect l="l" t="t" r="r" b="b"/>
              <a:pathLst>
                <a:path w="7982" h="12708" extrusionOk="0">
                  <a:moveTo>
                    <a:pt x="7131" y="0"/>
                  </a:moveTo>
                  <a:cubicBezTo>
                    <a:pt x="7097" y="0"/>
                    <a:pt x="7064" y="3"/>
                    <a:pt x="7031" y="8"/>
                  </a:cubicBezTo>
                  <a:cubicBezTo>
                    <a:pt x="6809" y="8"/>
                    <a:pt x="6619" y="135"/>
                    <a:pt x="6493" y="293"/>
                  </a:cubicBezTo>
                  <a:lnTo>
                    <a:pt x="5352" y="1687"/>
                  </a:lnTo>
                  <a:cubicBezTo>
                    <a:pt x="5289" y="1560"/>
                    <a:pt x="5194" y="1433"/>
                    <a:pt x="5131" y="1307"/>
                  </a:cubicBezTo>
                  <a:cubicBezTo>
                    <a:pt x="4782" y="768"/>
                    <a:pt x="4244" y="483"/>
                    <a:pt x="3579" y="483"/>
                  </a:cubicBezTo>
                  <a:lnTo>
                    <a:pt x="3516" y="483"/>
                  </a:lnTo>
                  <a:lnTo>
                    <a:pt x="1901" y="515"/>
                  </a:lnTo>
                  <a:lnTo>
                    <a:pt x="1869" y="515"/>
                  </a:lnTo>
                  <a:cubicBezTo>
                    <a:pt x="729" y="515"/>
                    <a:pt x="32" y="1053"/>
                    <a:pt x="0" y="1972"/>
                  </a:cubicBezTo>
                  <a:cubicBezTo>
                    <a:pt x="0" y="2003"/>
                    <a:pt x="0" y="5424"/>
                    <a:pt x="0" y="6089"/>
                  </a:cubicBezTo>
                  <a:cubicBezTo>
                    <a:pt x="0" y="6310"/>
                    <a:pt x="64" y="6500"/>
                    <a:pt x="222" y="6659"/>
                  </a:cubicBezTo>
                  <a:cubicBezTo>
                    <a:pt x="380" y="6785"/>
                    <a:pt x="570" y="6880"/>
                    <a:pt x="760" y="6880"/>
                  </a:cubicBezTo>
                  <a:lnTo>
                    <a:pt x="792" y="6880"/>
                  </a:lnTo>
                  <a:cubicBezTo>
                    <a:pt x="1045" y="6880"/>
                    <a:pt x="1299" y="6754"/>
                    <a:pt x="1457" y="6532"/>
                  </a:cubicBezTo>
                  <a:cubicBezTo>
                    <a:pt x="1489" y="6437"/>
                    <a:pt x="1489" y="6342"/>
                    <a:pt x="1394" y="6279"/>
                  </a:cubicBezTo>
                  <a:cubicBezTo>
                    <a:pt x="1360" y="6256"/>
                    <a:pt x="1327" y="6246"/>
                    <a:pt x="1294" y="6246"/>
                  </a:cubicBezTo>
                  <a:cubicBezTo>
                    <a:pt x="1236" y="6246"/>
                    <a:pt x="1181" y="6281"/>
                    <a:pt x="1140" y="6342"/>
                  </a:cubicBezTo>
                  <a:cubicBezTo>
                    <a:pt x="1077" y="6437"/>
                    <a:pt x="919" y="6500"/>
                    <a:pt x="792" y="6500"/>
                  </a:cubicBezTo>
                  <a:cubicBezTo>
                    <a:pt x="665" y="6500"/>
                    <a:pt x="570" y="6469"/>
                    <a:pt x="475" y="6374"/>
                  </a:cubicBezTo>
                  <a:cubicBezTo>
                    <a:pt x="412" y="6310"/>
                    <a:pt x="380" y="6215"/>
                    <a:pt x="380" y="6089"/>
                  </a:cubicBezTo>
                  <a:cubicBezTo>
                    <a:pt x="380" y="6057"/>
                    <a:pt x="380" y="2035"/>
                    <a:pt x="380" y="1972"/>
                  </a:cubicBezTo>
                  <a:cubicBezTo>
                    <a:pt x="380" y="1275"/>
                    <a:pt x="919" y="895"/>
                    <a:pt x="1869" y="895"/>
                  </a:cubicBezTo>
                  <a:lnTo>
                    <a:pt x="1901" y="895"/>
                  </a:lnTo>
                  <a:lnTo>
                    <a:pt x="3516" y="863"/>
                  </a:lnTo>
                  <a:lnTo>
                    <a:pt x="3547" y="863"/>
                  </a:lnTo>
                  <a:cubicBezTo>
                    <a:pt x="4117" y="863"/>
                    <a:pt x="4529" y="1085"/>
                    <a:pt x="4814" y="1528"/>
                  </a:cubicBezTo>
                  <a:cubicBezTo>
                    <a:pt x="4909" y="1687"/>
                    <a:pt x="5067" y="1908"/>
                    <a:pt x="5194" y="2130"/>
                  </a:cubicBezTo>
                  <a:cubicBezTo>
                    <a:pt x="5226" y="2162"/>
                    <a:pt x="5289" y="2193"/>
                    <a:pt x="5352" y="2193"/>
                  </a:cubicBezTo>
                  <a:cubicBezTo>
                    <a:pt x="5416" y="2193"/>
                    <a:pt x="5447" y="2162"/>
                    <a:pt x="5511" y="2130"/>
                  </a:cubicBezTo>
                  <a:lnTo>
                    <a:pt x="6778" y="515"/>
                  </a:lnTo>
                  <a:cubicBezTo>
                    <a:pt x="6841" y="452"/>
                    <a:pt x="6936" y="388"/>
                    <a:pt x="7063" y="388"/>
                  </a:cubicBezTo>
                  <a:cubicBezTo>
                    <a:pt x="7086" y="380"/>
                    <a:pt x="7112" y="376"/>
                    <a:pt x="7139" y="376"/>
                  </a:cubicBezTo>
                  <a:cubicBezTo>
                    <a:pt x="7219" y="376"/>
                    <a:pt x="7308" y="412"/>
                    <a:pt x="7379" y="483"/>
                  </a:cubicBezTo>
                  <a:cubicBezTo>
                    <a:pt x="7538" y="610"/>
                    <a:pt x="7569" y="863"/>
                    <a:pt x="7411" y="1053"/>
                  </a:cubicBezTo>
                  <a:lnTo>
                    <a:pt x="5669" y="3238"/>
                  </a:lnTo>
                  <a:cubicBezTo>
                    <a:pt x="5574" y="3365"/>
                    <a:pt x="5479" y="3397"/>
                    <a:pt x="5321" y="3397"/>
                  </a:cubicBezTo>
                  <a:cubicBezTo>
                    <a:pt x="5194" y="3397"/>
                    <a:pt x="5099" y="3365"/>
                    <a:pt x="5004" y="3270"/>
                  </a:cubicBezTo>
                  <a:lnTo>
                    <a:pt x="5004" y="3238"/>
                  </a:lnTo>
                  <a:cubicBezTo>
                    <a:pt x="4846" y="3048"/>
                    <a:pt x="4687" y="2827"/>
                    <a:pt x="4529" y="2605"/>
                  </a:cubicBezTo>
                  <a:cubicBezTo>
                    <a:pt x="4466" y="2542"/>
                    <a:pt x="4402" y="2510"/>
                    <a:pt x="4307" y="2510"/>
                  </a:cubicBezTo>
                  <a:cubicBezTo>
                    <a:pt x="4244" y="2542"/>
                    <a:pt x="4181" y="2637"/>
                    <a:pt x="4181" y="2700"/>
                  </a:cubicBezTo>
                  <a:lnTo>
                    <a:pt x="4244" y="6469"/>
                  </a:lnTo>
                  <a:lnTo>
                    <a:pt x="4307" y="11726"/>
                  </a:lnTo>
                  <a:cubicBezTo>
                    <a:pt x="4307" y="12074"/>
                    <a:pt x="4022" y="12327"/>
                    <a:pt x="3706" y="12327"/>
                  </a:cubicBezTo>
                  <a:cubicBezTo>
                    <a:pt x="3357" y="12327"/>
                    <a:pt x="3072" y="12074"/>
                    <a:pt x="3072" y="11726"/>
                  </a:cubicBezTo>
                  <a:lnTo>
                    <a:pt x="3072" y="6469"/>
                  </a:lnTo>
                  <a:cubicBezTo>
                    <a:pt x="3072" y="6342"/>
                    <a:pt x="3009" y="6279"/>
                    <a:pt x="2914" y="6279"/>
                  </a:cubicBezTo>
                  <a:cubicBezTo>
                    <a:pt x="2787" y="6279"/>
                    <a:pt x="2724" y="6342"/>
                    <a:pt x="2724" y="6469"/>
                  </a:cubicBezTo>
                  <a:lnTo>
                    <a:pt x="2724" y="11726"/>
                  </a:lnTo>
                  <a:cubicBezTo>
                    <a:pt x="2724" y="12264"/>
                    <a:pt x="3136" y="12707"/>
                    <a:pt x="3706" y="12707"/>
                  </a:cubicBezTo>
                  <a:cubicBezTo>
                    <a:pt x="4244" y="12707"/>
                    <a:pt x="4687" y="12264"/>
                    <a:pt x="4687" y="11726"/>
                  </a:cubicBezTo>
                  <a:lnTo>
                    <a:pt x="4624" y="6437"/>
                  </a:lnTo>
                  <a:lnTo>
                    <a:pt x="4561" y="3270"/>
                  </a:lnTo>
                  <a:lnTo>
                    <a:pt x="4561" y="3270"/>
                  </a:lnTo>
                  <a:cubicBezTo>
                    <a:pt x="4624" y="3333"/>
                    <a:pt x="4656" y="3397"/>
                    <a:pt x="4719" y="3460"/>
                  </a:cubicBezTo>
                  <a:lnTo>
                    <a:pt x="4719" y="3492"/>
                  </a:lnTo>
                  <a:cubicBezTo>
                    <a:pt x="4877" y="3650"/>
                    <a:pt x="5099" y="3777"/>
                    <a:pt x="5321" y="3777"/>
                  </a:cubicBezTo>
                  <a:cubicBezTo>
                    <a:pt x="5574" y="3777"/>
                    <a:pt x="5796" y="3650"/>
                    <a:pt x="5954" y="3460"/>
                  </a:cubicBezTo>
                  <a:lnTo>
                    <a:pt x="7696" y="1275"/>
                  </a:lnTo>
                  <a:cubicBezTo>
                    <a:pt x="7981" y="927"/>
                    <a:pt x="7918" y="452"/>
                    <a:pt x="7601" y="167"/>
                  </a:cubicBezTo>
                  <a:cubicBezTo>
                    <a:pt x="7470" y="62"/>
                    <a:pt x="7295" y="0"/>
                    <a:pt x="713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397;p36"/>
            <p:cNvSpPr/>
            <p:nvPr/>
          </p:nvSpPr>
          <p:spPr>
            <a:xfrm>
              <a:off x="6009000" y="2415300"/>
              <a:ext cx="66550" cy="64950"/>
            </a:xfrm>
            <a:custGeom>
              <a:avLst/>
              <a:gdLst/>
              <a:ahLst/>
              <a:cxnLst/>
              <a:rect l="l" t="t" r="r" b="b"/>
              <a:pathLst>
                <a:path w="2662" h="2598" extrusionOk="0">
                  <a:moveTo>
                    <a:pt x="1331" y="0"/>
                  </a:moveTo>
                  <a:cubicBezTo>
                    <a:pt x="603" y="0"/>
                    <a:pt x="1" y="570"/>
                    <a:pt x="1" y="1299"/>
                  </a:cubicBezTo>
                  <a:cubicBezTo>
                    <a:pt x="1" y="1996"/>
                    <a:pt x="603" y="2597"/>
                    <a:pt x="1331" y="2597"/>
                  </a:cubicBezTo>
                  <a:cubicBezTo>
                    <a:pt x="2059" y="2597"/>
                    <a:pt x="2661" y="1996"/>
                    <a:pt x="2661" y="1299"/>
                  </a:cubicBezTo>
                  <a:cubicBezTo>
                    <a:pt x="2661" y="570"/>
                    <a:pt x="2059" y="0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398;p36"/>
            <p:cNvSpPr/>
            <p:nvPr/>
          </p:nvSpPr>
          <p:spPr>
            <a:xfrm>
              <a:off x="6004250" y="2410550"/>
              <a:ext cx="76050" cy="74450"/>
            </a:xfrm>
            <a:custGeom>
              <a:avLst/>
              <a:gdLst/>
              <a:ahLst/>
              <a:cxnLst/>
              <a:rect l="l" t="t" r="r" b="b"/>
              <a:pathLst>
                <a:path w="3042" h="2978" extrusionOk="0">
                  <a:moveTo>
                    <a:pt x="1521" y="349"/>
                  </a:moveTo>
                  <a:cubicBezTo>
                    <a:pt x="2154" y="349"/>
                    <a:pt x="2661" y="855"/>
                    <a:pt x="2661" y="1489"/>
                  </a:cubicBezTo>
                  <a:cubicBezTo>
                    <a:pt x="2661" y="2091"/>
                    <a:pt x="2154" y="2597"/>
                    <a:pt x="1521" y="2597"/>
                  </a:cubicBezTo>
                  <a:cubicBezTo>
                    <a:pt x="888" y="2597"/>
                    <a:pt x="381" y="2091"/>
                    <a:pt x="381" y="1489"/>
                  </a:cubicBezTo>
                  <a:cubicBezTo>
                    <a:pt x="381" y="855"/>
                    <a:pt x="888" y="349"/>
                    <a:pt x="1521" y="349"/>
                  </a:cubicBezTo>
                  <a:close/>
                  <a:moveTo>
                    <a:pt x="1521" y="0"/>
                  </a:moveTo>
                  <a:cubicBezTo>
                    <a:pt x="698" y="0"/>
                    <a:pt x="1" y="665"/>
                    <a:pt x="1" y="1489"/>
                  </a:cubicBezTo>
                  <a:cubicBezTo>
                    <a:pt x="1" y="2312"/>
                    <a:pt x="698" y="2977"/>
                    <a:pt x="1521" y="2977"/>
                  </a:cubicBezTo>
                  <a:cubicBezTo>
                    <a:pt x="2344" y="2977"/>
                    <a:pt x="3041" y="2312"/>
                    <a:pt x="3041" y="1489"/>
                  </a:cubicBezTo>
                  <a:cubicBezTo>
                    <a:pt x="3041" y="665"/>
                    <a:pt x="2344" y="0"/>
                    <a:pt x="152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399;p36"/>
            <p:cNvSpPr/>
            <p:nvPr/>
          </p:nvSpPr>
          <p:spPr>
            <a:xfrm>
              <a:off x="6009000" y="2636200"/>
              <a:ext cx="40400" cy="152025"/>
            </a:xfrm>
            <a:custGeom>
              <a:avLst/>
              <a:gdLst/>
              <a:ahLst/>
              <a:cxnLst/>
              <a:rect l="l" t="t" r="r" b="b"/>
              <a:pathLst>
                <a:path w="1616" h="6081" extrusionOk="0">
                  <a:moveTo>
                    <a:pt x="1" y="0"/>
                  </a:moveTo>
                  <a:lnTo>
                    <a:pt x="1" y="5289"/>
                  </a:lnTo>
                  <a:cubicBezTo>
                    <a:pt x="1" y="5732"/>
                    <a:pt x="381" y="6080"/>
                    <a:pt x="793" y="6080"/>
                  </a:cubicBezTo>
                  <a:cubicBezTo>
                    <a:pt x="1236" y="6080"/>
                    <a:pt x="1616" y="5732"/>
                    <a:pt x="1616" y="5289"/>
                  </a:cubicBezTo>
                  <a:lnTo>
                    <a:pt x="1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400;p36"/>
            <p:cNvSpPr/>
            <p:nvPr/>
          </p:nvSpPr>
          <p:spPr>
            <a:xfrm>
              <a:off x="6004250" y="2632225"/>
              <a:ext cx="49125" cy="160750"/>
            </a:xfrm>
            <a:custGeom>
              <a:avLst/>
              <a:gdLst/>
              <a:ahLst/>
              <a:cxnLst/>
              <a:rect l="l" t="t" r="r" b="b"/>
              <a:pathLst>
                <a:path w="1965" h="643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5448"/>
                  </a:lnTo>
                  <a:cubicBezTo>
                    <a:pt x="1" y="5986"/>
                    <a:pt x="444" y="6429"/>
                    <a:pt x="983" y="6429"/>
                  </a:cubicBezTo>
                  <a:cubicBezTo>
                    <a:pt x="1553" y="6429"/>
                    <a:pt x="1964" y="5986"/>
                    <a:pt x="1964" y="5448"/>
                  </a:cubicBezTo>
                  <a:lnTo>
                    <a:pt x="1964" y="191"/>
                  </a:lnTo>
                  <a:cubicBezTo>
                    <a:pt x="1964" y="64"/>
                    <a:pt x="1901" y="1"/>
                    <a:pt x="1806" y="1"/>
                  </a:cubicBezTo>
                  <a:cubicBezTo>
                    <a:pt x="1679" y="1"/>
                    <a:pt x="1616" y="64"/>
                    <a:pt x="1616" y="191"/>
                  </a:cubicBezTo>
                  <a:lnTo>
                    <a:pt x="1616" y="5448"/>
                  </a:lnTo>
                  <a:cubicBezTo>
                    <a:pt x="1616" y="5796"/>
                    <a:pt x="1331" y="6049"/>
                    <a:pt x="983" y="6049"/>
                  </a:cubicBezTo>
                  <a:cubicBezTo>
                    <a:pt x="666" y="6049"/>
                    <a:pt x="381" y="5796"/>
                    <a:pt x="381" y="5448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401;p36"/>
            <p:cNvSpPr/>
            <p:nvPr/>
          </p:nvSpPr>
          <p:spPr>
            <a:xfrm>
              <a:off x="6004250" y="2541975"/>
              <a:ext cx="9525" cy="99000"/>
            </a:xfrm>
            <a:custGeom>
              <a:avLst/>
              <a:gdLst/>
              <a:ahLst/>
              <a:cxnLst/>
              <a:rect l="l" t="t" r="r" b="b"/>
              <a:pathLst>
                <a:path w="381" h="3960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3769"/>
                  </a:lnTo>
                  <a:cubicBezTo>
                    <a:pt x="1" y="3896"/>
                    <a:pt x="96" y="3959"/>
                    <a:pt x="191" y="3959"/>
                  </a:cubicBezTo>
                  <a:cubicBezTo>
                    <a:pt x="286" y="3959"/>
                    <a:pt x="381" y="3896"/>
                    <a:pt x="381" y="3769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402;p36"/>
            <p:cNvSpPr/>
            <p:nvPr/>
          </p:nvSpPr>
          <p:spPr>
            <a:xfrm>
              <a:off x="6659800" y="2624325"/>
              <a:ext cx="7150" cy="19800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32" y="0"/>
                  </a:moveTo>
                  <a:lnTo>
                    <a:pt x="1" y="792"/>
                  </a:lnTo>
                  <a:cubicBezTo>
                    <a:pt x="254" y="538"/>
                    <a:pt x="286" y="285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403;p36"/>
            <p:cNvSpPr/>
            <p:nvPr/>
          </p:nvSpPr>
          <p:spPr>
            <a:xfrm>
              <a:off x="6654275" y="2619500"/>
              <a:ext cx="17425" cy="29375"/>
            </a:xfrm>
            <a:custGeom>
              <a:avLst/>
              <a:gdLst/>
              <a:ahLst/>
              <a:cxnLst/>
              <a:rect l="l" t="t" r="r" b="b"/>
              <a:pathLst>
                <a:path w="697" h="1175" extrusionOk="0">
                  <a:moveTo>
                    <a:pt x="234" y="0"/>
                  </a:moveTo>
                  <a:cubicBezTo>
                    <a:pt x="199" y="0"/>
                    <a:pt x="163" y="10"/>
                    <a:pt x="127" y="35"/>
                  </a:cubicBezTo>
                  <a:cubicBezTo>
                    <a:pt x="63" y="130"/>
                    <a:pt x="32" y="225"/>
                    <a:pt x="95" y="320"/>
                  </a:cubicBezTo>
                  <a:cubicBezTo>
                    <a:pt x="285" y="510"/>
                    <a:pt x="285" y="636"/>
                    <a:pt x="63" y="858"/>
                  </a:cubicBezTo>
                  <a:cubicBezTo>
                    <a:pt x="0" y="921"/>
                    <a:pt x="0" y="1048"/>
                    <a:pt x="63" y="1111"/>
                  </a:cubicBezTo>
                  <a:cubicBezTo>
                    <a:pt x="127" y="1143"/>
                    <a:pt x="158" y="1175"/>
                    <a:pt x="222" y="1175"/>
                  </a:cubicBezTo>
                  <a:cubicBezTo>
                    <a:pt x="253" y="1175"/>
                    <a:pt x="317" y="1143"/>
                    <a:pt x="349" y="1111"/>
                  </a:cubicBezTo>
                  <a:cubicBezTo>
                    <a:pt x="665" y="763"/>
                    <a:pt x="697" y="415"/>
                    <a:pt x="380" y="66"/>
                  </a:cubicBezTo>
                  <a:cubicBezTo>
                    <a:pt x="341" y="27"/>
                    <a:pt x="290" y="0"/>
                    <a:pt x="2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404;p36"/>
            <p:cNvSpPr/>
            <p:nvPr/>
          </p:nvSpPr>
          <p:spPr>
            <a:xfrm>
              <a:off x="6638425" y="2624325"/>
              <a:ext cx="7150" cy="19800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254" y="0"/>
                  </a:moveTo>
                  <a:cubicBezTo>
                    <a:pt x="1" y="285"/>
                    <a:pt x="32" y="507"/>
                    <a:pt x="286" y="792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405;p36"/>
            <p:cNvSpPr/>
            <p:nvPr/>
          </p:nvSpPr>
          <p:spPr>
            <a:xfrm>
              <a:off x="6633675" y="2619250"/>
              <a:ext cx="17450" cy="29625"/>
            </a:xfrm>
            <a:custGeom>
              <a:avLst/>
              <a:gdLst/>
              <a:ahLst/>
              <a:cxnLst/>
              <a:rect l="l" t="t" r="r" b="b"/>
              <a:pathLst>
                <a:path w="698" h="1185" extrusionOk="0">
                  <a:moveTo>
                    <a:pt x="414" y="1"/>
                  </a:moveTo>
                  <a:cubicBezTo>
                    <a:pt x="365" y="1"/>
                    <a:pt x="321" y="24"/>
                    <a:pt x="286" y="76"/>
                  </a:cubicBezTo>
                  <a:cubicBezTo>
                    <a:pt x="1" y="456"/>
                    <a:pt x="32" y="805"/>
                    <a:pt x="349" y="1121"/>
                  </a:cubicBezTo>
                  <a:cubicBezTo>
                    <a:pt x="381" y="1153"/>
                    <a:pt x="444" y="1185"/>
                    <a:pt x="476" y="1185"/>
                  </a:cubicBezTo>
                  <a:cubicBezTo>
                    <a:pt x="539" y="1185"/>
                    <a:pt x="571" y="1153"/>
                    <a:pt x="602" y="1121"/>
                  </a:cubicBezTo>
                  <a:cubicBezTo>
                    <a:pt x="697" y="1026"/>
                    <a:pt x="697" y="931"/>
                    <a:pt x="602" y="836"/>
                  </a:cubicBezTo>
                  <a:cubicBezTo>
                    <a:pt x="412" y="646"/>
                    <a:pt x="412" y="520"/>
                    <a:pt x="571" y="298"/>
                  </a:cubicBezTo>
                  <a:cubicBezTo>
                    <a:pt x="634" y="235"/>
                    <a:pt x="634" y="108"/>
                    <a:pt x="539" y="45"/>
                  </a:cubicBezTo>
                  <a:cubicBezTo>
                    <a:pt x="496" y="16"/>
                    <a:pt x="454" y="1"/>
                    <a:pt x="4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406;p36"/>
            <p:cNvSpPr/>
            <p:nvPr/>
          </p:nvSpPr>
          <p:spPr>
            <a:xfrm>
              <a:off x="6620225" y="2535650"/>
              <a:ext cx="38825" cy="77600"/>
            </a:xfrm>
            <a:custGeom>
              <a:avLst/>
              <a:gdLst/>
              <a:ahLst/>
              <a:cxnLst/>
              <a:rect l="l" t="t" r="r" b="b"/>
              <a:pathLst>
                <a:path w="1553" h="3104" extrusionOk="0">
                  <a:moveTo>
                    <a:pt x="0" y="0"/>
                  </a:moveTo>
                  <a:lnTo>
                    <a:pt x="64" y="602"/>
                  </a:lnTo>
                  <a:cubicBezTo>
                    <a:pt x="380" y="728"/>
                    <a:pt x="919" y="1204"/>
                    <a:pt x="1014" y="3104"/>
                  </a:cubicBezTo>
                  <a:lnTo>
                    <a:pt x="1552" y="3104"/>
                  </a:lnTo>
                  <a:cubicBezTo>
                    <a:pt x="1489" y="1077"/>
                    <a:pt x="824" y="6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407;p36"/>
            <p:cNvSpPr/>
            <p:nvPr/>
          </p:nvSpPr>
          <p:spPr>
            <a:xfrm>
              <a:off x="6615475" y="2530900"/>
              <a:ext cx="48325" cy="87100"/>
            </a:xfrm>
            <a:custGeom>
              <a:avLst/>
              <a:gdLst/>
              <a:ahLst/>
              <a:cxnLst/>
              <a:rect l="l" t="t" r="r" b="b"/>
              <a:pathLst>
                <a:path w="1933" h="3484" extrusionOk="0">
                  <a:moveTo>
                    <a:pt x="222" y="0"/>
                  </a:moveTo>
                  <a:cubicBezTo>
                    <a:pt x="159" y="0"/>
                    <a:pt x="95" y="32"/>
                    <a:pt x="64" y="63"/>
                  </a:cubicBezTo>
                  <a:cubicBezTo>
                    <a:pt x="32" y="95"/>
                    <a:pt x="0" y="158"/>
                    <a:pt x="0" y="222"/>
                  </a:cubicBezTo>
                  <a:lnTo>
                    <a:pt x="64" y="823"/>
                  </a:lnTo>
                  <a:cubicBezTo>
                    <a:pt x="95" y="887"/>
                    <a:pt x="127" y="950"/>
                    <a:pt x="190" y="982"/>
                  </a:cubicBezTo>
                  <a:cubicBezTo>
                    <a:pt x="412" y="1045"/>
                    <a:pt x="919" y="1425"/>
                    <a:pt x="1014" y="3294"/>
                  </a:cubicBezTo>
                  <a:cubicBezTo>
                    <a:pt x="1014" y="3389"/>
                    <a:pt x="1109" y="3452"/>
                    <a:pt x="1204" y="3452"/>
                  </a:cubicBezTo>
                  <a:cubicBezTo>
                    <a:pt x="1299" y="3452"/>
                    <a:pt x="1394" y="3357"/>
                    <a:pt x="1394" y="3262"/>
                  </a:cubicBezTo>
                  <a:cubicBezTo>
                    <a:pt x="1299" y="1520"/>
                    <a:pt x="855" y="887"/>
                    <a:pt x="444" y="665"/>
                  </a:cubicBezTo>
                  <a:lnTo>
                    <a:pt x="412" y="412"/>
                  </a:lnTo>
                  <a:lnTo>
                    <a:pt x="412" y="412"/>
                  </a:lnTo>
                  <a:cubicBezTo>
                    <a:pt x="1077" y="665"/>
                    <a:pt x="1520" y="1710"/>
                    <a:pt x="1552" y="3294"/>
                  </a:cubicBezTo>
                  <a:cubicBezTo>
                    <a:pt x="1584" y="3389"/>
                    <a:pt x="1647" y="3484"/>
                    <a:pt x="1742" y="3484"/>
                  </a:cubicBezTo>
                  <a:cubicBezTo>
                    <a:pt x="1869" y="3484"/>
                    <a:pt x="1932" y="3389"/>
                    <a:pt x="1932" y="3294"/>
                  </a:cubicBezTo>
                  <a:cubicBezTo>
                    <a:pt x="1869" y="1299"/>
                    <a:pt x="1235" y="95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408;p36"/>
            <p:cNvSpPr/>
            <p:nvPr/>
          </p:nvSpPr>
          <p:spPr>
            <a:xfrm>
              <a:off x="6637650" y="2613100"/>
              <a:ext cx="28525" cy="11250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58" y="1"/>
                  </a:moveTo>
                  <a:cubicBezTo>
                    <a:pt x="945" y="1"/>
                    <a:pt x="932" y="2"/>
                    <a:pt x="918" y="6"/>
                  </a:cubicBezTo>
                  <a:lnTo>
                    <a:pt x="222" y="6"/>
                  </a:lnTo>
                  <a:cubicBezTo>
                    <a:pt x="95" y="6"/>
                    <a:pt x="0" y="101"/>
                    <a:pt x="0" y="227"/>
                  </a:cubicBezTo>
                  <a:cubicBezTo>
                    <a:pt x="0" y="354"/>
                    <a:pt x="95" y="449"/>
                    <a:pt x="222" y="449"/>
                  </a:cubicBezTo>
                  <a:lnTo>
                    <a:pt x="918" y="449"/>
                  </a:lnTo>
                  <a:cubicBezTo>
                    <a:pt x="1045" y="449"/>
                    <a:pt x="1140" y="354"/>
                    <a:pt x="1140" y="227"/>
                  </a:cubicBezTo>
                  <a:lnTo>
                    <a:pt x="1140" y="196"/>
                  </a:lnTo>
                  <a:cubicBezTo>
                    <a:pt x="1140" y="111"/>
                    <a:pt x="1064" y="1"/>
                    <a:pt x="95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409;p36"/>
            <p:cNvSpPr/>
            <p:nvPr/>
          </p:nvSpPr>
          <p:spPr>
            <a:xfrm>
              <a:off x="6632900" y="2608475"/>
              <a:ext cx="38025" cy="20625"/>
            </a:xfrm>
            <a:custGeom>
              <a:avLst/>
              <a:gdLst/>
              <a:ahLst/>
              <a:cxnLst/>
              <a:rect l="l" t="t" r="r" b="b"/>
              <a:pathLst>
                <a:path w="1521" h="825" extrusionOk="0">
                  <a:moveTo>
                    <a:pt x="1108" y="349"/>
                  </a:moveTo>
                  <a:cubicBezTo>
                    <a:pt x="1140" y="349"/>
                    <a:pt x="1140" y="381"/>
                    <a:pt x="1140" y="412"/>
                  </a:cubicBezTo>
                  <a:cubicBezTo>
                    <a:pt x="1140" y="444"/>
                    <a:pt x="1108" y="444"/>
                    <a:pt x="1108" y="444"/>
                  </a:cubicBezTo>
                  <a:lnTo>
                    <a:pt x="412" y="444"/>
                  </a:lnTo>
                  <a:cubicBezTo>
                    <a:pt x="380" y="444"/>
                    <a:pt x="380" y="412"/>
                    <a:pt x="380" y="412"/>
                  </a:cubicBezTo>
                  <a:cubicBezTo>
                    <a:pt x="380" y="381"/>
                    <a:pt x="380" y="381"/>
                    <a:pt x="380" y="381"/>
                  </a:cubicBezTo>
                  <a:lnTo>
                    <a:pt x="412" y="381"/>
                  </a:lnTo>
                  <a:lnTo>
                    <a:pt x="1108" y="349"/>
                  </a:lnTo>
                  <a:close/>
                  <a:moveTo>
                    <a:pt x="412" y="1"/>
                  </a:moveTo>
                  <a:cubicBezTo>
                    <a:pt x="317" y="1"/>
                    <a:pt x="190" y="32"/>
                    <a:pt x="127" y="127"/>
                  </a:cubicBezTo>
                  <a:cubicBezTo>
                    <a:pt x="32" y="191"/>
                    <a:pt x="0" y="317"/>
                    <a:pt x="0" y="412"/>
                  </a:cubicBezTo>
                  <a:cubicBezTo>
                    <a:pt x="32" y="634"/>
                    <a:pt x="190" y="824"/>
                    <a:pt x="412" y="824"/>
                  </a:cubicBezTo>
                  <a:lnTo>
                    <a:pt x="1108" y="824"/>
                  </a:lnTo>
                  <a:cubicBezTo>
                    <a:pt x="1235" y="824"/>
                    <a:pt x="1330" y="761"/>
                    <a:pt x="1394" y="697"/>
                  </a:cubicBezTo>
                  <a:cubicBezTo>
                    <a:pt x="1489" y="602"/>
                    <a:pt x="1520" y="507"/>
                    <a:pt x="1520" y="381"/>
                  </a:cubicBezTo>
                  <a:cubicBezTo>
                    <a:pt x="1520" y="159"/>
                    <a:pt x="1330" y="1"/>
                    <a:pt x="11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410;p36"/>
            <p:cNvSpPr/>
            <p:nvPr/>
          </p:nvSpPr>
          <p:spPr>
            <a:xfrm>
              <a:off x="6419925" y="2458050"/>
              <a:ext cx="7925" cy="19825"/>
            </a:xfrm>
            <a:custGeom>
              <a:avLst/>
              <a:gdLst/>
              <a:ahLst/>
              <a:cxnLst/>
              <a:rect l="l" t="t" r="r" b="b"/>
              <a:pathLst>
                <a:path w="317" h="793" extrusionOk="0">
                  <a:moveTo>
                    <a:pt x="317" y="1"/>
                  </a:moveTo>
                  <a:lnTo>
                    <a:pt x="317" y="1"/>
                  </a:lnTo>
                  <a:cubicBezTo>
                    <a:pt x="63" y="254"/>
                    <a:pt x="0" y="476"/>
                    <a:pt x="253" y="792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411;p36"/>
            <p:cNvSpPr/>
            <p:nvPr/>
          </p:nvSpPr>
          <p:spPr>
            <a:xfrm>
              <a:off x="6415175" y="2453100"/>
              <a:ext cx="17425" cy="28725"/>
            </a:xfrm>
            <a:custGeom>
              <a:avLst/>
              <a:gdLst/>
              <a:ahLst/>
              <a:cxnLst/>
              <a:rect l="l" t="t" r="r" b="b"/>
              <a:pathLst>
                <a:path w="697" h="1149" extrusionOk="0">
                  <a:moveTo>
                    <a:pt x="491" y="1"/>
                  </a:moveTo>
                  <a:cubicBezTo>
                    <a:pt x="443" y="1"/>
                    <a:pt x="396" y="24"/>
                    <a:pt x="348" y="72"/>
                  </a:cubicBezTo>
                  <a:cubicBezTo>
                    <a:pt x="32" y="420"/>
                    <a:pt x="0" y="737"/>
                    <a:pt x="317" y="1085"/>
                  </a:cubicBezTo>
                  <a:cubicBezTo>
                    <a:pt x="348" y="1149"/>
                    <a:pt x="412" y="1149"/>
                    <a:pt x="443" y="1149"/>
                  </a:cubicBezTo>
                  <a:cubicBezTo>
                    <a:pt x="507" y="1149"/>
                    <a:pt x="538" y="1149"/>
                    <a:pt x="570" y="1117"/>
                  </a:cubicBezTo>
                  <a:cubicBezTo>
                    <a:pt x="633" y="1054"/>
                    <a:pt x="665" y="927"/>
                    <a:pt x="602" y="864"/>
                  </a:cubicBezTo>
                  <a:cubicBezTo>
                    <a:pt x="412" y="642"/>
                    <a:pt x="412" y="515"/>
                    <a:pt x="633" y="325"/>
                  </a:cubicBezTo>
                  <a:cubicBezTo>
                    <a:pt x="697" y="262"/>
                    <a:pt x="697" y="135"/>
                    <a:pt x="633" y="72"/>
                  </a:cubicBezTo>
                  <a:cubicBezTo>
                    <a:pt x="586" y="24"/>
                    <a:pt x="538" y="1"/>
                    <a:pt x="4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412;p36"/>
            <p:cNvSpPr/>
            <p:nvPr/>
          </p:nvSpPr>
          <p:spPr>
            <a:xfrm>
              <a:off x="6441300" y="2458050"/>
              <a:ext cx="7150" cy="19825"/>
            </a:xfrm>
            <a:custGeom>
              <a:avLst/>
              <a:gdLst/>
              <a:ahLst/>
              <a:cxnLst/>
              <a:rect l="l" t="t" r="r" b="b"/>
              <a:pathLst>
                <a:path w="286" h="793" extrusionOk="0">
                  <a:moveTo>
                    <a:pt x="0" y="1"/>
                  </a:moveTo>
                  <a:lnTo>
                    <a:pt x="32" y="792"/>
                  </a:lnTo>
                  <a:cubicBezTo>
                    <a:pt x="285" y="507"/>
                    <a:pt x="285" y="28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413;p36"/>
            <p:cNvSpPr/>
            <p:nvPr/>
          </p:nvSpPr>
          <p:spPr>
            <a:xfrm>
              <a:off x="6435750" y="2453700"/>
              <a:ext cx="17450" cy="28925"/>
            </a:xfrm>
            <a:custGeom>
              <a:avLst/>
              <a:gdLst/>
              <a:ahLst/>
              <a:cxnLst/>
              <a:rect l="l" t="t" r="r" b="b"/>
              <a:pathLst>
                <a:path w="698" h="1157" extrusionOk="0">
                  <a:moveTo>
                    <a:pt x="206" y="0"/>
                  </a:moveTo>
                  <a:cubicBezTo>
                    <a:pt x="159" y="0"/>
                    <a:pt x="111" y="16"/>
                    <a:pt x="64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285" y="491"/>
                    <a:pt x="285" y="618"/>
                    <a:pt x="127" y="840"/>
                  </a:cubicBezTo>
                  <a:cubicBezTo>
                    <a:pt x="64" y="935"/>
                    <a:pt x="64" y="1030"/>
                    <a:pt x="159" y="1093"/>
                  </a:cubicBezTo>
                  <a:cubicBezTo>
                    <a:pt x="190" y="1125"/>
                    <a:pt x="222" y="1156"/>
                    <a:pt x="254" y="1156"/>
                  </a:cubicBezTo>
                  <a:cubicBezTo>
                    <a:pt x="317" y="1156"/>
                    <a:pt x="381" y="1125"/>
                    <a:pt x="412" y="1061"/>
                  </a:cubicBezTo>
                  <a:cubicBezTo>
                    <a:pt x="697" y="713"/>
                    <a:pt x="666" y="365"/>
                    <a:pt x="349" y="48"/>
                  </a:cubicBezTo>
                  <a:cubicBezTo>
                    <a:pt x="301" y="16"/>
                    <a:pt x="254" y="0"/>
                    <a:pt x="2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414;p36"/>
            <p:cNvSpPr/>
            <p:nvPr/>
          </p:nvSpPr>
          <p:spPr>
            <a:xfrm>
              <a:off x="6427825" y="2488125"/>
              <a:ext cx="42775" cy="63375"/>
            </a:xfrm>
            <a:custGeom>
              <a:avLst/>
              <a:gdLst/>
              <a:ahLst/>
              <a:cxnLst/>
              <a:rect l="l" t="t" r="r" b="b"/>
              <a:pathLst>
                <a:path w="1711" h="2535" extrusionOk="0">
                  <a:moveTo>
                    <a:pt x="1" y="1"/>
                  </a:moveTo>
                  <a:cubicBezTo>
                    <a:pt x="1" y="1711"/>
                    <a:pt x="888" y="2471"/>
                    <a:pt x="1711" y="2534"/>
                  </a:cubicBezTo>
                  <a:lnTo>
                    <a:pt x="1648" y="1933"/>
                  </a:lnTo>
                  <a:cubicBezTo>
                    <a:pt x="1331" y="1838"/>
                    <a:pt x="634" y="1774"/>
                    <a:pt x="539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415;p36"/>
            <p:cNvSpPr/>
            <p:nvPr/>
          </p:nvSpPr>
          <p:spPr>
            <a:xfrm>
              <a:off x="6423075" y="2484175"/>
              <a:ext cx="52275" cy="72075"/>
            </a:xfrm>
            <a:custGeom>
              <a:avLst/>
              <a:gdLst/>
              <a:ahLst/>
              <a:cxnLst/>
              <a:rect l="l" t="t" r="r" b="b"/>
              <a:pathLst>
                <a:path w="2091" h="288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1932"/>
                    <a:pt x="951" y="2819"/>
                    <a:pt x="1901" y="2882"/>
                  </a:cubicBezTo>
                  <a:cubicBezTo>
                    <a:pt x="1964" y="2882"/>
                    <a:pt x="1996" y="2882"/>
                    <a:pt x="2028" y="2819"/>
                  </a:cubicBezTo>
                  <a:cubicBezTo>
                    <a:pt x="2091" y="2787"/>
                    <a:pt x="2091" y="2724"/>
                    <a:pt x="2091" y="2692"/>
                  </a:cubicBezTo>
                  <a:lnTo>
                    <a:pt x="2028" y="2059"/>
                  </a:lnTo>
                  <a:cubicBezTo>
                    <a:pt x="2028" y="1996"/>
                    <a:pt x="1964" y="1932"/>
                    <a:pt x="1901" y="1932"/>
                  </a:cubicBezTo>
                  <a:cubicBezTo>
                    <a:pt x="1869" y="1901"/>
                    <a:pt x="1838" y="1901"/>
                    <a:pt x="1806" y="1901"/>
                  </a:cubicBezTo>
                  <a:cubicBezTo>
                    <a:pt x="1489" y="1806"/>
                    <a:pt x="983" y="1647"/>
                    <a:pt x="919" y="191"/>
                  </a:cubicBezTo>
                  <a:cubicBezTo>
                    <a:pt x="919" y="64"/>
                    <a:pt x="824" y="1"/>
                    <a:pt x="729" y="1"/>
                  </a:cubicBezTo>
                  <a:cubicBezTo>
                    <a:pt x="634" y="1"/>
                    <a:pt x="539" y="96"/>
                    <a:pt x="571" y="191"/>
                  </a:cubicBezTo>
                  <a:cubicBezTo>
                    <a:pt x="634" y="1901"/>
                    <a:pt x="1299" y="2122"/>
                    <a:pt x="1679" y="2249"/>
                  </a:cubicBezTo>
                  <a:lnTo>
                    <a:pt x="1679" y="2471"/>
                  </a:lnTo>
                  <a:cubicBezTo>
                    <a:pt x="1014" y="2312"/>
                    <a:pt x="381" y="1552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416;p36"/>
            <p:cNvSpPr/>
            <p:nvPr/>
          </p:nvSpPr>
          <p:spPr>
            <a:xfrm>
              <a:off x="6420700" y="2477700"/>
              <a:ext cx="28525" cy="11250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67" y="0"/>
                  </a:moveTo>
                  <a:cubicBezTo>
                    <a:pt x="952" y="0"/>
                    <a:pt x="936" y="2"/>
                    <a:pt x="919" y="6"/>
                  </a:cubicBezTo>
                  <a:lnTo>
                    <a:pt x="222" y="6"/>
                  </a:lnTo>
                  <a:cubicBezTo>
                    <a:pt x="96" y="6"/>
                    <a:pt x="1" y="101"/>
                    <a:pt x="1" y="228"/>
                  </a:cubicBezTo>
                  <a:cubicBezTo>
                    <a:pt x="1" y="355"/>
                    <a:pt x="96" y="450"/>
                    <a:pt x="222" y="450"/>
                  </a:cubicBezTo>
                  <a:lnTo>
                    <a:pt x="919" y="418"/>
                  </a:lnTo>
                  <a:cubicBezTo>
                    <a:pt x="1046" y="418"/>
                    <a:pt x="1141" y="323"/>
                    <a:pt x="1141" y="196"/>
                  </a:cubicBezTo>
                  <a:cubicBezTo>
                    <a:pt x="1141" y="86"/>
                    <a:pt x="1069" y="0"/>
                    <a:pt x="96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417;p36"/>
            <p:cNvSpPr/>
            <p:nvPr/>
          </p:nvSpPr>
          <p:spPr>
            <a:xfrm>
              <a:off x="6415950" y="2473100"/>
              <a:ext cx="38025" cy="20600"/>
            </a:xfrm>
            <a:custGeom>
              <a:avLst/>
              <a:gdLst/>
              <a:ahLst/>
              <a:cxnLst/>
              <a:rect l="l" t="t" r="r" b="b"/>
              <a:pathLst>
                <a:path w="1521" h="824" extrusionOk="0">
                  <a:moveTo>
                    <a:pt x="1109" y="349"/>
                  </a:moveTo>
                  <a:cubicBezTo>
                    <a:pt x="1141" y="349"/>
                    <a:pt x="1141" y="380"/>
                    <a:pt x="1141" y="412"/>
                  </a:cubicBezTo>
                  <a:cubicBezTo>
                    <a:pt x="1141" y="444"/>
                    <a:pt x="1109" y="444"/>
                    <a:pt x="1109" y="444"/>
                  </a:cubicBezTo>
                  <a:lnTo>
                    <a:pt x="412" y="444"/>
                  </a:lnTo>
                  <a:cubicBezTo>
                    <a:pt x="381" y="444"/>
                    <a:pt x="381" y="412"/>
                    <a:pt x="381" y="412"/>
                  </a:cubicBezTo>
                  <a:cubicBezTo>
                    <a:pt x="381" y="380"/>
                    <a:pt x="381" y="380"/>
                    <a:pt x="381" y="380"/>
                  </a:cubicBezTo>
                  <a:lnTo>
                    <a:pt x="412" y="380"/>
                  </a:lnTo>
                  <a:lnTo>
                    <a:pt x="1109" y="349"/>
                  </a:lnTo>
                  <a:close/>
                  <a:moveTo>
                    <a:pt x="412" y="0"/>
                  </a:moveTo>
                  <a:cubicBezTo>
                    <a:pt x="317" y="0"/>
                    <a:pt x="191" y="32"/>
                    <a:pt x="127" y="127"/>
                  </a:cubicBezTo>
                  <a:cubicBezTo>
                    <a:pt x="32" y="190"/>
                    <a:pt x="1" y="28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09" y="792"/>
                  </a:lnTo>
                  <a:cubicBezTo>
                    <a:pt x="1236" y="792"/>
                    <a:pt x="1331" y="760"/>
                    <a:pt x="1394" y="665"/>
                  </a:cubicBezTo>
                  <a:cubicBezTo>
                    <a:pt x="1489" y="602"/>
                    <a:pt x="1521" y="507"/>
                    <a:pt x="1521" y="380"/>
                  </a:cubicBezTo>
                  <a:cubicBezTo>
                    <a:pt x="1521" y="159"/>
                    <a:pt x="1331" y="0"/>
                    <a:pt x="11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418;p36"/>
            <p:cNvSpPr/>
            <p:nvPr/>
          </p:nvSpPr>
          <p:spPr>
            <a:xfrm>
              <a:off x="6516500" y="2672600"/>
              <a:ext cx="56250" cy="65750"/>
            </a:xfrm>
            <a:custGeom>
              <a:avLst/>
              <a:gdLst/>
              <a:ahLst/>
              <a:cxnLst/>
              <a:rect l="l" t="t" r="r" b="b"/>
              <a:pathLst>
                <a:path w="2250" h="2630" extrusionOk="0">
                  <a:moveTo>
                    <a:pt x="1109" y="1"/>
                  </a:moveTo>
                  <a:cubicBezTo>
                    <a:pt x="507" y="1"/>
                    <a:pt x="1" y="223"/>
                    <a:pt x="1" y="508"/>
                  </a:cubicBezTo>
                  <a:lnTo>
                    <a:pt x="1" y="1679"/>
                  </a:lnTo>
                  <a:cubicBezTo>
                    <a:pt x="1" y="2091"/>
                    <a:pt x="476" y="2629"/>
                    <a:pt x="1109" y="2629"/>
                  </a:cubicBezTo>
                  <a:cubicBezTo>
                    <a:pt x="1743" y="2629"/>
                    <a:pt x="2218" y="2123"/>
                    <a:pt x="2249" y="1679"/>
                  </a:cubicBezTo>
                  <a:lnTo>
                    <a:pt x="2249" y="508"/>
                  </a:lnTo>
                  <a:cubicBezTo>
                    <a:pt x="2249" y="223"/>
                    <a:pt x="1743" y="1"/>
                    <a:pt x="110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419;p36"/>
            <p:cNvSpPr/>
            <p:nvPr/>
          </p:nvSpPr>
          <p:spPr>
            <a:xfrm>
              <a:off x="6511750" y="2667850"/>
              <a:ext cx="65750" cy="75250"/>
            </a:xfrm>
            <a:custGeom>
              <a:avLst/>
              <a:gdLst/>
              <a:ahLst/>
              <a:cxnLst/>
              <a:rect l="l" t="t" r="r" b="b"/>
              <a:pathLst>
                <a:path w="2630" h="3010" extrusionOk="0">
                  <a:moveTo>
                    <a:pt x="1299" y="381"/>
                  </a:moveTo>
                  <a:cubicBezTo>
                    <a:pt x="1933" y="381"/>
                    <a:pt x="2249" y="603"/>
                    <a:pt x="2249" y="698"/>
                  </a:cubicBezTo>
                  <a:lnTo>
                    <a:pt x="2249" y="1838"/>
                  </a:lnTo>
                  <a:cubicBezTo>
                    <a:pt x="2218" y="2218"/>
                    <a:pt x="1838" y="2629"/>
                    <a:pt x="1299" y="2629"/>
                  </a:cubicBezTo>
                  <a:cubicBezTo>
                    <a:pt x="761" y="2629"/>
                    <a:pt x="381" y="2154"/>
                    <a:pt x="349" y="1869"/>
                  </a:cubicBezTo>
                  <a:lnTo>
                    <a:pt x="349" y="698"/>
                  </a:lnTo>
                  <a:cubicBezTo>
                    <a:pt x="349" y="603"/>
                    <a:pt x="697" y="381"/>
                    <a:pt x="1299" y="381"/>
                  </a:cubicBezTo>
                  <a:close/>
                  <a:moveTo>
                    <a:pt x="1299" y="1"/>
                  </a:moveTo>
                  <a:cubicBezTo>
                    <a:pt x="666" y="1"/>
                    <a:pt x="1" y="254"/>
                    <a:pt x="1" y="698"/>
                  </a:cubicBezTo>
                  <a:lnTo>
                    <a:pt x="1" y="1869"/>
                  </a:lnTo>
                  <a:cubicBezTo>
                    <a:pt x="1" y="2408"/>
                    <a:pt x="571" y="3009"/>
                    <a:pt x="1299" y="3009"/>
                  </a:cubicBezTo>
                  <a:cubicBezTo>
                    <a:pt x="2059" y="3009"/>
                    <a:pt x="2566" y="2408"/>
                    <a:pt x="2629" y="1869"/>
                  </a:cubicBezTo>
                  <a:lnTo>
                    <a:pt x="2629" y="698"/>
                  </a:lnTo>
                  <a:cubicBezTo>
                    <a:pt x="2629" y="254"/>
                    <a:pt x="196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420;p36"/>
            <p:cNvSpPr/>
            <p:nvPr/>
          </p:nvSpPr>
          <p:spPr>
            <a:xfrm>
              <a:off x="6589350" y="2520600"/>
              <a:ext cx="32475" cy="46725"/>
            </a:xfrm>
            <a:custGeom>
              <a:avLst/>
              <a:gdLst/>
              <a:ahLst/>
              <a:cxnLst/>
              <a:rect l="l" t="t" r="r" b="b"/>
              <a:pathLst>
                <a:path w="1299" h="1869" extrusionOk="0">
                  <a:moveTo>
                    <a:pt x="0" y="0"/>
                  </a:moveTo>
                  <a:lnTo>
                    <a:pt x="0" y="1869"/>
                  </a:lnTo>
                  <a:lnTo>
                    <a:pt x="950" y="1869"/>
                  </a:lnTo>
                  <a:cubicBezTo>
                    <a:pt x="1140" y="1869"/>
                    <a:pt x="1299" y="1679"/>
                    <a:pt x="1299" y="1425"/>
                  </a:cubicBezTo>
                  <a:lnTo>
                    <a:pt x="1299" y="602"/>
                  </a:lnTo>
                  <a:cubicBezTo>
                    <a:pt x="1299" y="285"/>
                    <a:pt x="1045" y="0"/>
                    <a:pt x="69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421;p36"/>
            <p:cNvSpPr/>
            <p:nvPr/>
          </p:nvSpPr>
          <p:spPr>
            <a:xfrm>
              <a:off x="6584600" y="2515850"/>
              <a:ext cx="41975" cy="56225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887" y="380"/>
                  </a:moveTo>
                  <a:cubicBezTo>
                    <a:pt x="1109" y="380"/>
                    <a:pt x="1299" y="570"/>
                    <a:pt x="1299" y="792"/>
                  </a:cubicBezTo>
                  <a:lnTo>
                    <a:pt x="1299" y="1615"/>
                  </a:lnTo>
                  <a:cubicBezTo>
                    <a:pt x="1299" y="1774"/>
                    <a:pt x="1235" y="1901"/>
                    <a:pt x="1140" y="1901"/>
                  </a:cubicBezTo>
                  <a:lnTo>
                    <a:pt x="349" y="1901"/>
                  </a:lnTo>
                  <a:lnTo>
                    <a:pt x="349" y="380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2059"/>
                  </a:lnTo>
                  <a:cubicBezTo>
                    <a:pt x="0" y="2186"/>
                    <a:pt x="64" y="2249"/>
                    <a:pt x="190" y="2249"/>
                  </a:cubicBezTo>
                  <a:lnTo>
                    <a:pt x="1140" y="2249"/>
                  </a:lnTo>
                  <a:cubicBezTo>
                    <a:pt x="1425" y="2249"/>
                    <a:pt x="1679" y="1964"/>
                    <a:pt x="1679" y="1615"/>
                  </a:cubicBezTo>
                  <a:lnTo>
                    <a:pt x="1679" y="792"/>
                  </a:lnTo>
                  <a:cubicBezTo>
                    <a:pt x="1679" y="349"/>
                    <a:pt x="1330" y="0"/>
                    <a:pt x="88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422;p36"/>
            <p:cNvSpPr/>
            <p:nvPr/>
          </p:nvSpPr>
          <p:spPr>
            <a:xfrm>
              <a:off x="6469800" y="2520600"/>
              <a:ext cx="33275" cy="46725"/>
            </a:xfrm>
            <a:custGeom>
              <a:avLst/>
              <a:gdLst/>
              <a:ahLst/>
              <a:cxnLst/>
              <a:rect l="l" t="t" r="r" b="b"/>
              <a:pathLst>
                <a:path w="1331" h="1869" extrusionOk="0">
                  <a:moveTo>
                    <a:pt x="602" y="0"/>
                  </a:moveTo>
                  <a:cubicBezTo>
                    <a:pt x="285" y="0"/>
                    <a:pt x="0" y="285"/>
                    <a:pt x="0" y="602"/>
                  </a:cubicBezTo>
                  <a:lnTo>
                    <a:pt x="0" y="1425"/>
                  </a:lnTo>
                  <a:cubicBezTo>
                    <a:pt x="0" y="1679"/>
                    <a:pt x="159" y="1869"/>
                    <a:pt x="349" y="1869"/>
                  </a:cubicBezTo>
                  <a:lnTo>
                    <a:pt x="1330" y="1869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423;p36"/>
            <p:cNvSpPr/>
            <p:nvPr/>
          </p:nvSpPr>
          <p:spPr>
            <a:xfrm>
              <a:off x="6465050" y="2515850"/>
              <a:ext cx="41975" cy="56225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1330" y="380"/>
                  </a:moveTo>
                  <a:lnTo>
                    <a:pt x="1330" y="1901"/>
                  </a:lnTo>
                  <a:lnTo>
                    <a:pt x="539" y="1901"/>
                  </a:lnTo>
                  <a:cubicBezTo>
                    <a:pt x="444" y="1901"/>
                    <a:pt x="380" y="1774"/>
                    <a:pt x="380" y="1615"/>
                  </a:cubicBezTo>
                  <a:lnTo>
                    <a:pt x="380" y="792"/>
                  </a:lnTo>
                  <a:cubicBezTo>
                    <a:pt x="380" y="570"/>
                    <a:pt x="570" y="380"/>
                    <a:pt x="792" y="380"/>
                  </a:cubicBezTo>
                  <a:close/>
                  <a:moveTo>
                    <a:pt x="824" y="0"/>
                  </a:moveTo>
                  <a:cubicBezTo>
                    <a:pt x="349" y="0"/>
                    <a:pt x="0" y="349"/>
                    <a:pt x="0" y="792"/>
                  </a:cubicBezTo>
                  <a:lnTo>
                    <a:pt x="0" y="1615"/>
                  </a:lnTo>
                  <a:cubicBezTo>
                    <a:pt x="0" y="1964"/>
                    <a:pt x="254" y="2249"/>
                    <a:pt x="539" y="2249"/>
                  </a:cubicBezTo>
                  <a:lnTo>
                    <a:pt x="1520" y="2249"/>
                  </a:lnTo>
                  <a:cubicBezTo>
                    <a:pt x="1615" y="2249"/>
                    <a:pt x="1679" y="2186"/>
                    <a:pt x="1679" y="2059"/>
                  </a:cubicBezTo>
                  <a:lnTo>
                    <a:pt x="1679" y="190"/>
                  </a:lnTo>
                  <a:cubicBezTo>
                    <a:pt x="1679" y="95"/>
                    <a:pt x="1615" y="0"/>
                    <a:pt x="15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424;p36"/>
            <p:cNvSpPr/>
            <p:nvPr/>
          </p:nvSpPr>
          <p:spPr>
            <a:xfrm>
              <a:off x="6480075" y="2506825"/>
              <a:ext cx="130675" cy="193525"/>
            </a:xfrm>
            <a:custGeom>
              <a:avLst/>
              <a:gdLst/>
              <a:ahLst/>
              <a:cxnLst/>
              <a:rect l="l" t="t" r="r" b="b"/>
              <a:pathLst>
                <a:path w="5227" h="7741" extrusionOk="0">
                  <a:moveTo>
                    <a:pt x="2676" y="1"/>
                  </a:moveTo>
                  <a:cubicBezTo>
                    <a:pt x="2276" y="1"/>
                    <a:pt x="1868" y="41"/>
                    <a:pt x="1584" y="108"/>
                  </a:cubicBezTo>
                  <a:cubicBezTo>
                    <a:pt x="761" y="330"/>
                    <a:pt x="33" y="836"/>
                    <a:pt x="1" y="2642"/>
                  </a:cubicBezTo>
                  <a:lnTo>
                    <a:pt x="1" y="3687"/>
                  </a:lnTo>
                  <a:cubicBezTo>
                    <a:pt x="1" y="4383"/>
                    <a:pt x="96" y="5080"/>
                    <a:pt x="286" y="5745"/>
                  </a:cubicBezTo>
                  <a:cubicBezTo>
                    <a:pt x="634" y="6790"/>
                    <a:pt x="1268" y="7740"/>
                    <a:pt x="2281" y="7740"/>
                  </a:cubicBezTo>
                  <a:lnTo>
                    <a:pt x="2946" y="7740"/>
                  </a:lnTo>
                  <a:cubicBezTo>
                    <a:pt x="3675" y="7740"/>
                    <a:pt x="4276" y="7075"/>
                    <a:pt x="4688" y="6252"/>
                  </a:cubicBezTo>
                  <a:cubicBezTo>
                    <a:pt x="5036" y="5492"/>
                    <a:pt x="5226" y="4573"/>
                    <a:pt x="5226" y="3623"/>
                  </a:cubicBezTo>
                  <a:lnTo>
                    <a:pt x="5226" y="2673"/>
                  </a:lnTo>
                  <a:cubicBezTo>
                    <a:pt x="5226" y="963"/>
                    <a:pt x="4498" y="330"/>
                    <a:pt x="3643" y="108"/>
                  </a:cubicBezTo>
                  <a:cubicBezTo>
                    <a:pt x="3389" y="33"/>
                    <a:pt x="3035" y="1"/>
                    <a:pt x="26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425;p36"/>
            <p:cNvSpPr/>
            <p:nvPr/>
          </p:nvSpPr>
          <p:spPr>
            <a:xfrm>
              <a:off x="6475325" y="2502075"/>
              <a:ext cx="140175" cy="203025"/>
            </a:xfrm>
            <a:custGeom>
              <a:avLst/>
              <a:gdLst/>
              <a:ahLst/>
              <a:cxnLst/>
              <a:rect l="l" t="t" r="r" b="b"/>
              <a:pathLst>
                <a:path w="5607" h="8121" extrusionOk="0">
                  <a:moveTo>
                    <a:pt x="2851" y="361"/>
                  </a:moveTo>
                  <a:cubicBezTo>
                    <a:pt x="3200" y="361"/>
                    <a:pt x="3548" y="393"/>
                    <a:pt x="3801" y="456"/>
                  </a:cubicBezTo>
                  <a:cubicBezTo>
                    <a:pt x="4403" y="646"/>
                    <a:pt x="5226" y="1058"/>
                    <a:pt x="5226" y="2863"/>
                  </a:cubicBezTo>
                  <a:lnTo>
                    <a:pt x="5226" y="3813"/>
                  </a:lnTo>
                  <a:cubicBezTo>
                    <a:pt x="5226" y="4732"/>
                    <a:pt x="5036" y="5618"/>
                    <a:pt x="4688" y="6347"/>
                  </a:cubicBezTo>
                  <a:cubicBezTo>
                    <a:pt x="4435" y="6885"/>
                    <a:pt x="3928" y="7740"/>
                    <a:pt x="3136" y="7740"/>
                  </a:cubicBezTo>
                  <a:lnTo>
                    <a:pt x="2471" y="7740"/>
                  </a:lnTo>
                  <a:cubicBezTo>
                    <a:pt x="1426" y="7740"/>
                    <a:pt x="888" y="6568"/>
                    <a:pt x="666" y="5872"/>
                  </a:cubicBezTo>
                  <a:cubicBezTo>
                    <a:pt x="476" y="5238"/>
                    <a:pt x="381" y="4573"/>
                    <a:pt x="381" y="3877"/>
                  </a:cubicBezTo>
                  <a:lnTo>
                    <a:pt x="381" y="2832"/>
                  </a:lnTo>
                  <a:cubicBezTo>
                    <a:pt x="413" y="1090"/>
                    <a:pt x="1109" y="678"/>
                    <a:pt x="1838" y="488"/>
                  </a:cubicBezTo>
                  <a:cubicBezTo>
                    <a:pt x="2091" y="425"/>
                    <a:pt x="2439" y="361"/>
                    <a:pt x="2851" y="361"/>
                  </a:cubicBezTo>
                  <a:close/>
                  <a:moveTo>
                    <a:pt x="2837" y="1"/>
                  </a:moveTo>
                  <a:cubicBezTo>
                    <a:pt x="2418" y="1"/>
                    <a:pt x="2010" y="41"/>
                    <a:pt x="1743" y="108"/>
                  </a:cubicBezTo>
                  <a:cubicBezTo>
                    <a:pt x="951" y="330"/>
                    <a:pt x="33" y="805"/>
                    <a:pt x="1" y="2832"/>
                  </a:cubicBezTo>
                  <a:lnTo>
                    <a:pt x="1" y="3877"/>
                  </a:lnTo>
                  <a:cubicBezTo>
                    <a:pt x="1" y="4605"/>
                    <a:pt x="96" y="5333"/>
                    <a:pt x="318" y="5967"/>
                  </a:cubicBezTo>
                  <a:cubicBezTo>
                    <a:pt x="761" y="7360"/>
                    <a:pt x="1521" y="8120"/>
                    <a:pt x="2471" y="8120"/>
                  </a:cubicBezTo>
                  <a:lnTo>
                    <a:pt x="3136" y="8120"/>
                  </a:lnTo>
                  <a:cubicBezTo>
                    <a:pt x="3865" y="8120"/>
                    <a:pt x="4530" y="7550"/>
                    <a:pt x="5036" y="6537"/>
                  </a:cubicBezTo>
                  <a:cubicBezTo>
                    <a:pt x="5416" y="5745"/>
                    <a:pt x="5606" y="4795"/>
                    <a:pt x="5606" y="3813"/>
                  </a:cubicBezTo>
                  <a:lnTo>
                    <a:pt x="5606" y="2863"/>
                  </a:lnTo>
                  <a:cubicBezTo>
                    <a:pt x="5606" y="1343"/>
                    <a:pt x="5036" y="425"/>
                    <a:pt x="3896" y="108"/>
                  </a:cubicBezTo>
                  <a:cubicBezTo>
                    <a:pt x="3597" y="33"/>
                    <a:pt x="3213" y="1"/>
                    <a:pt x="28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426;p36"/>
            <p:cNvSpPr/>
            <p:nvPr/>
          </p:nvSpPr>
          <p:spPr>
            <a:xfrm>
              <a:off x="6528375" y="2560175"/>
              <a:ext cx="36450" cy="61800"/>
            </a:xfrm>
            <a:custGeom>
              <a:avLst/>
              <a:gdLst/>
              <a:ahLst/>
              <a:cxnLst/>
              <a:rect l="l" t="t" r="r" b="b"/>
              <a:pathLst>
                <a:path w="1458" h="2472" extrusionOk="0">
                  <a:moveTo>
                    <a:pt x="697" y="1"/>
                  </a:moveTo>
                  <a:lnTo>
                    <a:pt x="1" y="1616"/>
                  </a:lnTo>
                  <a:lnTo>
                    <a:pt x="697" y="1584"/>
                  </a:lnTo>
                  <a:lnTo>
                    <a:pt x="729" y="2471"/>
                  </a:lnTo>
                  <a:lnTo>
                    <a:pt x="1458" y="951"/>
                  </a:lnTo>
                  <a:lnTo>
                    <a:pt x="697" y="951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427;p36"/>
            <p:cNvSpPr/>
            <p:nvPr/>
          </p:nvSpPr>
          <p:spPr>
            <a:xfrm>
              <a:off x="6523625" y="2555925"/>
              <a:ext cx="45950" cy="70800"/>
            </a:xfrm>
            <a:custGeom>
              <a:avLst/>
              <a:gdLst/>
              <a:ahLst/>
              <a:cxnLst/>
              <a:rect l="l" t="t" r="r" b="b"/>
              <a:pathLst>
                <a:path w="1838" h="2832" extrusionOk="0">
                  <a:moveTo>
                    <a:pt x="697" y="1058"/>
                  </a:moveTo>
                  <a:lnTo>
                    <a:pt x="697" y="1121"/>
                  </a:lnTo>
                  <a:cubicBezTo>
                    <a:pt x="697" y="1248"/>
                    <a:pt x="792" y="1311"/>
                    <a:pt x="887" y="1311"/>
                  </a:cubicBezTo>
                  <a:lnTo>
                    <a:pt x="1331" y="1311"/>
                  </a:lnTo>
                  <a:lnTo>
                    <a:pt x="1077" y="1849"/>
                  </a:lnTo>
                  <a:lnTo>
                    <a:pt x="1077" y="1754"/>
                  </a:lnTo>
                  <a:cubicBezTo>
                    <a:pt x="1077" y="1691"/>
                    <a:pt x="1046" y="1659"/>
                    <a:pt x="1014" y="1628"/>
                  </a:cubicBezTo>
                  <a:cubicBezTo>
                    <a:pt x="982" y="1596"/>
                    <a:pt x="951" y="1564"/>
                    <a:pt x="887" y="1564"/>
                  </a:cubicBezTo>
                  <a:lnTo>
                    <a:pt x="476" y="1596"/>
                  </a:lnTo>
                  <a:lnTo>
                    <a:pt x="697" y="1058"/>
                  </a:lnTo>
                  <a:close/>
                  <a:moveTo>
                    <a:pt x="867" y="1"/>
                  </a:moveTo>
                  <a:cubicBezTo>
                    <a:pt x="812" y="1"/>
                    <a:pt x="753" y="36"/>
                    <a:pt x="729" y="107"/>
                  </a:cubicBezTo>
                  <a:lnTo>
                    <a:pt x="32" y="1723"/>
                  </a:lnTo>
                  <a:cubicBezTo>
                    <a:pt x="1" y="1786"/>
                    <a:pt x="1" y="1849"/>
                    <a:pt x="32" y="1881"/>
                  </a:cubicBezTo>
                  <a:cubicBezTo>
                    <a:pt x="64" y="1944"/>
                    <a:pt x="127" y="1976"/>
                    <a:pt x="191" y="1976"/>
                  </a:cubicBezTo>
                  <a:lnTo>
                    <a:pt x="697" y="1944"/>
                  </a:lnTo>
                  <a:lnTo>
                    <a:pt x="729" y="2641"/>
                  </a:lnTo>
                  <a:cubicBezTo>
                    <a:pt x="729" y="2736"/>
                    <a:pt x="792" y="2799"/>
                    <a:pt x="856" y="2831"/>
                  </a:cubicBezTo>
                  <a:lnTo>
                    <a:pt x="919" y="2831"/>
                  </a:lnTo>
                  <a:cubicBezTo>
                    <a:pt x="982" y="2831"/>
                    <a:pt x="1046" y="2799"/>
                    <a:pt x="1077" y="2736"/>
                  </a:cubicBezTo>
                  <a:lnTo>
                    <a:pt x="1806" y="1216"/>
                  </a:lnTo>
                  <a:cubicBezTo>
                    <a:pt x="1838" y="1153"/>
                    <a:pt x="1838" y="1089"/>
                    <a:pt x="1806" y="1026"/>
                  </a:cubicBezTo>
                  <a:cubicBezTo>
                    <a:pt x="1743" y="994"/>
                    <a:pt x="1679" y="963"/>
                    <a:pt x="1648" y="963"/>
                  </a:cubicBezTo>
                  <a:lnTo>
                    <a:pt x="1077" y="963"/>
                  </a:lnTo>
                  <a:lnTo>
                    <a:pt x="1077" y="171"/>
                  </a:lnTo>
                  <a:cubicBezTo>
                    <a:pt x="1077" y="76"/>
                    <a:pt x="1014" y="12"/>
                    <a:pt x="919" y="12"/>
                  </a:cubicBezTo>
                  <a:cubicBezTo>
                    <a:pt x="903" y="5"/>
                    <a:pt x="885" y="1"/>
                    <a:pt x="8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428;p36"/>
            <p:cNvSpPr/>
            <p:nvPr/>
          </p:nvSpPr>
          <p:spPr>
            <a:xfrm>
              <a:off x="6530750" y="2463600"/>
              <a:ext cx="31700" cy="56225"/>
            </a:xfrm>
            <a:custGeom>
              <a:avLst/>
              <a:gdLst/>
              <a:ahLst/>
              <a:cxnLst/>
              <a:rect l="l" t="t" r="r" b="b"/>
              <a:pathLst>
                <a:path w="1268" h="2249" extrusionOk="0">
                  <a:moveTo>
                    <a:pt x="634" y="0"/>
                  </a:moveTo>
                  <a:cubicBezTo>
                    <a:pt x="286" y="0"/>
                    <a:pt x="1" y="190"/>
                    <a:pt x="1" y="444"/>
                  </a:cubicBezTo>
                  <a:lnTo>
                    <a:pt x="1" y="1805"/>
                  </a:lnTo>
                  <a:cubicBezTo>
                    <a:pt x="1" y="2027"/>
                    <a:pt x="286" y="2249"/>
                    <a:pt x="634" y="2249"/>
                  </a:cubicBezTo>
                  <a:cubicBezTo>
                    <a:pt x="983" y="2249"/>
                    <a:pt x="1268" y="2027"/>
                    <a:pt x="1268" y="1805"/>
                  </a:cubicBezTo>
                  <a:lnTo>
                    <a:pt x="1268" y="444"/>
                  </a:lnTo>
                  <a:cubicBezTo>
                    <a:pt x="1268" y="190"/>
                    <a:pt x="983" y="0"/>
                    <a:pt x="634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29;p36"/>
            <p:cNvSpPr/>
            <p:nvPr/>
          </p:nvSpPr>
          <p:spPr>
            <a:xfrm>
              <a:off x="6526000" y="2458850"/>
              <a:ext cx="41200" cy="64950"/>
            </a:xfrm>
            <a:custGeom>
              <a:avLst/>
              <a:gdLst/>
              <a:ahLst/>
              <a:cxnLst/>
              <a:rect l="l" t="t" r="r" b="b"/>
              <a:pathLst>
                <a:path w="1648" h="2598" extrusionOk="0">
                  <a:moveTo>
                    <a:pt x="824" y="380"/>
                  </a:moveTo>
                  <a:cubicBezTo>
                    <a:pt x="1077" y="380"/>
                    <a:pt x="1268" y="507"/>
                    <a:pt x="1268" y="634"/>
                  </a:cubicBezTo>
                  <a:lnTo>
                    <a:pt x="1268" y="1995"/>
                  </a:lnTo>
                  <a:cubicBezTo>
                    <a:pt x="1268" y="2122"/>
                    <a:pt x="1077" y="2249"/>
                    <a:pt x="824" y="2249"/>
                  </a:cubicBezTo>
                  <a:cubicBezTo>
                    <a:pt x="571" y="2249"/>
                    <a:pt x="381" y="2122"/>
                    <a:pt x="381" y="1995"/>
                  </a:cubicBezTo>
                  <a:lnTo>
                    <a:pt x="381" y="634"/>
                  </a:lnTo>
                  <a:cubicBezTo>
                    <a:pt x="381" y="507"/>
                    <a:pt x="571" y="380"/>
                    <a:pt x="824" y="380"/>
                  </a:cubicBezTo>
                  <a:close/>
                  <a:moveTo>
                    <a:pt x="824" y="0"/>
                  </a:moveTo>
                  <a:cubicBezTo>
                    <a:pt x="381" y="0"/>
                    <a:pt x="1" y="285"/>
                    <a:pt x="1" y="634"/>
                  </a:cubicBezTo>
                  <a:lnTo>
                    <a:pt x="1" y="1995"/>
                  </a:lnTo>
                  <a:cubicBezTo>
                    <a:pt x="1" y="2344"/>
                    <a:pt x="381" y="2597"/>
                    <a:pt x="824" y="2597"/>
                  </a:cubicBezTo>
                  <a:cubicBezTo>
                    <a:pt x="1268" y="2597"/>
                    <a:pt x="1648" y="2344"/>
                    <a:pt x="1616" y="1995"/>
                  </a:cubicBezTo>
                  <a:lnTo>
                    <a:pt x="1616" y="634"/>
                  </a:lnTo>
                  <a:cubicBezTo>
                    <a:pt x="1616" y="285"/>
                    <a:pt x="126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30;p36"/>
            <p:cNvSpPr/>
            <p:nvPr/>
          </p:nvSpPr>
          <p:spPr>
            <a:xfrm>
              <a:off x="6579850" y="2365425"/>
              <a:ext cx="8725" cy="53075"/>
            </a:xfrm>
            <a:custGeom>
              <a:avLst/>
              <a:gdLst/>
              <a:ahLst/>
              <a:cxnLst/>
              <a:rect l="l" t="t" r="r" b="b"/>
              <a:pathLst>
                <a:path w="349" h="2123" extrusionOk="0">
                  <a:moveTo>
                    <a:pt x="159" y="0"/>
                  </a:moveTo>
                  <a:cubicBezTo>
                    <a:pt x="64" y="0"/>
                    <a:pt x="0" y="64"/>
                    <a:pt x="0" y="190"/>
                  </a:cubicBezTo>
                  <a:lnTo>
                    <a:pt x="0" y="1964"/>
                  </a:lnTo>
                  <a:cubicBezTo>
                    <a:pt x="0" y="2059"/>
                    <a:pt x="64" y="2122"/>
                    <a:pt x="159" y="2122"/>
                  </a:cubicBezTo>
                  <a:cubicBezTo>
                    <a:pt x="285" y="2122"/>
                    <a:pt x="349" y="2059"/>
                    <a:pt x="349" y="1964"/>
                  </a:cubicBezTo>
                  <a:lnTo>
                    <a:pt x="349" y="190"/>
                  </a:lnTo>
                  <a:cubicBezTo>
                    <a:pt x="349" y="64"/>
                    <a:pt x="285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31;p36"/>
            <p:cNvSpPr/>
            <p:nvPr/>
          </p:nvSpPr>
          <p:spPr>
            <a:xfrm>
              <a:off x="6571125" y="2401850"/>
              <a:ext cx="25375" cy="21400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54" y="0"/>
                    <a:pt x="1" y="190"/>
                    <a:pt x="1" y="412"/>
                  </a:cubicBezTo>
                  <a:cubicBezTo>
                    <a:pt x="1" y="665"/>
                    <a:pt x="254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32;p36"/>
            <p:cNvSpPr/>
            <p:nvPr/>
          </p:nvSpPr>
          <p:spPr>
            <a:xfrm>
              <a:off x="6567175" y="2397100"/>
              <a:ext cx="34075" cy="30900"/>
            </a:xfrm>
            <a:custGeom>
              <a:avLst/>
              <a:gdLst/>
              <a:ahLst/>
              <a:cxnLst/>
              <a:rect l="l" t="t" r="r" b="b"/>
              <a:pathLst>
                <a:path w="1363" h="1236" extrusionOk="0">
                  <a:moveTo>
                    <a:pt x="666" y="380"/>
                  </a:moveTo>
                  <a:cubicBezTo>
                    <a:pt x="856" y="380"/>
                    <a:pt x="982" y="475"/>
                    <a:pt x="982" y="602"/>
                  </a:cubicBezTo>
                  <a:cubicBezTo>
                    <a:pt x="982" y="728"/>
                    <a:pt x="856" y="855"/>
                    <a:pt x="666" y="855"/>
                  </a:cubicBezTo>
                  <a:cubicBezTo>
                    <a:pt x="507" y="855"/>
                    <a:pt x="349" y="728"/>
                    <a:pt x="349" y="602"/>
                  </a:cubicBezTo>
                  <a:cubicBezTo>
                    <a:pt x="349" y="475"/>
                    <a:pt x="507" y="380"/>
                    <a:pt x="666" y="380"/>
                  </a:cubicBezTo>
                  <a:close/>
                  <a:moveTo>
                    <a:pt x="666" y="0"/>
                  </a:moveTo>
                  <a:cubicBezTo>
                    <a:pt x="286" y="0"/>
                    <a:pt x="1" y="285"/>
                    <a:pt x="1" y="602"/>
                  </a:cubicBezTo>
                  <a:cubicBezTo>
                    <a:pt x="1" y="950"/>
                    <a:pt x="286" y="1235"/>
                    <a:pt x="666" y="1235"/>
                  </a:cubicBezTo>
                  <a:cubicBezTo>
                    <a:pt x="1046" y="1235"/>
                    <a:pt x="1362" y="950"/>
                    <a:pt x="1362" y="602"/>
                  </a:cubicBezTo>
                  <a:cubicBezTo>
                    <a:pt x="1362" y="285"/>
                    <a:pt x="1046" y="0"/>
                    <a:pt x="6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33;p36"/>
            <p:cNvSpPr/>
            <p:nvPr/>
          </p:nvSpPr>
          <p:spPr>
            <a:xfrm>
              <a:off x="6576675" y="2362250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127" y="1"/>
                    <a:pt x="1" y="127"/>
                    <a:pt x="1" y="317"/>
                  </a:cubicBezTo>
                  <a:cubicBezTo>
                    <a:pt x="1" y="476"/>
                    <a:pt x="127" y="602"/>
                    <a:pt x="286" y="602"/>
                  </a:cubicBezTo>
                  <a:cubicBezTo>
                    <a:pt x="476" y="602"/>
                    <a:pt x="602" y="476"/>
                    <a:pt x="602" y="317"/>
                  </a:cubicBezTo>
                  <a:cubicBezTo>
                    <a:pt x="602" y="127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34;p36"/>
            <p:cNvSpPr/>
            <p:nvPr/>
          </p:nvSpPr>
          <p:spPr>
            <a:xfrm>
              <a:off x="6571925" y="23575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6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39"/>
                    <a:pt x="539" y="602"/>
                    <a:pt x="476" y="602"/>
                  </a:cubicBezTo>
                  <a:cubicBezTo>
                    <a:pt x="444" y="602"/>
                    <a:pt x="381" y="539"/>
                    <a:pt x="381" y="507"/>
                  </a:cubicBezTo>
                  <a:cubicBezTo>
                    <a:pt x="381" y="444"/>
                    <a:pt x="444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476" y="982"/>
                  </a:cubicBezTo>
                  <a:cubicBezTo>
                    <a:pt x="761" y="982"/>
                    <a:pt x="982" y="761"/>
                    <a:pt x="982" y="507"/>
                  </a:cubicBezTo>
                  <a:cubicBezTo>
                    <a:pt x="982" y="222"/>
                    <a:pt x="761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35;p36"/>
            <p:cNvSpPr/>
            <p:nvPr/>
          </p:nvSpPr>
          <p:spPr>
            <a:xfrm>
              <a:off x="6502250" y="2365425"/>
              <a:ext cx="9525" cy="53075"/>
            </a:xfrm>
            <a:custGeom>
              <a:avLst/>
              <a:gdLst/>
              <a:ahLst/>
              <a:cxnLst/>
              <a:rect l="l" t="t" r="r" b="b"/>
              <a:pathLst>
                <a:path w="381" h="2123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1964"/>
                  </a:lnTo>
                  <a:cubicBezTo>
                    <a:pt x="1" y="2059"/>
                    <a:pt x="96" y="2122"/>
                    <a:pt x="191" y="2122"/>
                  </a:cubicBezTo>
                  <a:cubicBezTo>
                    <a:pt x="286" y="2122"/>
                    <a:pt x="381" y="2059"/>
                    <a:pt x="381" y="1964"/>
                  </a:cubicBezTo>
                  <a:lnTo>
                    <a:pt x="381" y="190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436;p36"/>
            <p:cNvSpPr/>
            <p:nvPr/>
          </p:nvSpPr>
          <p:spPr>
            <a:xfrm>
              <a:off x="6494325" y="2401850"/>
              <a:ext cx="25375" cy="21400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23" y="0"/>
                    <a:pt x="1" y="190"/>
                    <a:pt x="1" y="412"/>
                  </a:cubicBezTo>
                  <a:cubicBezTo>
                    <a:pt x="1" y="665"/>
                    <a:pt x="223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437;p36"/>
            <p:cNvSpPr/>
            <p:nvPr/>
          </p:nvSpPr>
          <p:spPr>
            <a:xfrm>
              <a:off x="6489575" y="2397100"/>
              <a:ext cx="34875" cy="30900"/>
            </a:xfrm>
            <a:custGeom>
              <a:avLst/>
              <a:gdLst/>
              <a:ahLst/>
              <a:cxnLst/>
              <a:rect l="l" t="t" r="r" b="b"/>
              <a:pathLst>
                <a:path w="1395" h="1236" extrusionOk="0">
                  <a:moveTo>
                    <a:pt x="698" y="380"/>
                  </a:moveTo>
                  <a:cubicBezTo>
                    <a:pt x="856" y="380"/>
                    <a:pt x="1014" y="475"/>
                    <a:pt x="1014" y="602"/>
                  </a:cubicBezTo>
                  <a:cubicBezTo>
                    <a:pt x="1014" y="728"/>
                    <a:pt x="856" y="855"/>
                    <a:pt x="698" y="855"/>
                  </a:cubicBezTo>
                  <a:cubicBezTo>
                    <a:pt x="508" y="855"/>
                    <a:pt x="381" y="728"/>
                    <a:pt x="381" y="602"/>
                  </a:cubicBezTo>
                  <a:cubicBezTo>
                    <a:pt x="381" y="475"/>
                    <a:pt x="508" y="380"/>
                    <a:pt x="698" y="380"/>
                  </a:cubicBezTo>
                  <a:close/>
                  <a:moveTo>
                    <a:pt x="698" y="0"/>
                  </a:moveTo>
                  <a:cubicBezTo>
                    <a:pt x="318" y="0"/>
                    <a:pt x="1" y="285"/>
                    <a:pt x="1" y="602"/>
                  </a:cubicBezTo>
                  <a:cubicBezTo>
                    <a:pt x="1" y="950"/>
                    <a:pt x="318" y="1235"/>
                    <a:pt x="698" y="1235"/>
                  </a:cubicBezTo>
                  <a:cubicBezTo>
                    <a:pt x="1078" y="1235"/>
                    <a:pt x="1394" y="950"/>
                    <a:pt x="1394" y="602"/>
                  </a:cubicBezTo>
                  <a:cubicBezTo>
                    <a:pt x="1394" y="285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438;p36"/>
            <p:cNvSpPr/>
            <p:nvPr/>
          </p:nvSpPr>
          <p:spPr>
            <a:xfrm>
              <a:off x="6499075" y="2362250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39;p36"/>
            <p:cNvSpPr/>
            <p:nvPr/>
          </p:nvSpPr>
          <p:spPr>
            <a:xfrm>
              <a:off x="6495125" y="2357500"/>
              <a:ext cx="23775" cy="24575"/>
            </a:xfrm>
            <a:custGeom>
              <a:avLst/>
              <a:gdLst/>
              <a:ahLst/>
              <a:cxnLst/>
              <a:rect l="l" t="t" r="r" b="b"/>
              <a:pathLst>
                <a:path w="951" h="983" extrusionOk="0">
                  <a:moveTo>
                    <a:pt x="476" y="381"/>
                  </a:moveTo>
                  <a:cubicBezTo>
                    <a:pt x="539" y="381"/>
                    <a:pt x="571" y="444"/>
                    <a:pt x="571" y="507"/>
                  </a:cubicBezTo>
                  <a:cubicBezTo>
                    <a:pt x="571" y="539"/>
                    <a:pt x="539" y="602"/>
                    <a:pt x="476" y="602"/>
                  </a:cubicBezTo>
                  <a:cubicBezTo>
                    <a:pt x="412" y="602"/>
                    <a:pt x="349" y="539"/>
                    <a:pt x="349" y="507"/>
                  </a:cubicBezTo>
                  <a:cubicBezTo>
                    <a:pt x="349" y="444"/>
                    <a:pt x="412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191" y="1"/>
                    <a:pt x="1" y="222"/>
                    <a:pt x="1" y="507"/>
                  </a:cubicBezTo>
                  <a:cubicBezTo>
                    <a:pt x="1" y="761"/>
                    <a:pt x="191" y="982"/>
                    <a:pt x="476" y="982"/>
                  </a:cubicBezTo>
                  <a:cubicBezTo>
                    <a:pt x="729" y="982"/>
                    <a:pt x="951" y="761"/>
                    <a:pt x="951" y="507"/>
                  </a:cubicBezTo>
                  <a:cubicBezTo>
                    <a:pt x="951" y="222"/>
                    <a:pt x="729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40;p36"/>
            <p:cNvSpPr/>
            <p:nvPr/>
          </p:nvSpPr>
          <p:spPr>
            <a:xfrm>
              <a:off x="6420700" y="2424800"/>
              <a:ext cx="27750" cy="8725"/>
            </a:xfrm>
            <a:custGeom>
              <a:avLst/>
              <a:gdLst/>
              <a:ahLst/>
              <a:cxnLst/>
              <a:rect l="l" t="t" r="r" b="b"/>
              <a:pathLst>
                <a:path w="1110" h="349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64" y="349"/>
                    <a:pt x="191" y="349"/>
                  </a:cubicBezTo>
                  <a:lnTo>
                    <a:pt x="919" y="349"/>
                  </a:lnTo>
                  <a:cubicBezTo>
                    <a:pt x="1046" y="349"/>
                    <a:pt x="1109" y="285"/>
                    <a:pt x="1109" y="190"/>
                  </a:cubicBezTo>
                  <a:cubicBezTo>
                    <a:pt x="1109" y="64"/>
                    <a:pt x="1046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41;p36"/>
            <p:cNvSpPr/>
            <p:nvPr/>
          </p:nvSpPr>
          <p:spPr>
            <a:xfrm>
              <a:off x="6424675" y="2435875"/>
              <a:ext cx="19800" cy="9525"/>
            </a:xfrm>
            <a:custGeom>
              <a:avLst/>
              <a:gdLst/>
              <a:ahLst/>
              <a:cxnLst/>
              <a:rect l="l" t="t" r="r" b="b"/>
              <a:pathLst>
                <a:path w="792" h="381" extrusionOk="0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58" y="381"/>
                  </a:cubicBezTo>
                  <a:lnTo>
                    <a:pt x="602" y="381"/>
                  </a:lnTo>
                  <a:cubicBezTo>
                    <a:pt x="728" y="381"/>
                    <a:pt x="792" y="286"/>
                    <a:pt x="792" y="191"/>
                  </a:cubicBezTo>
                  <a:cubicBezTo>
                    <a:pt x="792" y="96"/>
                    <a:pt x="728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42;p36"/>
            <p:cNvSpPr/>
            <p:nvPr/>
          </p:nvSpPr>
          <p:spPr>
            <a:xfrm>
              <a:off x="6403300" y="2340075"/>
              <a:ext cx="63350" cy="79200"/>
            </a:xfrm>
            <a:custGeom>
              <a:avLst/>
              <a:gdLst/>
              <a:ahLst/>
              <a:cxnLst/>
              <a:rect l="l" t="t" r="r" b="b"/>
              <a:pathLst>
                <a:path w="2534" h="3168" extrusionOk="0">
                  <a:moveTo>
                    <a:pt x="1330" y="1"/>
                  </a:moveTo>
                  <a:cubicBezTo>
                    <a:pt x="633" y="1"/>
                    <a:pt x="32" y="539"/>
                    <a:pt x="0" y="1236"/>
                  </a:cubicBezTo>
                  <a:cubicBezTo>
                    <a:pt x="0" y="1553"/>
                    <a:pt x="95" y="1838"/>
                    <a:pt x="285" y="2059"/>
                  </a:cubicBezTo>
                  <a:cubicBezTo>
                    <a:pt x="317" y="2154"/>
                    <a:pt x="380" y="2218"/>
                    <a:pt x="443" y="2313"/>
                  </a:cubicBezTo>
                  <a:cubicBezTo>
                    <a:pt x="443" y="2313"/>
                    <a:pt x="475" y="2344"/>
                    <a:pt x="475" y="2344"/>
                  </a:cubicBezTo>
                  <a:cubicBezTo>
                    <a:pt x="570" y="2534"/>
                    <a:pt x="633" y="2534"/>
                    <a:pt x="665" y="2724"/>
                  </a:cubicBezTo>
                  <a:cubicBezTo>
                    <a:pt x="697" y="3104"/>
                    <a:pt x="855" y="3168"/>
                    <a:pt x="855" y="3168"/>
                  </a:cubicBezTo>
                  <a:lnTo>
                    <a:pt x="1679" y="3168"/>
                  </a:lnTo>
                  <a:cubicBezTo>
                    <a:pt x="1679" y="3168"/>
                    <a:pt x="1805" y="3104"/>
                    <a:pt x="1869" y="2756"/>
                  </a:cubicBezTo>
                  <a:cubicBezTo>
                    <a:pt x="1900" y="2534"/>
                    <a:pt x="1995" y="2471"/>
                    <a:pt x="2122" y="2281"/>
                  </a:cubicBezTo>
                  <a:cubicBezTo>
                    <a:pt x="2122" y="2249"/>
                    <a:pt x="2122" y="2249"/>
                    <a:pt x="2122" y="2249"/>
                  </a:cubicBezTo>
                  <a:cubicBezTo>
                    <a:pt x="2154" y="2186"/>
                    <a:pt x="2217" y="2123"/>
                    <a:pt x="2249" y="2059"/>
                  </a:cubicBezTo>
                  <a:cubicBezTo>
                    <a:pt x="2439" y="1838"/>
                    <a:pt x="2534" y="1584"/>
                    <a:pt x="2534" y="1268"/>
                  </a:cubicBezTo>
                  <a:cubicBezTo>
                    <a:pt x="2534" y="603"/>
                    <a:pt x="1995" y="33"/>
                    <a:pt x="1330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43;p36"/>
            <p:cNvSpPr/>
            <p:nvPr/>
          </p:nvSpPr>
          <p:spPr>
            <a:xfrm>
              <a:off x="6398550" y="2336025"/>
              <a:ext cx="72850" cy="88000"/>
            </a:xfrm>
            <a:custGeom>
              <a:avLst/>
              <a:gdLst/>
              <a:ahLst/>
              <a:cxnLst/>
              <a:rect l="l" t="t" r="r" b="b"/>
              <a:pathLst>
                <a:path w="2914" h="3520" extrusionOk="0">
                  <a:moveTo>
                    <a:pt x="1488" y="353"/>
                  </a:moveTo>
                  <a:cubicBezTo>
                    <a:pt x="2090" y="385"/>
                    <a:pt x="2534" y="860"/>
                    <a:pt x="2534" y="1430"/>
                  </a:cubicBezTo>
                  <a:cubicBezTo>
                    <a:pt x="2534" y="1683"/>
                    <a:pt x="2439" y="1936"/>
                    <a:pt x="2312" y="2126"/>
                  </a:cubicBezTo>
                  <a:cubicBezTo>
                    <a:pt x="2249" y="2190"/>
                    <a:pt x="2217" y="2253"/>
                    <a:pt x="2154" y="2316"/>
                  </a:cubicBezTo>
                  <a:lnTo>
                    <a:pt x="2154" y="2348"/>
                  </a:lnTo>
                  <a:cubicBezTo>
                    <a:pt x="2122" y="2380"/>
                    <a:pt x="2090" y="2443"/>
                    <a:pt x="2059" y="2475"/>
                  </a:cubicBezTo>
                  <a:cubicBezTo>
                    <a:pt x="1995" y="2570"/>
                    <a:pt x="1932" y="2696"/>
                    <a:pt x="1869" y="2886"/>
                  </a:cubicBezTo>
                  <a:cubicBezTo>
                    <a:pt x="1869" y="3045"/>
                    <a:pt x="1805" y="3108"/>
                    <a:pt x="1805" y="3140"/>
                  </a:cubicBezTo>
                  <a:lnTo>
                    <a:pt x="1108" y="3140"/>
                  </a:lnTo>
                  <a:cubicBezTo>
                    <a:pt x="1077" y="3108"/>
                    <a:pt x="1045" y="3045"/>
                    <a:pt x="1013" y="2855"/>
                  </a:cubicBezTo>
                  <a:cubicBezTo>
                    <a:pt x="1013" y="2696"/>
                    <a:pt x="950" y="2601"/>
                    <a:pt x="887" y="2538"/>
                  </a:cubicBezTo>
                  <a:cubicBezTo>
                    <a:pt x="855" y="2506"/>
                    <a:pt x="855" y="2475"/>
                    <a:pt x="823" y="2411"/>
                  </a:cubicBezTo>
                  <a:lnTo>
                    <a:pt x="792" y="2380"/>
                  </a:lnTo>
                  <a:cubicBezTo>
                    <a:pt x="728" y="2285"/>
                    <a:pt x="665" y="2190"/>
                    <a:pt x="602" y="2126"/>
                  </a:cubicBezTo>
                  <a:cubicBezTo>
                    <a:pt x="443" y="1905"/>
                    <a:pt x="380" y="1683"/>
                    <a:pt x="380" y="1398"/>
                  </a:cubicBezTo>
                  <a:cubicBezTo>
                    <a:pt x="380" y="1113"/>
                    <a:pt x="507" y="860"/>
                    <a:pt x="728" y="670"/>
                  </a:cubicBezTo>
                  <a:cubicBezTo>
                    <a:pt x="950" y="448"/>
                    <a:pt x="1203" y="353"/>
                    <a:pt x="1488" y="353"/>
                  </a:cubicBezTo>
                  <a:close/>
                  <a:moveTo>
                    <a:pt x="1416" y="1"/>
                  </a:moveTo>
                  <a:cubicBezTo>
                    <a:pt x="1050" y="1"/>
                    <a:pt x="736" y="153"/>
                    <a:pt x="475" y="385"/>
                  </a:cubicBezTo>
                  <a:cubicBezTo>
                    <a:pt x="190" y="670"/>
                    <a:pt x="32" y="1018"/>
                    <a:pt x="0" y="1398"/>
                  </a:cubicBezTo>
                  <a:cubicBezTo>
                    <a:pt x="0" y="1746"/>
                    <a:pt x="95" y="2095"/>
                    <a:pt x="317" y="2348"/>
                  </a:cubicBezTo>
                  <a:cubicBezTo>
                    <a:pt x="380" y="2411"/>
                    <a:pt x="412" y="2506"/>
                    <a:pt x="475" y="2570"/>
                  </a:cubicBezTo>
                  <a:lnTo>
                    <a:pt x="507" y="2601"/>
                  </a:lnTo>
                  <a:cubicBezTo>
                    <a:pt x="538" y="2665"/>
                    <a:pt x="570" y="2696"/>
                    <a:pt x="570" y="2760"/>
                  </a:cubicBezTo>
                  <a:cubicBezTo>
                    <a:pt x="633" y="2823"/>
                    <a:pt x="633" y="2823"/>
                    <a:pt x="665" y="2918"/>
                  </a:cubicBezTo>
                  <a:cubicBezTo>
                    <a:pt x="728" y="3361"/>
                    <a:pt x="918" y="3488"/>
                    <a:pt x="982" y="3520"/>
                  </a:cubicBezTo>
                  <a:lnTo>
                    <a:pt x="1932" y="3520"/>
                  </a:lnTo>
                  <a:cubicBezTo>
                    <a:pt x="1995" y="3488"/>
                    <a:pt x="2185" y="3361"/>
                    <a:pt x="2249" y="2950"/>
                  </a:cubicBezTo>
                  <a:cubicBezTo>
                    <a:pt x="2280" y="2823"/>
                    <a:pt x="2312" y="2760"/>
                    <a:pt x="2375" y="2665"/>
                  </a:cubicBezTo>
                  <a:cubicBezTo>
                    <a:pt x="2407" y="2633"/>
                    <a:pt x="2439" y="2601"/>
                    <a:pt x="2470" y="2538"/>
                  </a:cubicBezTo>
                  <a:lnTo>
                    <a:pt x="2470" y="2506"/>
                  </a:lnTo>
                  <a:cubicBezTo>
                    <a:pt x="2502" y="2443"/>
                    <a:pt x="2534" y="2380"/>
                    <a:pt x="2597" y="2348"/>
                  </a:cubicBezTo>
                  <a:cubicBezTo>
                    <a:pt x="2787" y="2095"/>
                    <a:pt x="2914" y="1778"/>
                    <a:pt x="2914" y="1430"/>
                  </a:cubicBezTo>
                  <a:cubicBezTo>
                    <a:pt x="2914" y="670"/>
                    <a:pt x="2280" y="36"/>
                    <a:pt x="1520" y="5"/>
                  </a:cubicBezTo>
                  <a:cubicBezTo>
                    <a:pt x="1485" y="2"/>
                    <a:pt x="1450" y="1"/>
                    <a:pt x="14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44;p36"/>
            <p:cNvSpPr/>
            <p:nvPr/>
          </p:nvSpPr>
          <p:spPr>
            <a:xfrm>
              <a:off x="6437325" y="2378075"/>
              <a:ext cx="10325" cy="41200"/>
            </a:xfrm>
            <a:custGeom>
              <a:avLst/>
              <a:gdLst/>
              <a:ahLst/>
              <a:cxnLst/>
              <a:rect l="l" t="t" r="r" b="b"/>
              <a:pathLst>
                <a:path w="413" h="1648" extrusionOk="0">
                  <a:moveTo>
                    <a:pt x="413" y="1"/>
                  </a:moveTo>
                  <a:lnTo>
                    <a:pt x="191" y="318"/>
                  </a:lnTo>
                  <a:cubicBezTo>
                    <a:pt x="191" y="318"/>
                    <a:pt x="191" y="349"/>
                    <a:pt x="191" y="381"/>
                  </a:cubicBezTo>
                  <a:lnTo>
                    <a:pt x="1" y="164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45;p36"/>
            <p:cNvSpPr/>
            <p:nvPr/>
          </p:nvSpPr>
          <p:spPr>
            <a:xfrm>
              <a:off x="6432575" y="2373650"/>
              <a:ext cx="19825" cy="50375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587" y="1"/>
                  </a:moveTo>
                  <a:cubicBezTo>
                    <a:pt x="523" y="1"/>
                    <a:pt x="464" y="23"/>
                    <a:pt x="444" y="83"/>
                  </a:cubicBezTo>
                  <a:lnTo>
                    <a:pt x="254" y="400"/>
                  </a:lnTo>
                  <a:cubicBezTo>
                    <a:pt x="222" y="431"/>
                    <a:pt x="191" y="495"/>
                    <a:pt x="191" y="526"/>
                  </a:cubicBezTo>
                  <a:lnTo>
                    <a:pt x="32" y="1793"/>
                  </a:lnTo>
                  <a:cubicBezTo>
                    <a:pt x="1" y="1920"/>
                    <a:pt x="64" y="2015"/>
                    <a:pt x="191" y="2015"/>
                  </a:cubicBezTo>
                  <a:cubicBezTo>
                    <a:pt x="286" y="2015"/>
                    <a:pt x="381" y="1951"/>
                    <a:pt x="381" y="1856"/>
                  </a:cubicBezTo>
                  <a:lnTo>
                    <a:pt x="571" y="590"/>
                  </a:lnTo>
                  <a:lnTo>
                    <a:pt x="761" y="305"/>
                  </a:lnTo>
                  <a:cubicBezTo>
                    <a:pt x="793" y="210"/>
                    <a:pt x="793" y="83"/>
                    <a:pt x="698" y="20"/>
                  </a:cubicBezTo>
                  <a:cubicBezTo>
                    <a:pt x="663" y="8"/>
                    <a:pt x="624" y="1"/>
                    <a:pt x="5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46;p36"/>
            <p:cNvSpPr/>
            <p:nvPr/>
          </p:nvSpPr>
          <p:spPr>
            <a:xfrm>
              <a:off x="6422300" y="2378075"/>
              <a:ext cx="9525" cy="41200"/>
            </a:xfrm>
            <a:custGeom>
              <a:avLst/>
              <a:gdLst/>
              <a:ahLst/>
              <a:cxnLst/>
              <a:rect l="l" t="t" r="r" b="b"/>
              <a:pathLst>
                <a:path w="381" h="1648" extrusionOk="0">
                  <a:moveTo>
                    <a:pt x="0" y="1"/>
                  </a:moveTo>
                  <a:lnTo>
                    <a:pt x="380" y="1648"/>
                  </a:lnTo>
                  <a:lnTo>
                    <a:pt x="222" y="381"/>
                  </a:lnTo>
                  <a:cubicBezTo>
                    <a:pt x="222" y="349"/>
                    <a:pt x="222" y="318"/>
                    <a:pt x="190" y="3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47;p36"/>
            <p:cNvSpPr/>
            <p:nvPr/>
          </p:nvSpPr>
          <p:spPr>
            <a:xfrm>
              <a:off x="6416750" y="2373650"/>
              <a:ext cx="19825" cy="50375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230" y="1"/>
                  </a:moveTo>
                  <a:cubicBezTo>
                    <a:pt x="197" y="1"/>
                    <a:pt x="162" y="8"/>
                    <a:pt x="127" y="20"/>
                  </a:cubicBezTo>
                  <a:cubicBezTo>
                    <a:pt x="32" y="83"/>
                    <a:pt x="0" y="210"/>
                    <a:pt x="64" y="273"/>
                  </a:cubicBezTo>
                  <a:lnTo>
                    <a:pt x="254" y="590"/>
                  </a:lnTo>
                  <a:lnTo>
                    <a:pt x="444" y="1856"/>
                  </a:lnTo>
                  <a:cubicBezTo>
                    <a:pt x="444" y="1951"/>
                    <a:pt x="539" y="2015"/>
                    <a:pt x="602" y="2015"/>
                  </a:cubicBezTo>
                  <a:lnTo>
                    <a:pt x="634" y="2015"/>
                  </a:lnTo>
                  <a:cubicBezTo>
                    <a:pt x="729" y="1983"/>
                    <a:pt x="792" y="1920"/>
                    <a:pt x="792" y="1793"/>
                  </a:cubicBezTo>
                  <a:lnTo>
                    <a:pt x="634" y="526"/>
                  </a:lnTo>
                  <a:cubicBezTo>
                    <a:pt x="602" y="463"/>
                    <a:pt x="602" y="431"/>
                    <a:pt x="570" y="400"/>
                  </a:cubicBezTo>
                  <a:lnTo>
                    <a:pt x="380" y="83"/>
                  </a:lnTo>
                  <a:cubicBezTo>
                    <a:pt x="340" y="23"/>
                    <a:pt x="287" y="1"/>
                    <a:pt x="2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48;p36"/>
            <p:cNvSpPr/>
            <p:nvPr/>
          </p:nvSpPr>
          <p:spPr>
            <a:xfrm>
              <a:off x="6387450" y="2344050"/>
              <a:ext cx="10325" cy="4775"/>
            </a:xfrm>
            <a:custGeom>
              <a:avLst/>
              <a:gdLst/>
              <a:ahLst/>
              <a:cxnLst/>
              <a:rect l="l" t="t" r="r" b="b"/>
              <a:pathLst>
                <a:path w="413" h="191" extrusionOk="0">
                  <a:moveTo>
                    <a:pt x="412" y="19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449;p36"/>
            <p:cNvSpPr/>
            <p:nvPr/>
          </p:nvSpPr>
          <p:spPr>
            <a:xfrm>
              <a:off x="6381900" y="2339450"/>
              <a:ext cx="20625" cy="14125"/>
            </a:xfrm>
            <a:custGeom>
              <a:avLst/>
              <a:gdLst/>
              <a:ahLst/>
              <a:cxnLst/>
              <a:rect l="l" t="t" r="r" b="b"/>
              <a:pathLst>
                <a:path w="825" h="565" extrusionOk="0">
                  <a:moveTo>
                    <a:pt x="208" y="0"/>
                  </a:moveTo>
                  <a:cubicBezTo>
                    <a:pt x="143" y="0"/>
                    <a:pt x="87" y="52"/>
                    <a:pt x="64" y="121"/>
                  </a:cubicBezTo>
                  <a:cubicBezTo>
                    <a:pt x="1" y="216"/>
                    <a:pt x="33" y="311"/>
                    <a:pt x="128" y="374"/>
                  </a:cubicBezTo>
                  <a:lnTo>
                    <a:pt x="539" y="533"/>
                  </a:lnTo>
                  <a:cubicBezTo>
                    <a:pt x="571" y="564"/>
                    <a:pt x="603" y="564"/>
                    <a:pt x="634" y="564"/>
                  </a:cubicBezTo>
                  <a:cubicBezTo>
                    <a:pt x="698" y="564"/>
                    <a:pt x="761" y="533"/>
                    <a:pt x="793" y="469"/>
                  </a:cubicBezTo>
                  <a:cubicBezTo>
                    <a:pt x="824" y="374"/>
                    <a:pt x="793" y="248"/>
                    <a:pt x="698" y="216"/>
                  </a:cubicBezTo>
                  <a:lnTo>
                    <a:pt x="286" y="26"/>
                  </a:lnTo>
                  <a:cubicBezTo>
                    <a:pt x="259" y="8"/>
                    <a:pt x="233" y="0"/>
                    <a:pt x="2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450;p36"/>
            <p:cNvSpPr/>
            <p:nvPr/>
          </p:nvSpPr>
          <p:spPr>
            <a:xfrm>
              <a:off x="6381125" y="2363825"/>
              <a:ext cx="15850" cy="9525"/>
            </a:xfrm>
            <a:custGeom>
              <a:avLst/>
              <a:gdLst/>
              <a:ahLst/>
              <a:cxnLst/>
              <a:rect l="l" t="t" r="r" b="b"/>
              <a:pathLst>
                <a:path w="634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444" y="381"/>
                  </a:lnTo>
                  <a:cubicBezTo>
                    <a:pt x="539" y="381"/>
                    <a:pt x="634" y="286"/>
                    <a:pt x="634" y="191"/>
                  </a:cubicBezTo>
                  <a:cubicBezTo>
                    <a:pt x="634" y="96"/>
                    <a:pt x="539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51;p36"/>
            <p:cNvSpPr/>
            <p:nvPr/>
          </p:nvSpPr>
          <p:spPr>
            <a:xfrm>
              <a:off x="6407250" y="2329000"/>
              <a:ext cx="3975" cy="5575"/>
            </a:xfrm>
            <a:custGeom>
              <a:avLst/>
              <a:gdLst/>
              <a:ahLst/>
              <a:cxnLst/>
              <a:rect l="l" t="t" r="r" b="b"/>
              <a:pathLst>
                <a:path w="159" h="223" extrusionOk="0">
                  <a:moveTo>
                    <a:pt x="159" y="22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52;p36"/>
            <p:cNvSpPr/>
            <p:nvPr/>
          </p:nvSpPr>
          <p:spPr>
            <a:xfrm>
              <a:off x="6402500" y="2324175"/>
              <a:ext cx="14275" cy="14350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202" y="1"/>
                  </a:moveTo>
                  <a:cubicBezTo>
                    <a:pt x="168" y="1"/>
                    <a:pt x="132" y="11"/>
                    <a:pt x="95" y="35"/>
                  </a:cubicBezTo>
                  <a:cubicBezTo>
                    <a:pt x="0" y="67"/>
                    <a:pt x="0" y="194"/>
                    <a:pt x="32" y="289"/>
                  </a:cubicBezTo>
                  <a:lnTo>
                    <a:pt x="190" y="510"/>
                  </a:lnTo>
                  <a:cubicBezTo>
                    <a:pt x="222" y="574"/>
                    <a:pt x="285" y="574"/>
                    <a:pt x="349" y="574"/>
                  </a:cubicBezTo>
                  <a:cubicBezTo>
                    <a:pt x="380" y="574"/>
                    <a:pt x="412" y="574"/>
                    <a:pt x="444" y="542"/>
                  </a:cubicBezTo>
                  <a:cubicBezTo>
                    <a:pt x="539" y="510"/>
                    <a:pt x="570" y="384"/>
                    <a:pt x="507" y="289"/>
                  </a:cubicBezTo>
                  <a:lnTo>
                    <a:pt x="349" y="67"/>
                  </a:lnTo>
                  <a:cubicBezTo>
                    <a:pt x="310" y="28"/>
                    <a:pt x="258" y="1"/>
                    <a:pt x="2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53;p36"/>
            <p:cNvSpPr/>
            <p:nvPr/>
          </p:nvSpPr>
          <p:spPr>
            <a:xfrm>
              <a:off x="6472175" y="2344050"/>
              <a:ext cx="10300" cy="4775"/>
            </a:xfrm>
            <a:custGeom>
              <a:avLst/>
              <a:gdLst/>
              <a:ahLst/>
              <a:cxnLst/>
              <a:rect l="l" t="t" r="r" b="b"/>
              <a:pathLst>
                <a:path w="412" h="191" extrusionOk="0">
                  <a:moveTo>
                    <a:pt x="0" y="190"/>
                  </a:moveTo>
                  <a:lnTo>
                    <a:pt x="4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54;p36"/>
            <p:cNvSpPr/>
            <p:nvPr/>
          </p:nvSpPr>
          <p:spPr>
            <a:xfrm>
              <a:off x="6467425" y="2339450"/>
              <a:ext cx="20600" cy="14125"/>
            </a:xfrm>
            <a:custGeom>
              <a:avLst/>
              <a:gdLst/>
              <a:ahLst/>
              <a:cxnLst/>
              <a:rect l="l" t="t" r="r" b="b"/>
              <a:pathLst>
                <a:path w="824" h="565" extrusionOk="0">
                  <a:moveTo>
                    <a:pt x="603" y="0"/>
                  </a:moveTo>
                  <a:cubicBezTo>
                    <a:pt x="579" y="0"/>
                    <a:pt x="556" y="8"/>
                    <a:pt x="539" y="26"/>
                  </a:cubicBezTo>
                  <a:lnTo>
                    <a:pt x="127" y="216"/>
                  </a:lnTo>
                  <a:cubicBezTo>
                    <a:pt x="32" y="248"/>
                    <a:pt x="0" y="374"/>
                    <a:pt x="32" y="469"/>
                  </a:cubicBezTo>
                  <a:cubicBezTo>
                    <a:pt x="64" y="533"/>
                    <a:pt x="127" y="564"/>
                    <a:pt x="190" y="564"/>
                  </a:cubicBezTo>
                  <a:cubicBezTo>
                    <a:pt x="222" y="564"/>
                    <a:pt x="254" y="564"/>
                    <a:pt x="285" y="533"/>
                  </a:cubicBezTo>
                  <a:lnTo>
                    <a:pt x="697" y="374"/>
                  </a:lnTo>
                  <a:cubicBezTo>
                    <a:pt x="792" y="311"/>
                    <a:pt x="824" y="184"/>
                    <a:pt x="760" y="121"/>
                  </a:cubicBezTo>
                  <a:cubicBezTo>
                    <a:pt x="737" y="52"/>
                    <a:pt x="665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455;p36"/>
            <p:cNvSpPr/>
            <p:nvPr/>
          </p:nvSpPr>
          <p:spPr>
            <a:xfrm>
              <a:off x="6472950" y="2363825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635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44" y="381"/>
                  </a:lnTo>
                  <a:cubicBezTo>
                    <a:pt x="571" y="381"/>
                    <a:pt x="634" y="286"/>
                    <a:pt x="634" y="191"/>
                  </a:cubicBez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456;p36"/>
            <p:cNvSpPr/>
            <p:nvPr/>
          </p:nvSpPr>
          <p:spPr>
            <a:xfrm>
              <a:off x="6458700" y="2329000"/>
              <a:ext cx="4000" cy="5575"/>
            </a:xfrm>
            <a:custGeom>
              <a:avLst/>
              <a:gdLst/>
              <a:ahLst/>
              <a:cxnLst/>
              <a:rect l="l" t="t" r="r" b="b"/>
              <a:pathLst>
                <a:path w="160" h="223" extrusionOk="0">
                  <a:moveTo>
                    <a:pt x="1" y="222"/>
                  </a:moveTo>
                  <a:lnTo>
                    <a:pt x="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457;p36"/>
            <p:cNvSpPr/>
            <p:nvPr/>
          </p:nvSpPr>
          <p:spPr>
            <a:xfrm>
              <a:off x="6453175" y="2324175"/>
              <a:ext cx="14275" cy="14350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368" y="1"/>
                  </a:moveTo>
                  <a:cubicBezTo>
                    <a:pt x="312" y="1"/>
                    <a:pt x="261" y="28"/>
                    <a:pt x="222" y="67"/>
                  </a:cubicBezTo>
                  <a:lnTo>
                    <a:pt x="64" y="289"/>
                  </a:lnTo>
                  <a:cubicBezTo>
                    <a:pt x="0" y="384"/>
                    <a:pt x="32" y="510"/>
                    <a:pt x="127" y="542"/>
                  </a:cubicBezTo>
                  <a:cubicBezTo>
                    <a:pt x="159" y="574"/>
                    <a:pt x="190" y="574"/>
                    <a:pt x="222" y="574"/>
                  </a:cubicBezTo>
                  <a:cubicBezTo>
                    <a:pt x="285" y="574"/>
                    <a:pt x="349" y="574"/>
                    <a:pt x="380" y="510"/>
                  </a:cubicBezTo>
                  <a:lnTo>
                    <a:pt x="507" y="289"/>
                  </a:lnTo>
                  <a:cubicBezTo>
                    <a:pt x="570" y="194"/>
                    <a:pt x="570" y="99"/>
                    <a:pt x="475" y="35"/>
                  </a:cubicBezTo>
                  <a:cubicBezTo>
                    <a:pt x="439" y="11"/>
                    <a:pt x="403" y="1"/>
                    <a:pt x="3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458;p36"/>
            <p:cNvSpPr/>
            <p:nvPr/>
          </p:nvSpPr>
          <p:spPr>
            <a:xfrm>
              <a:off x="6429425" y="2317925"/>
              <a:ext cx="9525" cy="15050"/>
            </a:xfrm>
            <a:custGeom>
              <a:avLst/>
              <a:gdLst/>
              <a:ahLst/>
              <a:cxnLst/>
              <a:rect l="l" t="t" r="r" b="b"/>
              <a:pathLst>
                <a:path w="381" h="602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412"/>
                  </a:lnTo>
                  <a:cubicBezTo>
                    <a:pt x="0" y="539"/>
                    <a:pt x="95" y="602"/>
                    <a:pt x="190" y="602"/>
                  </a:cubicBezTo>
                  <a:cubicBezTo>
                    <a:pt x="285" y="602"/>
                    <a:pt x="380" y="539"/>
                    <a:pt x="380" y="41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459;p36"/>
            <p:cNvSpPr/>
            <p:nvPr/>
          </p:nvSpPr>
          <p:spPr>
            <a:xfrm>
              <a:off x="6460300" y="2412125"/>
              <a:ext cx="170250" cy="88700"/>
            </a:xfrm>
            <a:custGeom>
              <a:avLst/>
              <a:gdLst/>
              <a:ahLst/>
              <a:cxnLst/>
              <a:rect l="l" t="t" r="r" b="b"/>
              <a:pathLst>
                <a:path w="6810" h="3548" extrusionOk="0">
                  <a:moveTo>
                    <a:pt x="1552" y="1"/>
                  </a:moveTo>
                  <a:cubicBezTo>
                    <a:pt x="697" y="1"/>
                    <a:pt x="0" y="792"/>
                    <a:pt x="0" y="1774"/>
                  </a:cubicBezTo>
                  <a:cubicBezTo>
                    <a:pt x="0" y="2756"/>
                    <a:pt x="697" y="3548"/>
                    <a:pt x="1552" y="3548"/>
                  </a:cubicBezTo>
                  <a:lnTo>
                    <a:pt x="5257" y="3548"/>
                  </a:lnTo>
                  <a:cubicBezTo>
                    <a:pt x="6112" y="3548"/>
                    <a:pt x="6809" y="2756"/>
                    <a:pt x="6809" y="1774"/>
                  </a:cubicBezTo>
                  <a:cubicBezTo>
                    <a:pt x="6809" y="792"/>
                    <a:pt x="6112" y="1"/>
                    <a:pt x="52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460;p36"/>
            <p:cNvSpPr/>
            <p:nvPr/>
          </p:nvSpPr>
          <p:spPr>
            <a:xfrm>
              <a:off x="6455550" y="2407375"/>
              <a:ext cx="179750" cy="98200"/>
            </a:xfrm>
            <a:custGeom>
              <a:avLst/>
              <a:gdLst/>
              <a:ahLst/>
              <a:cxnLst/>
              <a:rect l="l" t="t" r="r" b="b"/>
              <a:pathLst>
                <a:path w="7190" h="3928" extrusionOk="0">
                  <a:moveTo>
                    <a:pt x="5447" y="381"/>
                  </a:moveTo>
                  <a:cubicBezTo>
                    <a:pt x="6207" y="381"/>
                    <a:pt x="6809" y="1077"/>
                    <a:pt x="6809" y="1964"/>
                  </a:cubicBezTo>
                  <a:cubicBezTo>
                    <a:pt x="6809" y="2851"/>
                    <a:pt x="6207" y="3548"/>
                    <a:pt x="5447" y="3548"/>
                  </a:cubicBezTo>
                  <a:lnTo>
                    <a:pt x="1742" y="3548"/>
                  </a:lnTo>
                  <a:cubicBezTo>
                    <a:pt x="982" y="3548"/>
                    <a:pt x="380" y="2851"/>
                    <a:pt x="380" y="1964"/>
                  </a:cubicBezTo>
                  <a:cubicBezTo>
                    <a:pt x="380" y="1077"/>
                    <a:pt x="982" y="381"/>
                    <a:pt x="1742" y="381"/>
                  </a:cubicBezTo>
                  <a:close/>
                  <a:moveTo>
                    <a:pt x="1742" y="1"/>
                  </a:moveTo>
                  <a:cubicBezTo>
                    <a:pt x="792" y="1"/>
                    <a:pt x="0" y="887"/>
                    <a:pt x="0" y="1964"/>
                  </a:cubicBezTo>
                  <a:cubicBezTo>
                    <a:pt x="0" y="3041"/>
                    <a:pt x="792" y="3928"/>
                    <a:pt x="1742" y="3928"/>
                  </a:cubicBezTo>
                  <a:lnTo>
                    <a:pt x="5447" y="3928"/>
                  </a:lnTo>
                  <a:cubicBezTo>
                    <a:pt x="6397" y="3928"/>
                    <a:pt x="7189" y="3041"/>
                    <a:pt x="7189" y="1964"/>
                  </a:cubicBezTo>
                  <a:cubicBezTo>
                    <a:pt x="7189" y="887"/>
                    <a:pt x="6397" y="1"/>
                    <a:pt x="54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461;p36"/>
            <p:cNvSpPr/>
            <p:nvPr/>
          </p:nvSpPr>
          <p:spPr>
            <a:xfrm>
              <a:off x="6476125" y="2428750"/>
              <a:ext cx="138575" cy="56250"/>
            </a:xfrm>
            <a:custGeom>
              <a:avLst/>
              <a:gdLst/>
              <a:ahLst/>
              <a:cxnLst/>
              <a:rect l="l" t="t" r="r" b="b"/>
              <a:pathLst>
                <a:path w="5543" h="2250" extrusionOk="0">
                  <a:moveTo>
                    <a:pt x="792" y="1"/>
                  </a:moveTo>
                  <a:cubicBezTo>
                    <a:pt x="222" y="1"/>
                    <a:pt x="1" y="508"/>
                    <a:pt x="1" y="1109"/>
                  </a:cubicBezTo>
                  <a:cubicBezTo>
                    <a:pt x="1" y="1743"/>
                    <a:pt x="222" y="2249"/>
                    <a:pt x="792" y="2249"/>
                  </a:cubicBezTo>
                  <a:lnTo>
                    <a:pt x="4751" y="2249"/>
                  </a:lnTo>
                  <a:cubicBezTo>
                    <a:pt x="5258" y="2249"/>
                    <a:pt x="5543" y="1743"/>
                    <a:pt x="5543" y="1109"/>
                  </a:cubicBezTo>
                  <a:cubicBezTo>
                    <a:pt x="5543" y="508"/>
                    <a:pt x="5226" y="1"/>
                    <a:pt x="47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462;p36"/>
            <p:cNvSpPr/>
            <p:nvPr/>
          </p:nvSpPr>
          <p:spPr>
            <a:xfrm>
              <a:off x="6471375" y="2424000"/>
              <a:ext cx="148075" cy="64950"/>
            </a:xfrm>
            <a:custGeom>
              <a:avLst/>
              <a:gdLst/>
              <a:ahLst/>
              <a:cxnLst/>
              <a:rect l="l" t="t" r="r" b="b"/>
              <a:pathLst>
                <a:path w="5923" h="2598" extrusionOk="0">
                  <a:moveTo>
                    <a:pt x="4941" y="381"/>
                  </a:moveTo>
                  <a:cubicBezTo>
                    <a:pt x="5353" y="381"/>
                    <a:pt x="5543" y="856"/>
                    <a:pt x="5543" y="1299"/>
                  </a:cubicBezTo>
                  <a:cubicBezTo>
                    <a:pt x="5543" y="1743"/>
                    <a:pt x="5384" y="2249"/>
                    <a:pt x="4941" y="2249"/>
                  </a:cubicBezTo>
                  <a:lnTo>
                    <a:pt x="982" y="2249"/>
                  </a:lnTo>
                  <a:cubicBezTo>
                    <a:pt x="602" y="2249"/>
                    <a:pt x="381" y="1933"/>
                    <a:pt x="381" y="1299"/>
                  </a:cubicBezTo>
                  <a:cubicBezTo>
                    <a:pt x="381" y="698"/>
                    <a:pt x="571" y="381"/>
                    <a:pt x="982" y="381"/>
                  </a:cubicBezTo>
                  <a:close/>
                  <a:moveTo>
                    <a:pt x="982" y="1"/>
                  </a:moveTo>
                  <a:cubicBezTo>
                    <a:pt x="349" y="1"/>
                    <a:pt x="1" y="476"/>
                    <a:pt x="1" y="1299"/>
                  </a:cubicBezTo>
                  <a:cubicBezTo>
                    <a:pt x="1" y="2123"/>
                    <a:pt x="349" y="2598"/>
                    <a:pt x="982" y="2598"/>
                  </a:cubicBezTo>
                  <a:lnTo>
                    <a:pt x="4941" y="2598"/>
                  </a:lnTo>
                  <a:cubicBezTo>
                    <a:pt x="5511" y="2598"/>
                    <a:pt x="5923" y="2091"/>
                    <a:pt x="5923" y="1299"/>
                  </a:cubicBezTo>
                  <a:cubicBezTo>
                    <a:pt x="5923" y="539"/>
                    <a:pt x="5511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463;p36"/>
            <p:cNvSpPr/>
            <p:nvPr/>
          </p:nvSpPr>
          <p:spPr>
            <a:xfrm>
              <a:off x="6575100" y="2443800"/>
              <a:ext cx="17425" cy="17450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cubicBezTo>
                    <a:pt x="0" y="539"/>
                    <a:pt x="159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464;p36"/>
            <p:cNvSpPr/>
            <p:nvPr/>
          </p:nvSpPr>
          <p:spPr>
            <a:xfrm>
              <a:off x="6570350" y="2439850"/>
              <a:ext cx="26925" cy="26150"/>
            </a:xfrm>
            <a:custGeom>
              <a:avLst/>
              <a:gdLst/>
              <a:ahLst/>
              <a:cxnLst/>
              <a:rect l="l" t="t" r="r" b="b"/>
              <a:pathLst>
                <a:path w="1077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0" y="602"/>
                    <a:pt x="380" y="507"/>
                  </a:cubicBezTo>
                  <a:cubicBezTo>
                    <a:pt x="380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465;p36"/>
            <p:cNvSpPr/>
            <p:nvPr/>
          </p:nvSpPr>
          <p:spPr>
            <a:xfrm>
              <a:off x="6497500" y="2444600"/>
              <a:ext cx="17450" cy="16650"/>
            </a:xfrm>
            <a:custGeom>
              <a:avLst/>
              <a:gdLst/>
              <a:ahLst/>
              <a:cxnLst/>
              <a:rect l="l" t="t" r="r" b="b"/>
              <a:pathLst>
                <a:path w="698" h="666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65"/>
                    <a:pt x="349" y="665"/>
                  </a:cubicBezTo>
                  <a:cubicBezTo>
                    <a:pt x="539" y="665"/>
                    <a:pt x="697" y="507"/>
                    <a:pt x="697" y="317"/>
                  </a:cubicBezTo>
                  <a:cubicBezTo>
                    <a:pt x="697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466;p36"/>
            <p:cNvSpPr/>
            <p:nvPr/>
          </p:nvSpPr>
          <p:spPr>
            <a:xfrm>
              <a:off x="6492750" y="2439850"/>
              <a:ext cx="26950" cy="26150"/>
            </a:xfrm>
            <a:custGeom>
              <a:avLst/>
              <a:gdLst/>
              <a:ahLst/>
              <a:cxnLst/>
              <a:rect l="l" t="t" r="r" b="b"/>
              <a:pathLst>
                <a:path w="1078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1" y="602"/>
                    <a:pt x="381" y="507"/>
                  </a:cubicBezTo>
                  <a:cubicBezTo>
                    <a:pt x="381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1" y="222"/>
                    <a:pt x="1" y="507"/>
                  </a:cubicBezTo>
                  <a:cubicBezTo>
                    <a:pt x="1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467;p36"/>
            <p:cNvSpPr/>
            <p:nvPr/>
          </p:nvSpPr>
          <p:spPr>
            <a:xfrm>
              <a:off x="6532350" y="2464375"/>
              <a:ext cx="25350" cy="11125"/>
            </a:xfrm>
            <a:custGeom>
              <a:avLst/>
              <a:gdLst/>
              <a:ahLst/>
              <a:cxnLst/>
              <a:rect l="l" t="t" r="r" b="b"/>
              <a:pathLst>
                <a:path w="1014" h="445" extrusionOk="0">
                  <a:moveTo>
                    <a:pt x="0" y="1"/>
                  </a:moveTo>
                  <a:cubicBezTo>
                    <a:pt x="0" y="223"/>
                    <a:pt x="222" y="444"/>
                    <a:pt x="507" y="444"/>
                  </a:cubicBezTo>
                  <a:cubicBezTo>
                    <a:pt x="792" y="444"/>
                    <a:pt x="1014" y="223"/>
                    <a:pt x="1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468;p36"/>
            <p:cNvSpPr/>
            <p:nvPr/>
          </p:nvSpPr>
          <p:spPr>
            <a:xfrm>
              <a:off x="6527600" y="2459625"/>
              <a:ext cx="34850" cy="19825"/>
            </a:xfrm>
            <a:custGeom>
              <a:avLst/>
              <a:gdLst/>
              <a:ahLst/>
              <a:cxnLst/>
              <a:rect l="l" t="t" r="r" b="b"/>
              <a:pathLst>
                <a:path w="1394" h="793" extrusionOk="0">
                  <a:moveTo>
                    <a:pt x="918" y="349"/>
                  </a:moveTo>
                  <a:cubicBezTo>
                    <a:pt x="855" y="397"/>
                    <a:pt x="776" y="421"/>
                    <a:pt x="697" y="421"/>
                  </a:cubicBezTo>
                  <a:cubicBezTo>
                    <a:pt x="618" y="421"/>
                    <a:pt x="538" y="397"/>
                    <a:pt x="475" y="349"/>
                  </a:cubicBezTo>
                  <a:close/>
                  <a:moveTo>
                    <a:pt x="190" y="1"/>
                  </a:moveTo>
                  <a:cubicBezTo>
                    <a:pt x="63" y="1"/>
                    <a:pt x="0" y="64"/>
                    <a:pt x="0" y="191"/>
                  </a:cubicBezTo>
                  <a:cubicBezTo>
                    <a:pt x="0" y="539"/>
                    <a:pt x="317" y="793"/>
                    <a:pt x="697" y="793"/>
                  </a:cubicBezTo>
                  <a:cubicBezTo>
                    <a:pt x="1077" y="793"/>
                    <a:pt x="1394" y="539"/>
                    <a:pt x="1394" y="191"/>
                  </a:cubicBezTo>
                  <a:cubicBezTo>
                    <a:pt x="1394" y="64"/>
                    <a:pt x="1330" y="1"/>
                    <a:pt x="12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469;p36"/>
            <p:cNvSpPr/>
            <p:nvPr/>
          </p:nvSpPr>
          <p:spPr>
            <a:xfrm>
              <a:off x="6358150" y="2840250"/>
              <a:ext cx="100575" cy="89700"/>
            </a:xfrm>
            <a:custGeom>
              <a:avLst/>
              <a:gdLst/>
              <a:ahLst/>
              <a:cxnLst/>
              <a:rect l="l" t="t" r="r" b="b"/>
              <a:pathLst>
                <a:path w="4023" h="3588" extrusionOk="0">
                  <a:moveTo>
                    <a:pt x="280" y="0"/>
                  </a:moveTo>
                  <a:cubicBezTo>
                    <a:pt x="104" y="0"/>
                    <a:pt x="1" y="9"/>
                    <a:pt x="1" y="9"/>
                  </a:cubicBezTo>
                  <a:lnTo>
                    <a:pt x="1268" y="2415"/>
                  </a:lnTo>
                  <a:cubicBezTo>
                    <a:pt x="1268" y="2415"/>
                    <a:pt x="1679" y="3334"/>
                    <a:pt x="2629" y="3587"/>
                  </a:cubicBezTo>
                  <a:lnTo>
                    <a:pt x="4023" y="1909"/>
                  </a:lnTo>
                  <a:cubicBezTo>
                    <a:pt x="3516" y="1244"/>
                    <a:pt x="3009" y="769"/>
                    <a:pt x="2724" y="547"/>
                  </a:cubicBezTo>
                  <a:cubicBezTo>
                    <a:pt x="2629" y="452"/>
                    <a:pt x="2503" y="389"/>
                    <a:pt x="2344" y="357"/>
                  </a:cubicBezTo>
                  <a:cubicBezTo>
                    <a:pt x="1502" y="47"/>
                    <a:pt x="691" y="0"/>
                    <a:pt x="28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470;p36"/>
            <p:cNvSpPr/>
            <p:nvPr/>
          </p:nvSpPr>
          <p:spPr>
            <a:xfrm>
              <a:off x="6254450" y="2895875"/>
              <a:ext cx="84725" cy="52275"/>
            </a:xfrm>
            <a:custGeom>
              <a:avLst/>
              <a:gdLst/>
              <a:ahLst/>
              <a:cxnLst/>
              <a:rect l="l" t="t" r="r" b="b"/>
              <a:pathLst>
                <a:path w="3389" h="2091" extrusionOk="0">
                  <a:moveTo>
                    <a:pt x="634" y="0"/>
                  </a:moveTo>
                  <a:lnTo>
                    <a:pt x="0" y="2091"/>
                  </a:lnTo>
                  <a:lnTo>
                    <a:pt x="3389" y="2091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471;p36"/>
            <p:cNvSpPr/>
            <p:nvPr/>
          </p:nvSpPr>
          <p:spPr>
            <a:xfrm>
              <a:off x="6249700" y="2891125"/>
              <a:ext cx="95025" cy="61975"/>
            </a:xfrm>
            <a:custGeom>
              <a:avLst/>
              <a:gdLst/>
              <a:ahLst/>
              <a:cxnLst/>
              <a:rect l="l" t="t" r="r" b="b"/>
              <a:pathLst>
                <a:path w="3801" h="2479" extrusionOk="0">
                  <a:moveTo>
                    <a:pt x="824" y="0"/>
                  </a:moveTo>
                  <a:cubicBezTo>
                    <a:pt x="729" y="0"/>
                    <a:pt x="665" y="64"/>
                    <a:pt x="634" y="159"/>
                  </a:cubicBezTo>
                  <a:lnTo>
                    <a:pt x="0" y="2249"/>
                  </a:lnTo>
                  <a:cubicBezTo>
                    <a:pt x="0" y="2344"/>
                    <a:pt x="32" y="2439"/>
                    <a:pt x="127" y="2471"/>
                  </a:cubicBezTo>
                  <a:cubicBezTo>
                    <a:pt x="149" y="2476"/>
                    <a:pt x="171" y="2479"/>
                    <a:pt x="191" y="2479"/>
                  </a:cubicBezTo>
                  <a:cubicBezTo>
                    <a:pt x="285" y="2479"/>
                    <a:pt x="354" y="2422"/>
                    <a:pt x="380" y="2344"/>
                  </a:cubicBezTo>
                  <a:lnTo>
                    <a:pt x="950" y="380"/>
                  </a:lnTo>
                  <a:lnTo>
                    <a:pt x="2819" y="380"/>
                  </a:lnTo>
                  <a:lnTo>
                    <a:pt x="3420" y="2344"/>
                  </a:lnTo>
                  <a:cubicBezTo>
                    <a:pt x="3420" y="2407"/>
                    <a:pt x="3516" y="2471"/>
                    <a:pt x="3579" y="2471"/>
                  </a:cubicBezTo>
                  <a:lnTo>
                    <a:pt x="3642" y="2471"/>
                  </a:lnTo>
                  <a:cubicBezTo>
                    <a:pt x="3737" y="2439"/>
                    <a:pt x="3801" y="2344"/>
                    <a:pt x="3769" y="2249"/>
                  </a:cubicBezTo>
                  <a:lnTo>
                    <a:pt x="3135" y="159"/>
                  </a:lnTo>
                  <a:cubicBezTo>
                    <a:pt x="3135" y="64"/>
                    <a:pt x="3040" y="0"/>
                    <a:pt x="29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472;p36"/>
            <p:cNvSpPr/>
            <p:nvPr/>
          </p:nvSpPr>
          <p:spPr>
            <a:xfrm>
              <a:off x="6143600" y="2677350"/>
              <a:ext cx="316725" cy="221725"/>
            </a:xfrm>
            <a:custGeom>
              <a:avLst/>
              <a:gdLst/>
              <a:ahLst/>
              <a:cxnLst/>
              <a:rect l="l" t="t" r="r" b="b"/>
              <a:pathLst>
                <a:path w="12669" h="8869" extrusionOk="0">
                  <a:moveTo>
                    <a:pt x="761" y="1"/>
                  </a:moveTo>
                  <a:cubicBezTo>
                    <a:pt x="349" y="1"/>
                    <a:pt x="1" y="318"/>
                    <a:pt x="1" y="729"/>
                  </a:cubicBezTo>
                  <a:lnTo>
                    <a:pt x="1" y="8108"/>
                  </a:lnTo>
                  <a:cubicBezTo>
                    <a:pt x="1" y="8520"/>
                    <a:pt x="349" y="8868"/>
                    <a:pt x="761" y="8868"/>
                  </a:cubicBezTo>
                  <a:lnTo>
                    <a:pt x="8646" y="8868"/>
                  </a:lnTo>
                  <a:lnTo>
                    <a:pt x="12668" y="7823"/>
                  </a:lnTo>
                  <a:lnTo>
                    <a:pt x="12668" y="729"/>
                  </a:lnTo>
                  <a:cubicBezTo>
                    <a:pt x="12668" y="318"/>
                    <a:pt x="12320" y="1"/>
                    <a:pt x="1190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473;p36"/>
            <p:cNvSpPr/>
            <p:nvPr/>
          </p:nvSpPr>
          <p:spPr>
            <a:xfrm>
              <a:off x="6139650" y="2672600"/>
              <a:ext cx="325425" cy="231225"/>
            </a:xfrm>
            <a:custGeom>
              <a:avLst/>
              <a:gdLst/>
              <a:ahLst/>
              <a:cxnLst/>
              <a:rect l="l" t="t" r="r" b="b"/>
              <a:pathLst>
                <a:path w="13017" h="9249" extrusionOk="0">
                  <a:moveTo>
                    <a:pt x="919" y="1"/>
                  </a:moveTo>
                  <a:cubicBezTo>
                    <a:pt x="412" y="1"/>
                    <a:pt x="0" y="413"/>
                    <a:pt x="0" y="919"/>
                  </a:cubicBezTo>
                  <a:lnTo>
                    <a:pt x="0" y="8298"/>
                  </a:lnTo>
                  <a:cubicBezTo>
                    <a:pt x="0" y="8805"/>
                    <a:pt x="412" y="9248"/>
                    <a:pt x="919" y="9248"/>
                  </a:cubicBezTo>
                  <a:lnTo>
                    <a:pt x="8804" y="9248"/>
                  </a:lnTo>
                  <a:cubicBezTo>
                    <a:pt x="8899" y="9248"/>
                    <a:pt x="8994" y="9153"/>
                    <a:pt x="8994" y="9058"/>
                  </a:cubicBezTo>
                  <a:cubicBezTo>
                    <a:pt x="8994" y="8931"/>
                    <a:pt x="8899" y="8868"/>
                    <a:pt x="8804" y="8868"/>
                  </a:cubicBezTo>
                  <a:lnTo>
                    <a:pt x="919" y="8868"/>
                  </a:lnTo>
                  <a:cubicBezTo>
                    <a:pt x="602" y="8868"/>
                    <a:pt x="349" y="8615"/>
                    <a:pt x="349" y="8298"/>
                  </a:cubicBezTo>
                  <a:lnTo>
                    <a:pt x="349" y="919"/>
                  </a:lnTo>
                  <a:cubicBezTo>
                    <a:pt x="349" y="634"/>
                    <a:pt x="602" y="381"/>
                    <a:pt x="919" y="381"/>
                  </a:cubicBezTo>
                  <a:lnTo>
                    <a:pt x="12066" y="381"/>
                  </a:lnTo>
                  <a:cubicBezTo>
                    <a:pt x="12383" y="381"/>
                    <a:pt x="12636" y="634"/>
                    <a:pt x="12636" y="919"/>
                  </a:cubicBezTo>
                  <a:lnTo>
                    <a:pt x="12636" y="8013"/>
                  </a:lnTo>
                  <a:cubicBezTo>
                    <a:pt x="12636" y="8140"/>
                    <a:pt x="12731" y="8203"/>
                    <a:pt x="12826" y="8203"/>
                  </a:cubicBezTo>
                  <a:cubicBezTo>
                    <a:pt x="12921" y="8203"/>
                    <a:pt x="13016" y="8140"/>
                    <a:pt x="13016" y="8013"/>
                  </a:cubicBezTo>
                  <a:lnTo>
                    <a:pt x="13016" y="919"/>
                  </a:lnTo>
                  <a:cubicBezTo>
                    <a:pt x="13016" y="413"/>
                    <a:pt x="12573" y="1"/>
                    <a:pt x="120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474;p36"/>
            <p:cNvSpPr/>
            <p:nvPr/>
          </p:nvSpPr>
          <p:spPr>
            <a:xfrm>
              <a:off x="6331250" y="2854700"/>
              <a:ext cx="62550" cy="66075"/>
            </a:xfrm>
            <a:custGeom>
              <a:avLst/>
              <a:gdLst/>
              <a:ahLst/>
              <a:cxnLst/>
              <a:rect l="l" t="t" r="r" b="b"/>
              <a:pathLst>
                <a:path w="2502" h="2643" extrusionOk="0">
                  <a:moveTo>
                    <a:pt x="1995" y="1616"/>
                  </a:moveTo>
                  <a:lnTo>
                    <a:pt x="1969" y="1660"/>
                  </a:lnTo>
                  <a:lnTo>
                    <a:pt x="1990" y="1682"/>
                  </a:lnTo>
                  <a:lnTo>
                    <a:pt x="2027" y="1616"/>
                  </a:lnTo>
                  <a:close/>
                  <a:moveTo>
                    <a:pt x="380" y="1"/>
                  </a:moveTo>
                  <a:lnTo>
                    <a:pt x="95" y="507"/>
                  </a:lnTo>
                  <a:cubicBezTo>
                    <a:pt x="0" y="666"/>
                    <a:pt x="63" y="887"/>
                    <a:pt x="222" y="982"/>
                  </a:cubicBezTo>
                  <a:cubicBezTo>
                    <a:pt x="283" y="1013"/>
                    <a:pt x="347" y="1027"/>
                    <a:pt x="409" y="1027"/>
                  </a:cubicBezTo>
                  <a:cubicBezTo>
                    <a:pt x="541" y="1027"/>
                    <a:pt x="664" y="963"/>
                    <a:pt x="729" y="856"/>
                  </a:cubicBezTo>
                  <a:lnTo>
                    <a:pt x="792" y="729"/>
                  </a:lnTo>
                  <a:lnTo>
                    <a:pt x="824" y="761"/>
                  </a:lnTo>
                  <a:lnTo>
                    <a:pt x="634" y="1046"/>
                  </a:lnTo>
                  <a:cubicBezTo>
                    <a:pt x="539" y="1204"/>
                    <a:pt x="602" y="1426"/>
                    <a:pt x="760" y="1521"/>
                  </a:cubicBezTo>
                  <a:cubicBezTo>
                    <a:pt x="821" y="1551"/>
                    <a:pt x="885" y="1565"/>
                    <a:pt x="947" y="1565"/>
                  </a:cubicBezTo>
                  <a:cubicBezTo>
                    <a:pt x="1079" y="1565"/>
                    <a:pt x="1202" y="1502"/>
                    <a:pt x="1267" y="1394"/>
                  </a:cubicBezTo>
                  <a:lnTo>
                    <a:pt x="1394" y="1172"/>
                  </a:lnTo>
                  <a:lnTo>
                    <a:pt x="1394" y="1204"/>
                  </a:lnTo>
                  <a:lnTo>
                    <a:pt x="1172" y="1584"/>
                  </a:lnTo>
                  <a:cubicBezTo>
                    <a:pt x="1077" y="1742"/>
                    <a:pt x="1140" y="1964"/>
                    <a:pt x="1330" y="2059"/>
                  </a:cubicBezTo>
                  <a:cubicBezTo>
                    <a:pt x="1381" y="2090"/>
                    <a:pt x="1438" y="2104"/>
                    <a:pt x="1496" y="2104"/>
                  </a:cubicBezTo>
                  <a:cubicBezTo>
                    <a:pt x="1618" y="2104"/>
                    <a:pt x="1741" y="2040"/>
                    <a:pt x="1805" y="1932"/>
                  </a:cubicBezTo>
                  <a:lnTo>
                    <a:pt x="1969" y="1660"/>
                  </a:lnTo>
                  <a:lnTo>
                    <a:pt x="380" y="1"/>
                  </a:lnTo>
                  <a:close/>
                  <a:moveTo>
                    <a:pt x="1990" y="1682"/>
                  </a:moveTo>
                  <a:lnTo>
                    <a:pt x="1742" y="2122"/>
                  </a:lnTo>
                  <a:cubicBezTo>
                    <a:pt x="1615" y="2281"/>
                    <a:pt x="1679" y="2503"/>
                    <a:pt x="1869" y="2598"/>
                  </a:cubicBezTo>
                  <a:cubicBezTo>
                    <a:pt x="1919" y="2628"/>
                    <a:pt x="1977" y="2642"/>
                    <a:pt x="2034" y="2642"/>
                  </a:cubicBezTo>
                  <a:cubicBezTo>
                    <a:pt x="2156" y="2642"/>
                    <a:pt x="2279" y="2578"/>
                    <a:pt x="2344" y="2471"/>
                  </a:cubicBezTo>
                  <a:lnTo>
                    <a:pt x="2502" y="2217"/>
                  </a:lnTo>
                  <a:lnTo>
                    <a:pt x="1990" y="168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475;p36"/>
            <p:cNvSpPr/>
            <p:nvPr/>
          </p:nvSpPr>
          <p:spPr>
            <a:xfrm>
              <a:off x="6328075" y="2850725"/>
              <a:ext cx="71275" cy="74475"/>
            </a:xfrm>
            <a:custGeom>
              <a:avLst/>
              <a:gdLst/>
              <a:ahLst/>
              <a:cxnLst/>
              <a:rect l="l" t="t" r="r" b="b"/>
              <a:pathLst>
                <a:path w="2851" h="2979" extrusionOk="0">
                  <a:moveTo>
                    <a:pt x="527" y="0"/>
                  </a:moveTo>
                  <a:cubicBezTo>
                    <a:pt x="461" y="0"/>
                    <a:pt x="401" y="35"/>
                    <a:pt x="381" y="96"/>
                  </a:cubicBezTo>
                  <a:lnTo>
                    <a:pt x="95" y="571"/>
                  </a:lnTo>
                  <a:cubicBezTo>
                    <a:pt x="0" y="698"/>
                    <a:pt x="0" y="856"/>
                    <a:pt x="32" y="983"/>
                  </a:cubicBezTo>
                  <a:cubicBezTo>
                    <a:pt x="64" y="1110"/>
                    <a:pt x="159" y="1236"/>
                    <a:pt x="285" y="1300"/>
                  </a:cubicBezTo>
                  <a:cubicBezTo>
                    <a:pt x="349" y="1363"/>
                    <a:pt x="444" y="1395"/>
                    <a:pt x="539" y="1395"/>
                  </a:cubicBezTo>
                  <a:cubicBezTo>
                    <a:pt x="539" y="1426"/>
                    <a:pt x="539" y="1458"/>
                    <a:pt x="571" y="1521"/>
                  </a:cubicBezTo>
                  <a:cubicBezTo>
                    <a:pt x="602" y="1648"/>
                    <a:pt x="697" y="1775"/>
                    <a:pt x="824" y="1838"/>
                  </a:cubicBezTo>
                  <a:cubicBezTo>
                    <a:pt x="887" y="1901"/>
                    <a:pt x="982" y="1933"/>
                    <a:pt x="1077" y="1933"/>
                  </a:cubicBezTo>
                  <a:cubicBezTo>
                    <a:pt x="1077" y="1965"/>
                    <a:pt x="1077" y="1996"/>
                    <a:pt x="1109" y="2060"/>
                  </a:cubicBezTo>
                  <a:cubicBezTo>
                    <a:pt x="1141" y="2186"/>
                    <a:pt x="1236" y="2313"/>
                    <a:pt x="1362" y="2376"/>
                  </a:cubicBezTo>
                  <a:cubicBezTo>
                    <a:pt x="1426" y="2440"/>
                    <a:pt x="1521" y="2471"/>
                    <a:pt x="1616" y="2471"/>
                  </a:cubicBezTo>
                  <a:cubicBezTo>
                    <a:pt x="1616" y="2503"/>
                    <a:pt x="1616" y="2535"/>
                    <a:pt x="1647" y="2598"/>
                  </a:cubicBezTo>
                  <a:cubicBezTo>
                    <a:pt x="1679" y="2725"/>
                    <a:pt x="1774" y="2852"/>
                    <a:pt x="1901" y="2915"/>
                  </a:cubicBezTo>
                  <a:cubicBezTo>
                    <a:pt x="1964" y="2978"/>
                    <a:pt x="2059" y="2978"/>
                    <a:pt x="2154" y="2978"/>
                  </a:cubicBezTo>
                  <a:cubicBezTo>
                    <a:pt x="2344" y="2978"/>
                    <a:pt x="2534" y="2883"/>
                    <a:pt x="2629" y="2725"/>
                  </a:cubicBezTo>
                  <a:lnTo>
                    <a:pt x="2787" y="2471"/>
                  </a:lnTo>
                  <a:cubicBezTo>
                    <a:pt x="2851" y="2376"/>
                    <a:pt x="2819" y="2281"/>
                    <a:pt x="2724" y="2218"/>
                  </a:cubicBezTo>
                  <a:cubicBezTo>
                    <a:pt x="2690" y="2196"/>
                    <a:pt x="2653" y="2185"/>
                    <a:pt x="2617" y="2185"/>
                  </a:cubicBezTo>
                  <a:cubicBezTo>
                    <a:pt x="2551" y="2185"/>
                    <a:pt x="2491" y="2220"/>
                    <a:pt x="2471" y="2281"/>
                  </a:cubicBezTo>
                  <a:lnTo>
                    <a:pt x="2312" y="2535"/>
                  </a:lnTo>
                  <a:cubicBezTo>
                    <a:pt x="2289" y="2581"/>
                    <a:pt x="2215" y="2611"/>
                    <a:pt x="2152" y="2611"/>
                  </a:cubicBezTo>
                  <a:cubicBezTo>
                    <a:pt x="2129" y="2611"/>
                    <a:pt x="2108" y="2607"/>
                    <a:pt x="2091" y="2598"/>
                  </a:cubicBezTo>
                  <a:cubicBezTo>
                    <a:pt x="2027" y="2566"/>
                    <a:pt x="2027" y="2535"/>
                    <a:pt x="1996" y="2503"/>
                  </a:cubicBezTo>
                  <a:cubicBezTo>
                    <a:pt x="1996" y="2440"/>
                    <a:pt x="1996" y="2408"/>
                    <a:pt x="2027" y="2376"/>
                  </a:cubicBezTo>
                  <a:lnTo>
                    <a:pt x="2312" y="1870"/>
                  </a:lnTo>
                  <a:cubicBezTo>
                    <a:pt x="2344" y="1806"/>
                    <a:pt x="2344" y="1711"/>
                    <a:pt x="2281" y="1648"/>
                  </a:cubicBezTo>
                  <a:lnTo>
                    <a:pt x="2249" y="1648"/>
                  </a:lnTo>
                  <a:cubicBezTo>
                    <a:pt x="2217" y="1585"/>
                    <a:pt x="2154" y="1585"/>
                    <a:pt x="2091" y="1585"/>
                  </a:cubicBezTo>
                  <a:cubicBezTo>
                    <a:pt x="2059" y="1585"/>
                    <a:pt x="1996" y="1616"/>
                    <a:pt x="1964" y="1680"/>
                  </a:cubicBezTo>
                  <a:lnTo>
                    <a:pt x="1774" y="1996"/>
                  </a:lnTo>
                  <a:cubicBezTo>
                    <a:pt x="1754" y="2057"/>
                    <a:pt x="1696" y="2079"/>
                    <a:pt x="1640" y="2079"/>
                  </a:cubicBezTo>
                  <a:cubicBezTo>
                    <a:pt x="1607" y="2079"/>
                    <a:pt x="1575" y="2071"/>
                    <a:pt x="1552" y="2060"/>
                  </a:cubicBezTo>
                  <a:cubicBezTo>
                    <a:pt x="1489" y="2028"/>
                    <a:pt x="1457" y="1996"/>
                    <a:pt x="1457" y="1965"/>
                  </a:cubicBezTo>
                  <a:cubicBezTo>
                    <a:pt x="1457" y="1901"/>
                    <a:pt x="1457" y="1870"/>
                    <a:pt x="1489" y="1838"/>
                  </a:cubicBezTo>
                  <a:lnTo>
                    <a:pt x="1711" y="1458"/>
                  </a:lnTo>
                  <a:cubicBezTo>
                    <a:pt x="1742" y="1395"/>
                    <a:pt x="1742" y="1331"/>
                    <a:pt x="1679" y="1268"/>
                  </a:cubicBezTo>
                  <a:lnTo>
                    <a:pt x="1679" y="1236"/>
                  </a:lnTo>
                  <a:cubicBezTo>
                    <a:pt x="1647" y="1173"/>
                    <a:pt x="1584" y="1173"/>
                    <a:pt x="1521" y="1173"/>
                  </a:cubicBezTo>
                  <a:cubicBezTo>
                    <a:pt x="1457" y="1173"/>
                    <a:pt x="1394" y="1205"/>
                    <a:pt x="1362" y="1268"/>
                  </a:cubicBezTo>
                  <a:lnTo>
                    <a:pt x="1236" y="1458"/>
                  </a:lnTo>
                  <a:cubicBezTo>
                    <a:pt x="1195" y="1519"/>
                    <a:pt x="1141" y="1554"/>
                    <a:pt x="1082" y="1554"/>
                  </a:cubicBezTo>
                  <a:cubicBezTo>
                    <a:pt x="1050" y="1554"/>
                    <a:pt x="1016" y="1544"/>
                    <a:pt x="982" y="1521"/>
                  </a:cubicBezTo>
                  <a:cubicBezTo>
                    <a:pt x="951" y="1490"/>
                    <a:pt x="919" y="1458"/>
                    <a:pt x="919" y="1426"/>
                  </a:cubicBezTo>
                  <a:cubicBezTo>
                    <a:pt x="919" y="1363"/>
                    <a:pt x="919" y="1331"/>
                    <a:pt x="951" y="1300"/>
                  </a:cubicBezTo>
                  <a:lnTo>
                    <a:pt x="1109" y="1015"/>
                  </a:lnTo>
                  <a:cubicBezTo>
                    <a:pt x="1141" y="951"/>
                    <a:pt x="1141" y="888"/>
                    <a:pt x="1109" y="825"/>
                  </a:cubicBezTo>
                  <a:lnTo>
                    <a:pt x="1109" y="793"/>
                  </a:lnTo>
                  <a:cubicBezTo>
                    <a:pt x="1077" y="730"/>
                    <a:pt x="1014" y="698"/>
                    <a:pt x="951" y="698"/>
                  </a:cubicBezTo>
                  <a:cubicBezTo>
                    <a:pt x="887" y="698"/>
                    <a:pt x="824" y="730"/>
                    <a:pt x="792" y="793"/>
                  </a:cubicBezTo>
                  <a:lnTo>
                    <a:pt x="697" y="920"/>
                  </a:lnTo>
                  <a:cubicBezTo>
                    <a:pt x="677" y="981"/>
                    <a:pt x="617" y="1016"/>
                    <a:pt x="560" y="1016"/>
                  </a:cubicBezTo>
                  <a:cubicBezTo>
                    <a:pt x="528" y="1016"/>
                    <a:pt x="498" y="1005"/>
                    <a:pt x="476" y="983"/>
                  </a:cubicBezTo>
                  <a:cubicBezTo>
                    <a:pt x="412" y="951"/>
                    <a:pt x="381" y="920"/>
                    <a:pt x="381" y="888"/>
                  </a:cubicBezTo>
                  <a:cubicBezTo>
                    <a:pt x="381" y="856"/>
                    <a:pt x="381" y="793"/>
                    <a:pt x="412" y="761"/>
                  </a:cubicBezTo>
                  <a:lnTo>
                    <a:pt x="697" y="286"/>
                  </a:lnTo>
                  <a:cubicBezTo>
                    <a:pt x="729" y="191"/>
                    <a:pt x="729" y="65"/>
                    <a:pt x="634" y="33"/>
                  </a:cubicBezTo>
                  <a:cubicBezTo>
                    <a:pt x="600" y="11"/>
                    <a:pt x="563" y="0"/>
                    <a:pt x="5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476;p36"/>
            <p:cNvSpPr/>
            <p:nvPr/>
          </p:nvSpPr>
          <p:spPr>
            <a:xfrm>
              <a:off x="6330450" y="2828775"/>
              <a:ext cx="55450" cy="38625"/>
            </a:xfrm>
            <a:custGeom>
              <a:avLst/>
              <a:gdLst/>
              <a:ahLst/>
              <a:cxnLst/>
              <a:rect l="l" t="t" r="r" b="b"/>
              <a:pathLst>
                <a:path w="2218" h="1545" extrusionOk="0">
                  <a:moveTo>
                    <a:pt x="476" y="1"/>
                  </a:moveTo>
                  <a:cubicBezTo>
                    <a:pt x="373" y="1"/>
                    <a:pt x="270" y="40"/>
                    <a:pt x="190" y="119"/>
                  </a:cubicBezTo>
                  <a:lnTo>
                    <a:pt x="159" y="151"/>
                  </a:lnTo>
                  <a:cubicBezTo>
                    <a:pt x="0" y="309"/>
                    <a:pt x="0" y="563"/>
                    <a:pt x="159" y="721"/>
                  </a:cubicBezTo>
                  <a:lnTo>
                    <a:pt x="792" y="1323"/>
                  </a:lnTo>
                  <a:lnTo>
                    <a:pt x="2217" y="1544"/>
                  </a:lnTo>
                  <a:lnTo>
                    <a:pt x="761" y="119"/>
                  </a:lnTo>
                  <a:cubicBezTo>
                    <a:pt x="681" y="40"/>
                    <a:pt x="578" y="1"/>
                    <a:pt x="47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477;p36"/>
            <p:cNvSpPr/>
            <p:nvPr/>
          </p:nvSpPr>
          <p:spPr>
            <a:xfrm>
              <a:off x="6327275" y="2824125"/>
              <a:ext cx="64150" cy="48025"/>
            </a:xfrm>
            <a:custGeom>
              <a:avLst/>
              <a:gdLst/>
              <a:ahLst/>
              <a:cxnLst/>
              <a:rect l="l" t="t" r="r" b="b"/>
              <a:pathLst>
                <a:path w="2566" h="1921" extrusionOk="0">
                  <a:moveTo>
                    <a:pt x="591" y="0"/>
                  </a:moveTo>
                  <a:cubicBezTo>
                    <a:pt x="442" y="0"/>
                    <a:pt x="298" y="56"/>
                    <a:pt x="191" y="179"/>
                  </a:cubicBezTo>
                  <a:lnTo>
                    <a:pt x="159" y="210"/>
                  </a:lnTo>
                  <a:cubicBezTo>
                    <a:pt x="64" y="305"/>
                    <a:pt x="1" y="464"/>
                    <a:pt x="1" y="622"/>
                  </a:cubicBezTo>
                  <a:cubicBezTo>
                    <a:pt x="1" y="780"/>
                    <a:pt x="64" y="939"/>
                    <a:pt x="159" y="1034"/>
                  </a:cubicBezTo>
                  <a:lnTo>
                    <a:pt x="793" y="1667"/>
                  </a:lnTo>
                  <a:cubicBezTo>
                    <a:pt x="824" y="1699"/>
                    <a:pt x="872" y="1715"/>
                    <a:pt x="919" y="1715"/>
                  </a:cubicBezTo>
                  <a:cubicBezTo>
                    <a:pt x="967" y="1715"/>
                    <a:pt x="1014" y="1699"/>
                    <a:pt x="1046" y="1667"/>
                  </a:cubicBezTo>
                  <a:cubicBezTo>
                    <a:pt x="1109" y="1572"/>
                    <a:pt x="1109" y="1477"/>
                    <a:pt x="1046" y="1382"/>
                  </a:cubicBezTo>
                  <a:lnTo>
                    <a:pt x="413" y="780"/>
                  </a:lnTo>
                  <a:cubicBezTo>
                    <a:pt x="381" y="749"/>
                    <a:pt x="349" y="685"/>
                    <a:pt x="349" y="622"/>
                  </a:cubicBezTo>
                  <a:cubicBezTo>
                    <a:pt x="349" y="559"/>
                    <a:pt x="381" y="495"/>
                    <a:pt x="413" y="464"/>
                  </a:cubicBezTo>
                  <a:lnTo>
                    <a:pt x="444" y="432"/>
                  </a:lnTo>
                  <a:cubicBezTo>
                    <a:pt x="492" y="384"/>
                    <a:pt x="555" y="361"/>
                    <a:pt x="614" y="361"/>
                  </a:cubicBezTo>
                  <a:cubicBezTo>
                    <a:pt x="674" y="361"/>
                    <a:pt x="729" y="384"/>
                    <a:pt x="761" y="432"/>
                  </a:cubicBezTo>
                  <a:lnTo>
                    <a:pt x="2218" y="1889"/>
                  </a:lnTo>
                  <a:cubicBezTo>
                    <a:pt x="2249" y="1920"/>
                    <a:pt x="2313" y="1920"/>
                    <a:pt x="2344" y="1920"/>
                  </a:cubicBezTo>
                  <a:cubicBezTo>
                    <a:pt x="2408" y="1920"/>
                    <a:pt x="2439" y="1920"/>
                    <a:pt x="2471" y="1889"/>
                  </a:cubicBezTo>
                  <a:cubicBezTo>
                    <a:pt x="2566" y="1794"/>
                    <a:pt x="2566" y="1699"/>
                    <a:pt x="2471" y="1604"/>
                  </a:cubicBezTo>
                  <a:lnTo>
                    <a:pt x="1046" y="179"/>
                  </a:lnTo>
                  <a:cubicBezTo>
                    <a:pt x="915" y="64"/>
                    <a:pt x="750" y="0"/>
                    <a:pt x="5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478;p36"/>
            <p:cNvSpPr/>
            <p:nvPr/>
          </p:nvSpPr>
          <p:spPr>
            <a:xfrm>
              <a:off x="6347875" y="2854425"/>
              <a:ext cx="70475" cy="47025"/>
            </a:xfrm>
            <a:custGeom>
              <a:avLst/>
              <a:gdLst/>
              <a:ahLst/>
              <a:cxnLst/>
              <a:rect l="l" t="t" r="r" b="b"/>
              <a:pathLst>
                <a:path w="2819" h="1881" extrusionOk="0">
                  <a:moveTo>
                    <a:pt x="534" y="1"/>
                  </a:moveTo>
                  <a:cubicBezTo>
                    <a:pt x="386" y="1"/>
                    <a:pt x="236" y="65"/>
                    <a:pt x="159" y="202"/>
                  </a:cubicBezTo>
                  <a:cubicBezTo>
                    <a:pt x="0" y="392"/>
                    <a:pt x="32" y="677"/>
                    <a:pt x="254" y="835"/>
                  </a:cubicBezTo>
                  <a:lnTo>
                    <a:pt x="1679" y="1880"/>
                  </a:lnTo>
                  <a:lnTo>
                    <a:pt x="2819" y="1342"/>
                  </a:lnTo>
                  <a:lnTo>
                    <a:pt x="792" y="75"/>
                  </a:lnTo>
                  <a:cubicBezTo>
                    <a:pt x="719" y="26"/>
                    <a:pt x="627" y="1"/>
                    <a:pt x="53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479;p36"/>
            <p:cNvSpPr/>
            <p:nvPr/>
          </p:nvSpPr>
          <p:spPr>
            <a:xfrm>
              <a:off x="6343900" y="2849800"/>
              <a:ext cx="79200" cy="56400"/>
            </a:xfrm>
            <a:custGeom>
              <a:avLst/>
              <a:gdLst/>
              <a:ahLst/>
              <a:cxnLst/>
              <a:rect l="l" t="t" r="r" b="b"/>
              <a:pathLst>
                <a:path w="3168" h="2256" extrusionOk="0">
                  <a:moveTo>
                    <a:pt x="688" y="0"/>
                  </a:moveTo>
                  <a:cubicBezTo>
                    <a:pt x="489" y="0"/>
                    <a:pt x="291" y="91"/>
                    <a:pt x="159" y="260"/>
                  </a:cubicBezTo>
                  <a:cubicBezTo>
                    <a:pt x="64" y="418"/>
                    <a:pt x="1" y="577"/>
                    <a:pt x="33" y="767"/>
                  </a:cubicBezTo>
                  <a:cubicBezTo>
                    <a:pt x="64" y="925"/>
                    <a:pt x="159" y="1083"/>
                    <a:pt x="318" y="1178"/>
                  </a:cubicBezTo>
                  <a:lnTo>
                    <a:pt x="1711" y="2223"/>
                  </a:lnTo>
                  <a:cubicBezTo>
                    <a:pt x="1774" y="2255"/>
                    <a:pt x="1806" y="2255"/>
                    <a:pt x="1838" y="2255"/>
                  </a:cubicBezTo>
                  <a:cubicBezTo>
                    <a:pt x="1901" y="2255"/>
                    <a:pt x="1964" y="2223"/>
                    <a:pt x="1964" y="2192"/>
                  </a:cubicBezTo>
                  <a:cubicBezTo>
                    <a:pt x="2028" y="2097"/>
                    <a:pt x="2028" y="1970"/>
                    <a:pt x="1933" y="1938"/>
                  </a:cubicBezTo>
                  <a:lnTo>
                    <a:pt x="508" y="893"/>
                  </a:lnTo>
                  <a:cubicBezTo>
                    <a:pt x="444" y="830"/>
                    <a:pt x="413" y="767"/>
                    <a:pt x="413" y="703"/>
                  </a:cubicBezTo>
                  <a:cubicBezTo>
                    <a:pt x="381" y="640"/>
                    <a:pt x="413" y="545"/>
                    <a:pt x="444" y="482"/>
                  </a:cubicBezTo>
                  <a:cubicBezTo>
                    <a:pt x="502" y="405"/>
                    <a:pt x="594" y="363"/>
                    <a:pt x="686" y="363"/>
                  </a:cubicBezTo>
                  <a:cubicBezTo>
                    <a:pt x="746" y="363"/>
                    <a:pt x="806" y="381"/>
                    <a:pt x="856" y="418"/>
                  </a:cubicBezTo>
                  <a:lnTo>
                    <a:pt x="2883" y="1717"/>
                  </a:lnTo>
                  <a:cubicBezTo>
                    <a:pt x="2900" y="1725"/>
                    <a:pt x="2921" y="1729"/>
                    <a:pt x="2945" y="1729"/>
                  </a:cubicBezTo>
                  <a:cubicBezTo>
                    <a:pt x="3009" y="1729"/>
                    <a:pt x="3090" y="1700"/>
                    <a:pt x="3136" y="1653"/>
                  </a:cubicBezTo>
                  <a:cubicBezTo>
                    <a:pt x="3168" y="1558"/>
                    <a:pt x="3168" y="1432"/>
                    <a:pt x="3073" y="1400"/>
                  </a:cubicBezTo>
                  <a:lnTo>
                    <a:pt x="1078" y="133"/>
                  </a:lnTo>
                  <a:cubicBezTo>
                    <a:pt x="962" y="43"/>
                    <a:pt x="824" y="0"/>
                    <a:pt x="6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480;p36"/>
            <p:cNvSpPr/>
            <p:nvPr/>
          </p:nvSpPr>
          <p:spPr>
            <a:xfrm>
              <a:off x="6353400" y="2835500"/>
              <a:ext cx="110875" cy="57225"/>
            </a:xfrm>
            <a:custGeom>
              <a:avLst/>
              <a:gdLst/>
              <a:ahLst/>
              <a:cxnLst/>
              <a:rect l="l" t="t" r="r" b="b"/>
              <a:pathLst>
                <a:path w="4435" h="2289" extrusionOk="0">
                  <a:moveTo>
                    <a:pt x="491" y="0"/>
                  </a:moveTo>
                  <a:cubicBezTo>
                    <a:pt x="310" y="0"/>
                    <a:pt x="200" y="9"/>
                    <a:pt x="191" y="9"/>
                  </a:cubicBezTo>
                  <a:cubicBezTo>
                    <a:pt x="64" y="9"/>
                    <a:pt x="1" y="104"/>
                    <a:pt x="1" y="199"/>
                  </a:cubicBezTo>
                  <a:cubicBezTo>
                    <a:pt x="1" y="294"/>
                    <a:pt x="96" y="389"/>
                    <a:pt x="223" y="389"/>
                  </a:cubicBezTo>
                  <a:cubicBezTo>
                    <a:pt x="223" y="389"/>
                    <a:pt x="333" y="379"/>
                    <a:pt x="520" y="379"/>
                  </a:cubicBezTo>
                  <a:cubicBezTo>
                    <a:pt x="926" y="379"/>
                    <a:pt x="1691" y="424"/>
                    <a:pt x="2471" y="705"/>
                  </a:cubicBezTo>
                  <a:cubicBezTo>
                    <a:pt x="2598" y="769"/>
                    <a:pt x="2693" y="800"/>
                    <a:pt x="2788" y="895"/>
                  </a:cubicBezTo>
                  <a:cubicBezTo>
                    <a:pt x="3073" y="1085"/>
                    <a:pt x="3579" y="1560"/>
                    <a:pt x="4086" y="2225"/>
                  </a:cubicBezTo>
                  <a:cubicBezTo>
                    <a:pt x="4118" y="2257"/>
                    <a:pt x="4181" y="2289"/>
                    <a:pt x="4213" y="2289"/>
                  </a:cubicBezTo>
                  <a:cubicBezTo>
                    <a:pt x="4245" y="2289"/>
                    <a:pt x="4308" y="2289"/>
                    <a:pt x="4340" y="2257"/>
                  </a:cubicBezTo>
                  <a:cubicBezTo>
                    <a:pt x="4403" y="2194"/>
                    <a:pt x="4435" y="2067"/>
                    <a:pt x="4371" y="2004"/>
                  </a:cubicBezTo>
                  <a:cubicBezTo>
                    <a:pt x="3865" y="1307"/>
                    <a:pt x="3294" y="800"/>
                    <a:pt x="3041" y="579"/>
                  </a:cubicBezTo>
                  <a:cubicBezTo>
                    <a:pt x="2914" y="484"/>
                    <a:pt x="2756" y="420"/>
                    <a:pt x="2598" y="357"/>
                  </a:cubicBezTo>
                  <a:cubicBezTo>
                    <a:pt x="1733" y="47"/>
                    <a:pt x="915" y="0"/>
                    <a:pt x="4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481;p36"/>
            <p:cNvSpPr/>
            <p:nvPr/>
          </p:nvSpPr>
          <p:spPr>
            <a:xfrm>
              <a:off x="6384275" y="2896375"/>
              <a:ext cx="45175" cy="37525"/>
            </a:xfrm>
            <a:custGeom>
              <a:avLst/>
              <a:gdLst/>
              <a:ahLst/>
              <a:cxnLst/>
              <a:rect l="l" t="t" r="r" b="b"/>
              <a:pathLst>
                <a:path w="1807" h="1501" extrusionOk="0">
                  <a:moveTo>
                    <a:pt x="230" y="0"/>
                  </a:moveTo>
                  <a:cubicBezTo>
                    <a:pt x="207" y="0"/>
                    <a:pt x="183" y="4"/>
                    <a:pt x="159" y="12"/>
                  </a:cubicBezTo>
                  <a:cubicBezTo>
                    <a:pt x="64" y="44"/>
                    <a:pt x="1" y="170"/>
                    <a:pt x="64" y="265"/>
                  </a:cubicBezTo>
                  <a:cubicBezTo>
                    <a:pt x="64" y="297"/>
                    <a:pt x="508" y="1247"/>
                    <a:pt x="1553" y="1501"/>
                  </a:cubicBezTo>
                  <a:lnTo>
                    <a:pt x="1584" y="1501"/>
                  </a:lnTo>
                  <a:cubicBezTo>
                    <a:pt x="1679" y="1501"/>
                    <a:pt x="1743" y="1469"/>
                    <a:pt x="1774" y="1374"/>
                  </a:cubicBezTo>
                  <a:cubicBezTo>
                    <a:pt x="1806" y="1279"/>
                    <a:pt x="1743" y="1184"/>
                    <a:pt x="1648" y="1152"/>
                  </a:cubicBezTo>
                  <a:cubicBezTo>
                    <a:pt x="793" y="931"/>
                    <a:pt x="381" y="107"/>
                    <a:pt x="381" y="107"/>
                  </a:cubicBezTo>
                  <a:cubicBezTo>
                    <a:pt x="357" y="36"/>
                    <a:pt x="298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482;p36"/>
            <p:cNvSpPr/>
            <p:nvPr/>
          </p:nvSpPr>
          <p:spPr>
            <a:xfrm>
              <a:off x="6316200" y="2823625"/>
              <a:ext cx="19025" cy="17650"/>
            </a:xfrm>
            <a:custGeom>
              <a:avLst/>
              <a:gdLst/>
              <a:ahLst/>
              <a:cxnLst/>
              <a:rect l="l" t="t" r="r" b="b"/>
              <a:pathLst>
                <a:path w="761" h="706" extrusionOk="0">
                  <a:moveTo>
                    <a:pt x="206" y="1"/>
                  </a:moveTo>
                  <a:cubicBezTo>
                    <a:pt x="159" y="1"/>
                    <a:pt x="111" y="24"/>
                    <a:pt x="64" y="72"/>
                  </a:cubicBezTo>
                  <a:cubicBezTo>
                    <a:pt x="0" y="135"/>
                    <a:pt x="0" y="262"/>
                    <a:pt x="64" y="325"/>
                  </a:cubicBezTo>
                  <a:lnTo>
                    <a:pt x="412" y="674"/>
                  </a:lnTo>
                  <a:cubicBezTo>
                    <a:pt x="444" y="705"/>
                    <a:pt x="507" y="705"/>
                    <a:pt x="539" y="705"/>
                  </a:cubicBezTo>
                  <a:cubicBezTo>
                    <a:pt x="602" y="705"/>
                    <a:pt x="634" y="705"/>
                    <a:pt x="665" y="674"/>
                  </a:cubicBezTo>
                  <a:cubicBezTo>
                    <a:pt x="760" y="579"/>
                    <a:pt x="760" y="484"/>
                    <a:pt x="665" y="389"/>
                  </a:cubicBezTo>
                  <a:lnTo>
                    <a:pt x="349" y="72"/>
                  </a:lnTo>
                  <a:cubicBezTo>
                    <a:pt x="301" y="24"/>
                    <a:pt x="254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483;p36"/>
            <p:cNvSpPr/>
            <p:nvPr/>
          </p:nvSpPr>
          <p:spPr>
            <a:xfrm>
              <a:off x="6325700" y="2813925"/>
              <a:ext cx="19025" cy="17850"/>
            </a:xfrm>
            <a:custGeom>
              <a:avLst/>
              <a:gdLst/>
              <a:ahLst/>
              <a:cxnLst/>
              <a:rect l="l" t="t" r="r" b="b"/>
              <a:pathLst>
                <a:path w="761" h="714" extrusionOk="0">
                  <a:moveTo>
                    <a:pt x="222" y="1"/>
                  </a:moveTo>
                  <a:cubicBezTo>
                    <a:pt x="175" y="1"/>
                    <a:pt x="127" y="17"/>
                    <a:pt x="95" y="48"/>
                  </a:cubicBezTo>
                  <a:cubicBezTo>
                    <a:pt x="0" y="143"/>
                    <a:pt x="32" y="238"/>
                    <a:pt x="95" y="333"/>
                  </a:cubicBezTo>
                  <a:lnTo>
                    <a:pt x="444" y="650"/>
                  </a:lnTo>
                  <a:cubicBezTo>
                    <a:pt x="476" y="682"/>
                    <a:pt x="507" y="713"/>
                    <a:pt x="571" y="713"/>
                  </a:cubicBezTo>
                  <a:cubicBezTo>
                    <a:pt x="602" y="713"/>
                    <a:pt x="666" y="713"/>
                    <a:pt x="697" y="650"/>
                  </a:cubicBezTo>
                  <a:cubicBezTo>
                    <a:pt x="761" y="587"/>
                    <a:pt x="761" y="460"/>
                    <a:pt x="697" y="397"/>
                  </a:cubicBezTo>
                  <a:lnTo>
                    <a:pt x="349" y="48"/>
                  </a:lnTo>
                  <a:cubicBezTo>
                    <a:pt x="317" y="17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484;p36"/>
            <p:cNvSpPr/>
            <p:nvPr/>
          </p:nvSpPr>
          <p:spPr>
            <a:xfrm>
              <a:off x="6234650" y="2738725"/>
              <a:ext cx="99000" cy="88700"/>
            </a:xfrm>
            <a:custGeom>
              <a:avLst/>
              <a:gdLst/>
              <a:ahLst/>
              <a:cxnLst/>
              <a:rect l="l" t="t" r="r" b="b"/>
              <a:pathLst>
                <a:path w="3960" h="3548" extrusionOk="0">
                  <a:moveTo>
                    <a:pt x="1968" y="0"/>
                  </a:moveTo>
                  <a:cubicBezTo>
                    <a:pt x="1505" y="0"/>
                    <a:pt x="1046" y="174"/>
                    <a:pt x="697" y="523"/>
                  </a:cubicBezTo>
                  <a:cubicBezTo>
                    <a:pt x="1" y="1219"/>
                    <a:pt x="1" y="2328"/>
                    <a:pt x="697" y="3025"/>
                  </a:cubicBezTo>
                  <a:cubicBezTo>
                    <a:pt x="1061" y="3373"/>
                    <a:pt x="1529" y="3547"/>
                    <a:pt x="1992" y="3547"/>
                  </a:cubicBezTo>
                  <a:cubicBezTo>
                    <a:pt x="2455" y="3547"/>
                    <a:pt x="2914" y="3373"/>
                    <a:pt x="3262" y="3025"/>
                  </a:cubicBezTo>
                  <a:cubicBezTo>
                    <a:pt x="3959" y="2328"/>
                    <a:pt x="3959" y="1219"/>
                    <a:pt x="3262" y="523"/>
                  </a:cubicBezTo>
                  <a:cubicBezTo>
                    <a:pt x="2898" y="174"/>
                    <a:pt x="2431" y="0"/>
                    <a:pt x="196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485;p36"/>
            <p:cNvSpPr/>
            <p:nvPr/>
          </p:nvSpPr>
          <p:spPr>
            <a:xfrm>
              <a:off x="6234650" y="2733575"/>
              <a:ext cx="99000" cy="98200"/>
            </a:xfrm>
            <a:custGeom>
              <a:avLst/>
              <a:gdLst/>
              <a:ahLst/>
              <a:cxnLst/>
              <a:rect l="l" t="t" r="r" b="b"/>
              <a:pathLst>
                <a:path w="3960" h="3928" extrusionOk="0">
                  <a:moveTo>
                    <a:pt x="1964" y="380"/>
                  </a:moveTo>
                  <a:cubicBezTo>
                    <a:pt x="2407" y="380"/>
                    <a:pt x="2819" y="539"/>
                    <a:pt x="3104" y="855"/>
                  </a:cubicBezTo>
                  <a:cubicBezTo>
                    <a:pt x="3421" y="1140"/>
                    <a:pt x="3579" y="1552"/>
                    <a:pt x="3579" y="1964"/>
                  </a:cubicBezTo>
                  <a:cubicBezTo>
                    <a:pt x="3579" y="2407"/>
                    <a:pt x="3421" y="2787"/>
                    <a:pt x="3104" y="3104"/>
                  </a:cubicBezTo>
                  <a:cubicBezTo>
                    <a:pt x="2803" y="3421"/>
                    <a:pt x="2392" y="3579"/>
                    <a:pt x="1976" y="3579"/>
                  </a:cubicBezTo>
                  <a:cubicBezTo>
                    <a:pt x="1560" y="3579"/>
                    <a:pt x="1141" y="3421"/>
                    <a:pt x="824" y="3104"/>
                  </a:cubicBezTo>
                  <a:cubicBezTo>
                    <a:pt x="539" y="2787"/>
                    <a:pt x="349" y="2407"/>
                    <a:pt x="349" y="1964"/>
                  </a:cubicBezTo>
                  <a:cubicBezTo>
                    <a:pt x="349" y="1552"/>
                    <a:pt x="539" y="1140"/>
                    <a:pt x="824" y="855"/>
                  </a:cubicBezTo>
                  <a:cubicBezTo>
                    <a:pt x="1141" y="539"/>
                    <a:pt x="1552" y="380"/>
                    <a:pt x="1964" y="380"/>
                  </a:cubicBezTo>
                  <a:close/>
                  <a:moveTo>
                    <a:pt x="1980" y="0"/>
                  </a:moveTo>
                  <a:cubicBezTo>
                    <a:pt x="1473" y="0"/>
                    <a:pt x="966" y="190"/>
                    <a:pt x="571" y="570"/>
                  </a:cubicBezTo>
                  <a:cubicBezTo>
                    <a:pt x="191" y="950"/>
                    <a:pt x="1" y="1457"/>
                    <a:pt x="1" y="1964"/>
                  </a:cubicBezTo>
                  <a:cubicBezTo>
                    <a:pt x="1" y="2502"/>
                    <a:pt x="191" y="3009"/>
                    <a:pt x="571" y="3357"/>
                  </a:cubicBezTo>
                  <a:cubicBezTo>
                    <a:pt x="951" y="3737"/>
                    <a:pt x="1457" y="3927"/>
                    <a:pt x="1964" y="3927"/>
                  </a:cubicBezTo>
                  <a:cubicBezTo>
                    <a:pt x="2502" y="3927"/>
                    <a:pt x="3009" y="3737"/>
                    <a:pt x="3389" y="3357"/>
                  </a:cubicBezTo>
                  <a:cubicBezTo>
                    <a:pt x="3769" y="3009"/>
                    <a:pt x="3959" y="2502"/>
                    <a:pt x="3959" y="1964"/>
                  </a:cubicBezTo>
                  <a:cubicBezTo>
                    <a:pt x="3959" y="1457"/>
                    <a:pt x="3769" y="950"/>
                    <a:pt x="3389" y="570"/>
                  </a:cubicBezTo>
                  <a:cubicBezTo>
                    <a:pt x="2993" y="190"/>
                    <a:pt x="2487" y="0"/>
                    <a:pt x="1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486;p36"/>
            <p:cNvSpPr/>
            <p:nvPr/>
          </p:nvSpPr>
          <p:spPr>
            <a:xfrm>
              <a:off x="6221200" y="2720700"/>
              <a:ext cx="125100" cy="124525"/>
            </a:xfrm>
            <a:custGeom>
              <a:avLst/>
              <a:gdLst/>
              <a:ahLst/>
              <a:cxnLst/>
              <a:rect l="l" t="t" r="r" b="b"/>
              <a:pathLst>
                <a:path w="5004" h="4981" extrusionOk="0">
                  <a:moveTo>
                    <a:pt x="2502" y="389"/>
                  </a:moveTo>
                  <a:cubicBezTo>
                    <a:pt x="3072" y="389"/>
                    <a:pt x="3610" y="579"/>
                    <a:pt x="4022" y="990"/>
                  </a:cubicBezTo>
                  <a:cubicBezTo>
                    <a:pt x="4434" y="1402"/>
                    <a:pt x="4656" y="1940"/>
                    <a:pt x="4656" y="2479"/>
                  </a:cubicBezTo>
                  <a:cubicBezTo>
                    <a:pt x="4656" y="3049"/>
                    <a:pt x="4434" y="3587"/>
                    <a:pt x="4022" y="3967"/>
                  </a:cubicBezTo>
                  <a:cubicBezTo>
                    <a:pt x="3610" y="4379"/>
                    <a:pt x="3064" y="4585"/>
                    <a:pt x="2518" y="4585"/>
                  </a:cubicBezTo>
                  <a:cubicBezTo>
                    <a:pt x="1972" y="4585"/>
                    <a:pt x="1425" y="4379"/>
                    <a:pt x="1014" y="3967"/>
                  </a:cubicBezTo>
                  <a:cubicBezTo>
                    <a:pt x="602" y="3587"/>
                    <a:pt x="380" y="3049"/>
                    <a:pt x="380" y="2479"/>
                  </a:cubicBezTo>
                  <a:cubicBezTo>
                    <a:pt x="380" y="1940"/>
                    <a:pt x="602" y="1402"/>
                    <a:pt x="1014" y="990"/>
                  </a:cubicBezTo>
                  <a:cubicBezTo>
                    <a:pt x="1425" y="579"/>
                    <a:pt x="1964" y="389"/>
                    <a:pt x="2502" y="389"/>
                  </a:cubicBezTo>
                  <a:close/>
                  <a:moveTo>
                    <a:pt x="2506" y="1"/>
                  </a:moveTo>
                  <a:cubicBezTo>
                    <a:pt x="1869" y="1"/>
                    <a:pt x="1235" y="246"/>
                    <a:pt x="760" y="737"/>
                  </a:cubicBezTo>
                  <a:cubicBezTo>
                    <a:pt x="285" y="1212"/>
                    <a:pt x="0" y="1814"/>
                    <a:pt x="0" y="2479"/>
                  </a:cubicBezTo>
                  <a:cubicBezTo>
                    <a:pt x="0" y="3144"/>
                    <a:pt x="285" y="3777"/>
                    <a:pt x="760" y="4252"/>
                  </a:cubicBezTo>
                  <a:cubicBezTo>
                    <a:pt x="1235" y="4727"/>
                    <a:pt x="1869" y="4981"/>
                    <a:pt x="2502" y="4981"/>
                  </a:cubicBezTo>
                  <a:cubicBezTo>
                    <a:pt x="3167" y="4981"/>
                    <a:pt x="3800" y="4727"/>
                    <a:pt x="4275" y="4252"/>
                  </a:cubicBezTo>
                  <a:cubicBezTo>
                    <a:pt x="4751" y="3777"/>
                    <a:pt x="5004" y="3144"/>
                    <a:pt x="5004" y="2479"/>
                  </a:cubicBezTo>
                  <a:cubicBezTo>
                    <a:pt x="5004" y="1814"/>
                    <a:pt x="4751" y="1212"/>
                    <a:pt x="4275" y="737"/>
                  </a:cubicBezTo>
                  <a:cubicBezTo>
                    <a:pt x="3785" y="246"/>
                    <a:pt x="3143" y="1"/>
                    <a:pt x="25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487;p36"/>
            <p:cNvSpPr/>
            <p:nvPr/>
          </p:nvSpPr>
          <p:spPr>
            <a:xfrm>
              <a:off x="6309875" y="2763800"/>
              <a:ext cx="13475" cy="19675"/>
            </a:xfrm>
            <a:custGeom>
              <a:avLst/>
              <a:gdLst/>
              <a:ahLst/>
              <a:cxnLst/>
              <a:rect l="l" t="t" r="r" b="b"/>
              <a:pathLst>
                <a:path w="539" h="787" extrusionOk="0">
                  <a:moveTo>
                    <a:pt x="206" y="1"/>
                  </a:moveTo>
                  <a:cubicBezTo>
                    <a:pt x="180" y="1"/>
                    <a:pt x="153" y="9"/>
                    <a:pt x="127" y="26"/>
                  </a:cubicBezTo>
                  <a:cubicBezTo>
                    <a:pt x="32" y="58"/>
                    <a:pt x="0" y="185"/>
                    <a:pt x="32" y="280"/>
                  </a:cubicBezTo>
                  <a:cubicBezTo>
                    <a:pt x="95" y="375"/>
                    <a:pt x="127" y="501"/>
                    <a:pt x="158" y="628"/>
                  </a:cubicBezTo>
                  <a:cubicBezTo>
                    <a:pt x="158" y="723"/>
                    <a:pt x="222" y="786"/>
                    <a:pt x="317" y="786"/>
                  </a:cubicBezTo>
                  <a:lnTo>
                    <a:pt x="348" y="786"/>
                  </a:lnTo>
                  <a:cubicBezTo>
                    <a:pt x="443" y="786"/>
                    <a:pt x="538" y="691"/>
                    <a:pt x="507" y="596"/>
                  </a:cubicBezTo>
                  <a:cubicBezTo>
                    <a:pt x="507" y="438"/>
                    <a:pt x="443" y="248"/>
                    <a:pt x="380" y="121"/>
                  </a:cubicBezTo>
                  <a:cubicBezTo>
                    <a:pt x="334" y="53"/>
                    <a:pt x="272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488;p36"/>
            <p:cNvSpPr/>
            <p:nvPr/>
          </p:nvSpPr>
          <p:spPr>
            <a:xfrm>
              <a:off x="6280575" y="2744650"/>
              <a:ext cx="33275" cy="19025"/>
            </a:xfrm>
            <a:custGeom>
              <a:avLst/>
              <a:gdLst/>
              <a:ahLst/>
              <a:cxnLst/>
              <a:rect l="l" t="t" r="r" b="b"/>
              <a:pathLst>
                <a:path w="1331" h="761" extrusionOk="0">
                  <a:moveTo>
                    <a:pt x="159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59" y="381"/>
                  </a:cubicBezTo>
                  <a:cubicBezTo>
                    <a:pt x="475" y="381"/>
                    <a:pt x="760" y="507"/>
                    <a:pt x="982" y="697"/>
                  </a:cubicBezTo>
                  <a:cubicBezTo>
                    <a:pt x="1014" y="761"/>
                    <a:pt x="1077" y="761"/>
                    <a:pt x="1109" y="761"/>
                  </a:cubicBezTo>
                  <a:cubicBezTo>
                    <a:pt x="1172" y="761"/>
                    <a:pt x="1204" y="761"/>
                    <a:pt x="1235" y="697"/>
                  </a:cubicBezTo>
                  <a:cubicBezTo>
                    <a:pt x="1330" y="634"/>
                    <a:pt x="1330" y="507"/>
                    <a:pt x="1235" y="444"/>
                  </a:cubicBezTo>
                  <a:cubicBezTo>
                    <a:pt x="950" y="159"/>
                    <a:pt x="570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489;p36"/>
            <p:cNvSpPr/>
            <p:nvPr/>
          </p:nvSpPr>
          <p:spPr>
            <a:xfrm>
              <a:off x="6427825" y="2853125"/>
              <a:ext cx="37250" cy="9525"/>
            </a:xfrm>
            <a:custGeom>
              <a:avLst/>
              <a:gdLst/>
              <a:ahLst/>
              <a:cxnLst/>
              <a:rect l="l" t="t" r="r" b="b"/>
              <a:pathLst>
                <a:path w="1490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lnTo>
                    <a:pt x="1299" y="380"/>
                  </a:lnTo>
                  <a:cubicBezTo>
                    <a:pt x="1394" y="380"/>
                    <a:pt x="1489" y="285"/>
                    <a:pt x="1489" y="190"/>
                  </a:cubicBezTo>
                  <a:cubicBezTo>
                    <a:pt x="1489" y="95"/>
                    <a:pt x="1394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490;p36"/>
            <p:cNvSpPr/>
            <p:nvPr/>
          </p:nvSpPr>
          <p:spPr>
            <a:xfrm>
              <a:off x="6139650" y="2853125"/>
              <a:ext cx="204275" cy="9525"/>
            </a:xfrm>
            <a:custGeom>
              <a:avLst/>
              <a:gdLst/>
              <a:ahLst/>
              <a:cxnLst/>
              <a:rect l="l" t="t" r="r" b="b"/>
              <a:pathLst>
                <a:path w="8171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7981" y="380"/>
                  </a:lnTo>
                  <a:cubicBezTo>
                    <a:pt x="8108" y="380"/>
                    <a:pt x="8171" y="285"/>
                    <a:pt x="8171" y="190"/>
                  </a:cubicBezTo>
                  <a:cubicBezTo>
                    <a:pt x="8171" y="95"/>
                    <a:pt x="8108" y="0"/>
                    <a:pt x="79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491;p36"/>
            <p:cNvSpPr/>
            <p:nvPr/>
          </p:nvSpPr>
          <p:spPr>
            <a:xfrm>
              <a:off x="6175275" y="269002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5" y="1"/>
                  </a:moveTo>
                  <a:cubicBezTo>
                    <a:pt x="127" y="1"/>
                    <a:pt x="0" y="127"/>
                    <a:pt x="0" y="317"/>
                  </a:cubicBezTo>
                  <a:cubicBezTo>
                    <a:pt x="0" y="476"/>
                    <a:pt x="127" y="602"/>
                    <a:pt x="285" y="602"/>
                  </a:cubicBezTo>
                  <a:cubicBezTo>
                    <a:pt x="475" y="602"/>
                    <a:pt x="602" y="476"/>
                    <a:pt x="602" y="317"/>
                  </a:cubicBezTo>
                  <a:cubicBezTo>
                    <a:pt x="602" y="127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492;p36"/>
            <p:cNvSpPr/>
            <p:nvPr/>
          </p:nvSpPr>
          <p:spPr>
            <a:xfrm>
              <a:off x="6170525" y="26852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5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71"/>
                    <a:pt x="539" y="602"/>
                    <a:pt x="475" y="602"/>
                  </a:cubicBezTo>
                  <a:cubicBezTo>
                    <a:pt x="412" y="602"/>
                    <a:pt x="349" y="571"/>
                    <a:pt x="349" y="507"/>
                  </a:cubicBezTo>
                  <a:cubicBezTo>
                    <a:pt x="349" y="444"/>
                    <a:pt x="412" y="381"/>
                    <a:pt x="475" y="381"/>
                  </a:cubicBezTo>
                  <a:close/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507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493;p36"/>
            <p:cNvSpPr/>
            <p:nvPr/>
          </p:nvSpPr>
          <p:spPr>
            <a:xfrm>
              <a:off x="6202975" y="2690025"/>
              <a:ext cx="15875" cy="15075"/>
            </a:xfrm>
            <a:custGeom>
              <a:avLst/>
              <a:gdLst/>
              <a:ahLst/>
              <a:cxnLst/>
              <a:rect l="l" t="t" r="r" b="b"/>
              <a:pathLst>
                <a:path w="635" h="603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7" y="602"/>
                  </a:cubicBezTo>
                  <a:cubicBezTo>
                    <a:pt x="476" y="602"/>
                    <a:pt x="634" y="476"/>
                    <a:pt x="634" y="317"/>
                  </a:cubicBezTo>
                  <a:cubicBezTo>
                    <a:pt x="634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494;p36"/>
            <p:cNvSpPr/>
            <p:nvPr/>
          </p:nvSpPr>
          <p:spPr>
            <a:xfrm>
              <a:off x="6198225" y="2685275"/>
              <a:ext cx="25375" cy="24575"/>
            </a:xfrm>
            <a:custGeom>
              <a:avLst/>
              <a:gdLst/>
              <a:ahLst/>
              <a:cxnLst/>
              <a:rect l="l" t="t" r="r" b="b"/>
              <a:pathLst>
                <a:path w="1015" h="983" extrusionOk="0">
                  <a:moveTo>
                    <a:pt x="507" y="381"/>
                  </a:moveTo>
                  <a:cubicBezTo>
                    <a:pt x="571" y="381"/>
                    <a:pt x="634" y="444"/>
                    <a:pt x="634" y="507"/>
                  </a:cubicBezTo>
                  <a:cubicBezTo>
                    <a:pt x="634" y="571"/>
                    <a:pt x="571" y="602"/>
                    <a:pt x="507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7" y="381"/>
                  </a:cubicBezTo>
                  <a:close/>
                  <a:moveTo>
                    <a:pt x="507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507" y="982"/>
                  </a:cubicBezTo>
                  <a:cubicBezTo>
                    <a:pt x="792" y="982"/>
                    <a:pt x="1014" y="761"/>
                    <a:pt x="1014" y="507"/>
                  </a:cubicBezTo>
                  <a:cubicBezTo>
                    <a:pt x="1014" y="222"/>
                    <a:pt x="792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495;p36"/>
            <p:cNvSpPr/>
            <p:nvPr/>
          </p:nvSpPr>
          <p:spPr>
            <a:xfrm>
              <a:off x="6231475" y="269002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28" y="1"/>
                    <a:pt x="1" y="127"/>
                    <a:pt x="1" y="317"/>
                  </a:cubicBezTo>
                  <a:cubicBezTo>
                    <a:pt x="1" y="476"/>
                    <a:pt x="128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496;p36"/>
            <p:cNvSpPr/>
            <p:nvPr/>
          </p:nvSpPr>
          <p:spPr>
            <a:xfrm>
              <a:off x="6226725" y="26852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8" y="381"/>
                  </a:moveTo>
                  <a:cubicBezTo>
                    <a:pt x="571" y="381"/>
                    <a:pt x="603" y="444"/>
                    <a:pt x="603" y="507"/>
                  </a:cubicBezTo>
                  <a:cubicBezTo>
                    <a:pt x="603" y="571"/>
                    <a:pt x="571" y="602"/>
                    <a:pt x="508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8" y="381"/>
                  </a:cubicBezTo>
                  <a:close/>
                  <a:moveTo>
                    <a:pt x="508" y="1"/>
                  </a:moveTo>
                  <a:cubicBezTo>
                    <a:pt x="223" y="1"/>
                    <a:pt x="1" y="222"/>
                    <a:pt x="1" y="507"/>
                  </a:cubicBezTo>
                  <a:cubicBezTo>
                    <a:pt x="1" y="761"/>
                    <a:pt x="223" y="982"/>
                    <a:pt x="508" y="982"/>
                  </a:cubicBezTo>
                  <a:cubicBezTo>
                    <a:pt x="761" y="982"/>
                    <a:pt x="983" y="761"/>
                    <a:pt x="983" y="507"/>
                  </a:cubicBezTo>
                  <a:cubicBezTo>
                    <a:pt x="983" y="222"/>
                    <a:pt x="761" y="1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497;p36"/>
            <p:cNvSpPr/>
            <p:nvPr/>
          </p:nvSpPr>
          <p:spPr>
            <a:xfrm>
              <a:off x="6231475" y="2949700"/>
              <a:ext cx="130675" cy="15075"/>
            </a:xfrm>
            <a:custGeom>
              <a:avLst/>
              <a:gdLst/>
              <a:ahLst/>
              <a:cxnLst/>
              <a:rect l="l" t="t" r="r" b="b"/>
              <a:pathLst>
                <a:path w="5227" h="60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03"/>
                  </a:lnTo>
                  <a:lnTo>
                    <a:pt x="5226" y="603"/>
                  </a:lnTo>
                  <a:lnTo>
                    <a:pt x="5226" y="349"/>
                  </a:lnTo>
                  <a:cubicBezTo>
                    <a:pt x="5226" y="159"/>
                    <a:pt x="5068" y="1"/>
                    <a:pt x="4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498;p36"/>
            <p:cNvSpPr/>
            <p:nvPr/>
          </p:nvSpPr>
          <p:spPr>
            <a:xfrm>
              <a:off x="6226725" y="2944950"/>
              <a:ext cx="140175" cy="24575"/>
            </a:xfrm>
            <a:custGeom>
              <a:avLst/>
              <a:gdLst/>
              <a:ahLst/>
              <a:cxnLst/>
              <a:rect l="l" t="t" r="r" b="b"/>
              <a:pathLst>
                <a:path w="5607" h="983" extrusionOk="0">
                  <a:moveTo>
                    <a:pt x="5068" y="381"/>
                  </a:moveTo>
                  <a:cubicBezTo>
                    <a:pt x="5163" y="381"/>
                    <a:pt x="5226" y="444"/>
                    <a:pt x="5226" y="539"/>
                  </a:cubicBezTo>
                  <a:lnTo>
                    <a:pt x="5226" y="603"/>
                  </a:lnTo>
                  <a:lnTo>
                    <a:pt x="381" y="603"/>
                  </a:lnTo>
                  <a:lnTo>
                    <a:pt x="381" y="539"/>
                  </a:lnTo>
                  <a:cubicBezTo>
                    <a:pt x="381" y="444"/>
                    <a:pt x="444" y="381"/>
                    <a:pt x="539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793"/>
                  </a:lnTo>
                  <a:cubicBezTo>
                    <a:pt x="1" y="919"/>
                    <a:pt x="96" y="983"/>
                    <a:pt x="191" y="983"/>
                  </a:cubicBezTo>
                  <a:lnTo>
                    <a:pt x="5416" y="983"/>
                  </a:lnTo>
                  <a:cubicBezTo>
                    <a:pt x="5543" y="983"/>
                    <a:pt x="5606" y="919"/>
                    <a:pt x="5606" y="793"/>
                  </a:cubicBezTo>
                  <a:lnTo>
                    <a:pt x="5606" y="539"/>
                  </a:lnTo>
                  <a:cubicBezTo>
                    <a:pt x="5606" y="254"/>
                    <a:pt x="5385" y="1"/>
                    <a:pt x="50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499;p36"/>
            <p:cNvSpPr/>
            <p:nvPr/>
          </p:nvSpPr>
          <p:spPr>
            <a:xfrm>
              <a:off x="6142025" y="2710600"/>
              <a:ext cx="323050" cy="9525"/>
            </a:xfrm>
            <a:custGeom>
              <a:avLst/>
              <a:gdLst/>
              <a:ahLst/>
              <a:cxnLst/>
              <a:rect l="l" t="t" r="r" b="b"/>
              <a:pathLst>
                <a:path w="12922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12731" y="381"/>
                  </a:lnTo>
                  <a:cubicBezTo>
                    <a:pt x="12826" y="381"/>
                    <a:pt x="12921" y="286"/>
                    <a:pt x="12921" y="191"/>
                  </a:cubicBezTo>
                  <a:cubicBezTo>
                    <a:pt x="12921" y="96"/>
                    <a:pt x="12826" y="1"/>
                    <a:pt x="127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500;p36"/>
            <p:cNvSpPr/>
            <p:nvPr/>
          </p:nvSpPr>
          <p:spPr>
            <a:xfrm>
              <a:off x="6290875" y="2870550"/>
              <a:ext cx="15050" cy="15850"/>
            </a:xfrm>
            <a:custGeom>
              <a:avLst/>
              <a:gdLst/>
              <a:ahLst/>
              <a:cxnLst/>
              <a:rect l="l" t="t" r="r" b="b"/>
              <a:pathLst>
                <a:path w="602" h="634" extrusionOk="0">
                  <a:moveTo>
                    <a:pt x="285" y="0"/>
                  </a:moveTo>
                  <a:cubicBezTo>
                    <a:pt x="127" y="0"/>
                    <a:pt x="0" y="158"/>
                    <a:pt x="0" y="317"/>
                  </a:cubicBezTo>
                  <a:cubicBezTo>
                    <a:pt x="0" y="475"/>
                    <a:pt x="127" y="633"/>
                    <a:pt x="285" y="633"/>
                  </a:cubicBezTo>
                  <a:cubicBezTo>
                    <a:pt x="475" y="633"/>
                    <a:pt x="602" y="475"/>
                    <a:pt x="602" y="317"/>
                  </a:cubicBezTo>
                  <a:cubicBezTo>
                    <a:pt x="602" y="158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501;p36"/>
            <p:cNvSpPr/>
            <p:nvPr/>
          </p:nvSpPr>
          <p:spPr>
            <a:xfrm>
              <a:off x="6286125" y="2866575"/>
              <a:ext cx="24550" cy="24575"/>
            </a:xfrm>
            <a:custGeom>
              <a:avLst/>
              <a:gdLst/>
              <a:ahLst/>
              <a:cxnLst/>
              <a:rect l="l" t="t" r="r" b="b"/>
              <a:pathLst>
                <a:path w="982" h="983" extrusionOk="0">
                  <a:moveTo>
                    <a:pt x="475" y="349"/>
                  </a:moveTo>
                  <a:cubicBezTo>
                    <a:pt x="538" y="349"/>
                    <a:pt x="602" y="412"/>
                    <a:pt x="602" y="476"/>
                  </a:cubicBezTo>
                  <a:cubicBezTo>
                    <a:pt x="602" y="539"/>
                    <a:pt x="538" y="602"/>
                    <a:pt x="475" y="602"/>
                  </a:cubicBezTo>
                  <a:cubicBezTo>
                    <a:pt x="412" y="602"/>
                    <a:pt x="348" y="539"/>
                    <a:pt x="348" y="476"/>
                  </a:cubicBezTo>
                  <a:cubicBezTo>
                    <a:pt x="348" y="412"/>
                    <a:pt x="412" y="349"/>
                    <a:pt x="475" y="349"/>
                  </a:cubicBezTo>
                  <a:close/>
                  <a:moveTo>
                    <a:pt x="475" y="1"/>
                  </a:moveTo>
                  <a:cubicBezTo>
                    <a:pt x="222" y="1"/>
                    <a:pt x="0" y="191"/>
                    <a:pt x="0" y="476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476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502;p36"/>
            <p:cNvSpPr/>
            <p:nvPr/>
          </p:nvSpPr>
          <p:spPr>
            <a:xfrm>
              <a:off x="6237025" y="2771575"/>
              <a:ext cx="71275" cy="9525"/>
            </a:xfrm>
            <a:custGeom>
              <a:avLst/>
              <a:gdLst/>
              <a:ahLst/>
              <a:cxnLst/>
              <a:rect l="l" t="t" r="r" b="b"/>
              <a:pathLst>
                <a:path w="2851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380"/>
                    <a:pt x="191" y="380"/>
                  </a:cubicBezTo>
                  <a:lnTo>
                    <a:pt x="2661" y="380"/>
                  </a:lnTo>
                  <a:cubicBezTo>
                    <a:pt x="2756" y="380"/>
                    <a:pt x="2851" y="317"/>
                    <a:pt x="2851" y="190"/>
                  </a:cubicBezTo>
                  <a:cubicBezTo>
                    <a:pt x="2851" y="95"/>
                    <a:pt x="2756" y="0"/>
                    <a:pt x="26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503;p36"/>
            <p:cNvSpPr/>
            <p:nvPr/>
          </p:nvSpPr>
          <p:spPr>
            <a:xfrm>
              <a:off x="6240975" y="2756525"/>
              <a:ext cx="57050" cy="9525"/>
            </a:xfrm>
            <a:custGeom>
              <a:avLst/>
              <a:gdLst/>
              <a:ahLst/>
              <a:cxnLst/>
              <a:rect l="l" t="t" r="r" b="b"/>
              <a:pathLst>
                <a:path w="2282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2091" y="381"/>
                  </a:lnTo>
                  <a:cubicBezTo>
                    <a:pt x="2186" y="381"/>
                    <a:pt x="2281" y="286"/>
                    <a:pt x="2281" y="191"/>
                  </a:cubicBezTo>
                  <a:cubicBezTo>
                    <a:pt x="2281" y="96"/>
                    <a:pt x="2186" y="1"/>
                    <a:pt x="20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504;p36"/>
            <p:cNvSpPr/>
            <p:nvPr/>
          </p:nvSpPr>
          <p:spPr>
            <a:xfrm>
              <a:off x="6237025" y="2787400"/>
              <a:ext cx="68125" cy="8750"/>
            </a:xfrm>
            <a:custGeom>
              <a:avLst/>
              <a:gdLst/>
              <a:ahLst/>
              <a:cxnLst/>
              <a:rect l="l" t="t" r="r" b="b"/>
              <a:pathLst>
                <a:path w="2725" h="35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286"/>
                    <a:pt x="96" y="349"/>
                    <a:pt x="191" y="349"/>
                  </a:cubicBezTo>
                  <a:lnTo>
                    <a:pt x="2566" y="349"/>
                  </a:lnTo>
                  <a:cubicBezTo>
                    <a:pt x="2661" y="349"/>
                    <a:pt x="2724" y="286"/>
                    <a:pt x="2724" y="191"/>
                  </a:cubicBezTo>
                  <a:cubicBezTo>
                    <a:pt x="2724" y="64"/>
                    <a:pt x="2661" y="1"/>
                    <a:pt x="25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505;p36"/>
            <p:cNvSpPr/>
            <p:nvPr/>
          </p:nvSpPr>
          <p:spPr>
            <a:xfrm>
              <a:off x="6244950" y="2802450"/>
              <a:ext cx="53075" cy="9525"/>
            </a:xfrm>
            <a:custGeom>
              <a:avLst/>
              <a:gdLst/>
              <a:ahLst/>
              <a:cxnLst/>
              <a:rect l="l" t="t" r="r" b="b"/>
              <a:pathLst>
                <a:path w="2123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1932" y="381"/>
                  </a:lnTo>
                  <a:cubicBezTo>
                    <a:pt x="2027" y="381"/>
                    <a:pt x="2122" y="286"/>
                    <a:pt x="2122" y="191"/>
                  </a:cubicBezTo>
                  <a:cubicBezTo>
                    <a:pt x="2122" y="96"/>
                    <a:pt x="2027" y="1"/>
                    <a:pt x="193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506;p36"/>
            <p:cNvSpPr/>
            <p:nvPr/>
          </p:nvSpPr>
          <p:spPr>
            <a:xfrm>
              <a:off x="4693150" y="2741200"/>
              <a:ext cx="153625" cy="469800"/>
            </a:xfrm>
            <a:custGeom>
              <a:avLst/>
              <a:gdLst/>
              <a:ahLst/>
              <a:cxnLst/>
              <a:rect l="l" t="t" r="r" b="b"/>
              <a:pathLst>
                <a:path w="6145" h="18792" extrusionOk="0">
                  <a:moveTo>
                    <a:pt x="2020" y="0"/>
                  </a:moveTo>
                  <a:cubicBezTo>
                    <a:pt x="1950" y="0"/>
                    <a:pt x="1885" y="36"/>
                    <a:pt x="1838" y="107"/>
                  </a:cubicBezTo>
                  <a:cubicBezTo>
                    <a:pt x="1553" y="645"/>
                    <a:pt x="1268" y="1215"/>
                    <a:pt x="1046" y="1785"/>
                  </a:cubicBezTo>
                  <a:cubicBezTo>
                    <a:pt x="983" y="1912"/>
                    <a:pt x="1046" y="2007"/>
                    <a:pt x="1141" y="2039"/>
                  </a:cubicBezTo>
                  <a:cubicBezTo>
                    <a:pt x="1173" y="2039"/>
                    <a:pt x="1173" y="2070"/>
                    <a:pt x="1204" y="2070"/>
                  </a:cubicBezTo>
                  <a:cubicBezTo>
                    <a:pt x="1268" y="2070"/>
                    <a:pt x="1363" y="2007"/>
                    <a:pt x="1363" y="1944"/>
                  </a:cubicBezTo>
                  <a:cubicBezTo>
                    <a:pt x="1616" y="1374"/>
                    <a:pt x="1869" y="804"/>
                    <a:pt x="2154" y="265"/>
                  </a:cubicBezTo>
                  <a:cubicBezTo>
                    <a:pt x="2218" y="170"/>
                    <a:pt x="2186" y="75"/>
                    <a:pt x="2091" y="12"/>
                  </a:cubicBezTo>
                  <a:cubicBezTo>
                    <a:pt x="2067" y="4"/>
                    <a:pt x="2044" y="0"/>
                    <a:pt x="2020" y="0"/>
                  </a:cubicBezTo>
                  <a:close/>
                  <a:moveTo>
                    <a:pt x="616" y="3456"/>
                  </a:moveTo>
                  <a:cubicBezTo>
                    <a:pt x="539" y="3456"/>
                    <a:pt x="470" y="3512"/>
                    <a:pt x="444" y="3591"/>
                  </a:cubicBezTo>
                  <a:cubicBezTo>
                    <a:pt x="286" y="4224"/>
                    <a:pt x="191" y="4826"/>
                    <a:pt x="96" y="5459"/>
                  </a:cubicBezTo>
                  <a:cubicBezTo>
                    <a:pt x="96" y="5554"/>
                    <a:pt x="159" y="5649"/>
                    <a:pt x="286" y="5681"/>
                  </a:cubicBezTo>
                  <a:cubicBezTo>
                    <a:pt x="381" y="5681"/>
                    <a:pt x="476" y="5586"/>
                    <a:pt x="476" y="5522"/>
                  </a:cubicBezTo>
                  <a:cubicBezTo>
                    <a:pt x="539" y="4889"/>
                    <a:pt x="666" y="4287"/>
                    <a:pt x="793" y="3686"/>
                  </a:cubicBezTo>
                  <a:cubicBezTo>
                    <a:pt x="824" y="3591"/>
                    <a:pt x="761" y="3496"/>
                    <a:pt x="666" y="3464"/>
                  </a:cubicBezTo>
                  <a:cubicBezTo>
                    <a:pt x="649" y="3458"/>
                    <a:pt x="632" y="3456"/>
                    <a:pt x="616" y="3456"/>
                  </a:cubicBezTo>
                  <a:close/>
                  <a:moveTo>
                    <a:pt x="191" y="7169"/>
                  </a:moveTo>
                  <a:cubicBezTo>
                    <a:pt x="96" y="7169"/>
                    <a:pt x="1" y="7264"/>
                    <a:pt x="1" y="7359"/>
                  </a:cubicBezTo>
                  <a:cubicBezTo>
                    <a:pt x="33" y="7993"/>
                    <a:pt x="64" y="8626"/>
                    <a:pt x="159" y="9228"/>
                  </a:cubicBezTo>
                  <a:cubicBezTo>
                    <a:pt x="191" y="9323"/>
                    <a:pt x="254" y="9386"/>
                    <a:pt x="349" y="9386"/>
                  </a:cubicBezTo>
                  <a:cubicBezTo>
                    <a:pt x="349" y="9386"/>
                    <a:pt x="381" y="9386"/>
                    <a:pt x="381" y="9418"/>
                  </a:cubicBezTo>
                  <a:cubicBezTo>
                    <a:pt x="476" y="9386"/>
                    <a:pt x="539" y="9291"/>
                    <a:pt x="539" y="9196"/>
                  </a:cubicBezTo>
                  <a:cubicBezTo>
                    <a:pt x="444" y="8594"/>
                    <a:pt x="413" y="7961"/>
                    <a:pt x="381" y="7359"/>
                  </a:cubicBezTo>
                  <a:cubicBezTo>
                    <a:pt x="381" y="7264"/>
                    <a:pt x="318" y="7169"/>
                    <a:pt x="191" y="7169"/>
                  </a:cubicBezTo>
                  <a:close/>
                  <a:moveTo>
                    <a:pt x="698" y="10843"/>
                  </a:moveTo>
                  <a:cubicBezTo>
                    <a:pt x="603" y="10874"/>
                    <a:pt x="539" y="11001"/>
                    <a:pt x="571" y="11096"/>
                  </a:cubicBezTo>
                  <a:cubicBezTo>
                    <a:pt x="729" y="11698"/>
                    <a:pt x="951" y="12300"/>
                    <a:pt x="1204" y="12870"/>
                  </a:cubicBezTo>
                  <a:cubicBezTo>
                    <a:pt x="1236" y="12933"/>
                    <a:pt x="1299" y="12996"/>
                    <a:pt x="1363" y="12996"/>
                  </a:cubicBezTo>
                  <a:cubicBezTo>
                    <a:pt x="1394" y="12996"/>
                    <a:pt x="1426" y="12965"/>
                    <a:pt x="1426" y="12965"/>
                  </a:cubicBezTo>
                  <a:cubicBezTo>
                    <a:pt x="1553" y="12933"/>
                    <a:pt x="1584" y="12806"/>
                    <a:pt x="1553" y="12711"/>
                  </a:cubicBezTo>
                  <a:cubicBezTo>
                    <a:pt x="1299" y="12173"/>
                    <a:pt x="1078" y="11571"/>
                    <a:pt x="919" y="11001"/>
                  </a:cubicBezTo>
                  <a:cubicBezTo>
                    <a:pt x="888" y="10874"/>
                    <a:pt x="793" y="10843"/>
                    <a:pt x="698" y="10843"/>
                  </a:cubicBezTo>
                  <a:close/>
                  <a:moveTo>
                    <a:pt x="2222" y="14262"/>
                  </a:moveTo>
                  <a:cubicBezTo>
                    <a:pt x="2190" y="14262"/>
                    <a:pt x="2156" y="14272"/>
                    <a:pt x="2123" y="14295"/>
                  </a:cubicBezTo>
                  <a:cubicBezTo>
                    <a:pt x="2028" y="14358"/>
                    <a:pt x="1996" y="14453"/>
                    <a:pt x="2059" y="14548"/>
                  </a:cubicBezTo>
                  <a:cubicBezTo>
                    <a:pt x="2376" y="15086"/>
                    <a:pt x="2724" y="15625"/>
                    <a:pt x="3136" y="16100"/>
                  </a:cubicBezTo>
                  <a:cubicBezTo>
                    <a:pt x="3168" y="16163"/>
                    <a:pt x="3231" y="16195"/>
                    <a:pt x="3263" y="16195"/>
                  </a:cubicBezTo>
                  <a:cubicBezTo>
                    <a:pt x="3326" y="16195"/>
                    <a:pt x="3358" y="16163"/>
                    <a:pt x="3389" y="16131"/>
                  </a:cubicBezTo>
                  <a:cubicBezTo>
                    <a:pt x="3484" y="16068"/>
                    <a:pt x="3484" y="15941"/>
                    <a:pt x="3421" y="15878"/>
                  </a:cubicBezTo>
                  <a:cubicBezTo>
                    <a:pt x="3041" y="15403"/>
                    <a:pt x="2693" y="14896"/>
                    <a:pt x="2376" y="14358"/>
                  </a:cubicBezTo>
                  <a:cubicBezTo>
                    <a:pt x="2335" y="14297"/>
                    <a:pt x="2281" y="14262"/>
                    <a:pt x="2222" y="14262"/>
                  </a:cubicBezTo>
                  <a:close/>
                  <a:moveTo>
                    <a:pt x="4544" y="17196"/>
                  </a:moveTo>
                  <a:cubicBezTo>
                    <a:pt x="4492" y="17196"/>
                    <a:pt x="4438" y="17219"/>
                    <a:pt x="4403" y="17272"/>
                  </a:cubicBezTo>
                  <a:cubicBezTo>
                    <a:pt x="4308" y="17335"/>
                    <a:pt x="4308" y="17462"/>
                    <a:pt x="4403" y="17525"/>
                  </a:cubicBezTo>
                  <a:cubicBezTo>
                    <a:pt x="4846" y="17968"/>
                    <a:pt x="5321" y="18380"/>
                    <a:pt x="5828" y="18760"/>
                  </a:cubicBezTo>
                  <a:cubicBezTo>
                    <a:pt x="5860" y="18792"/>
                    <a:pt x="5891" y="18792"/>
                    <a:pt x="5955" y="18792"/>
                  </a:cubicBezTo>
                  <a:cubicBezTo>
                    <a:pt x="5986" y="18792"/>
                    <a:pt x="6050" y="18760"/>
                    <a:pt x="6081" y="18728"/>
                  </a:cubicBezTo>
                  <a:cubicBezTo>
                    <a:pt x="6145" y="18633"/>
                    <a:pt x="6145" y="18507"/>
                    <a:pt x="6050" y="18443"/>
                  </a:cubicBezTo>
                  <a:cubicBezTo>
                    <a:pt x="5575" y="18095"/>
                    <a:pt x="5100" y="17683"/>
                    <a:pt x="4656" y="17240"/>
                  </a:cubicBezTo>
                  <a:cubicBezTo>
                    <a:pt x="4628" y="17211"/>
                    <a:pt x="4586" y="17196"/>
                    <a:pt x="4544" y="1719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507;p36"/>
            <p:cNvSpPr/>
            <p:nvPr/>
          </p:nvSpPr>
          <p:spPr>
            <a:xfrm>
              <a:off x="5270325" y="2914875"/>
              <a:ext cx="148875" cy="292950"/>
            </a:xfrm>
            <a:custGeom>
              <a:avLst/>
              <a:gdLst/>
              <a:ahLst/>
              <a:cxnLst/>
              <a:rect l="l" t="t" r="r" b="b"/>
              <a:pathLst>
                <a:path w="5955" h="11718" extrusionOk="0">
                  <a:moveTo>
                    <a:pt x="5764" y="0"/>
                  </a:moveTo>
                  <a:cubicBezTo>
                    <a:pt x="5669" y="0"/>
                    <a:pt x="5574" y="96"/>
                    <a:pt x="5574" y="191"/>
                  </a:cubicBezTo>
                  <a:cubicBezTo>
                    <a:pt x="5574" y="792"/>
                    <a:pt x="5543" y="1426"/>
                    <a:pt x="5479" y="2027"/>
                  </a:cubicBezTo>
                  <a:cubicBezTo>
                    <a:pt x="5448" y="2122"/>
                    <a:pt x="5543" y="2217"/>
                    <a:pt x="5638" y="2249"/>
                  </a:cubicBezTo>
                  <a:lnTo>
                    <a:pt x="5669" y="2249"/>
                  </a:lnTo>
                  <a:cubicBezTo>
                    <a:pt x="5733" y="2249"/>
                    <a:pt x="5828" y="2186"/>
                    <a:pt x="5828" y="2091"/>
                  </a:cubicBezTo>
                  <a:cubicBezTo>
                    <a:pt x="5923" y="1457"/>
                    <a:pt x="5954" y="824"/>
                    <a:pt x="5954" y="191"/>
                  </a:cubicBezTo>
                  <a:cubicBezTo>
                    <a:pt x="5954" y="96"/>
                    <a:pt x="5891" y="0"/>
                    <a:pt x="5764" y="0"/>
                  </a:cubicBezTo>
                  <a:close/>
                  <a:moveTo>
                    <a:pt x="5289" y="3698"/>
                  </a:moveTo>
                  <a:cubicBezTo>
                    <a:pt x="5194" y="3698"/>
                    <a:pt x="5125" y="3754"/>
                    <a:pt x="5099" y="3832"/>
                  </a:cubicBezTo>
                  <a:cubicBezTo>
                    <a:pt x="4941" y="4434"/>
                    <a:pt x="4751" y="5004"/>
                    <a:pt x="4529" y="5574"/>
                  </a:cubicBezTo>
                  <a:cubicBezTo>
                    <a:pt x="4466" y="5669"/>
                    <a:pt x="4529" y="5796"/>
                    <a:pt x="4624" y="5828"/>
                  </a:cubicBezTo>
                  <a:lnTo>
                    <a:pt x="4688" y="5828"/>
                  </a:lnTo>
                  <a:cubicBezTo>
                    <a:pt x="4751" y="5828"/>
                    <a:pt x="4846" y="5796"/>
                    <a:pt x="4878" y="5733"/>
                  </a:cubicBezTo>
                  <a:cubicBezTo>
                    <a:pt x="5099" y="5131"/>
                    <a:pt x="5321" y="4529"/>
                    <a:pt x="5479" y="3927"/>
                  </a:cubicBezTo>
                  <a:cubicBezTo>
                    <a:pt x="5511" y="3832"/>
                    <a:pt x="5448" y="3737"/>
                    <a:pt x="5353" y="3706"/>
                  </a:cubicBezTo>
                  <a:cubicBezTo>
                    <a:pt x="5330" y="3700"/>
                    <a:pt x="5309" y="3698"/>
                    <a:pt x="5289" y="3698"/>
                  </a:cubicBezTo>
                  <a:close/>
                  <a:moveTo>
                    <a:pt x="3884" y="7146"/>
                  </a:moveTo>
                  <a:cubicBezTo>
                    <a:pt x="3807" y="7146"/>
                    <a:pt x="3730" y="7181"/>
                    <a:pt x="3706" y="7253"/>
                  </a:cubicBezTo>
                  <a:cubicBezTo>
                    <a:pt x="3389" y="7759"/>
                    <a:pt x="3041" y="8298"/>
                    <a:pt x="2692" y="8773"/>
                  </a:cubicBezTo>
                  <a:cubicBezTo>
                    <a:pt x="2629" y="8868"/>
                    <a:pt x="2629" y="8963"/>
                    <a:pt x="2724" y="9026"/>
                  </a:cubicBezTo>
                  <a:cubicBezTo>
                    <a:pt x="2756" y="9058"/>
                    <a:pt x="2787" y="9058"/>
                    <a:pt x="2819" y="9058"/>
                  </a:cubicBezTo>
                  <a:cubicBezTo>
                    <a:pt x="2882" y="9058"/>
                    <a:pt x="2946" y="9058"/>
                    <a:pt x="2977" y="8994"/>
                  </a:cubicBezTo>
                  <a:cubicBezTo>
                    <a:pt x="3358" y="8488"/>
                    <a:pt x="3706" y="7981"/>
                    <a:pt x="4023" y="7411"/>
                  </a:cubicBezTo>
                  <a:cubicBezTo>
                    <a:pt x="4086" y="7348"/>
                    <a:pt x="4054" y="7221"/>
                    <a:pt x="3959" y="7158"/>
                  </a:cubicBezTo>
                  <a:cubicBezTo>
                    <a:pt x="3935" y="7150"/>
                    <a:pt x="3910" y="7146"/>
                    <a:pt x="3884" y="7146"/>
                  </a:cubicBezTo>
                  <a:close/>
                  <a:moveTo>
                    <a:pt x="1588" y="10095"/>
                  </a:moveTo>
                  <a:cubicBezTo>
                    <a:pt x="1537" y="10095"/>
                    <a:pt x="1489" y="10119"/>
                    <a:pt x="1457" y="10166"/>
                  </a:cubicBezTo>
                  <a:cubicBezTo>
                    <a:pt x="1046" y="10610"/>
                    <a:pt x="571" y="10990"/>
                    <a:pt x="96" y="11370"/>
                  </a:cubicBezTo>
                  <a:cubicBezTo>
                    <a:pt x="1" y="11433"/>
                    <a:pt x="1" y="11560"/>
                    <a:pt x="64" y="11623"/>
                  </a:cubicBezTo>
                  <a:cubicBezTo>
                    <a:pt x="96" y="11686"/>
                    <a:pt x="159" y="11718"/>
                    <a:pt x="191" y="11718"/>
                  </a:cubicBezTo>
                  <a:cubicBezTo>
                    <a:pt x="254" y="11718"/>
                    <a:pt x="286" y="11686"/>
                    <a:pt x="317" y="11686"/>
                  </a:cubicBezTo>
                  <a:cubicBezTo>
                    <a:pt x="792" y="11275"/>
                    <a:pt x="1299" y="10863"/>
                    <a:pt x="1742" y="10420"/>
                  </a:cubicBezTo>
                  <a:cubicBezTo>
                    <a:pt x="1806" y="10356"/>
                    <a:pt x="1806" y="10230"/>
                    <a:pt x="1742" y="10166"/>
                  </a:cubicBezTo>
                  <a:cubicBezTo>
                    <a:pt x="1695" y="10119"/>
                    <a:pt x="1639" y="10095"/>
                    <a:pt x="1588" y="1009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508;p36"/>
            <p:cNvSpPr/>
            <p:nvPr/>
          </p:nvSpPr>
          <p:spPr>
            <a:xfrm>
              <a:off x="4985300" y="2557025"/>
              <a:ext cx="229625" cy="43550"/>
            </a:xfrm>
            <a:custGeom>
              <a:avLst/>
              <a:gdLst/>
              <a:ahLst/>
              <a:cxnLst/>
              <a:rect l="l" t="t" r="r" b="b"/>
              <a:pathLst>
                <a:path w="9185" h="1742" extrusionOk="0">
                  <a:moveTo>
                    <a:pt x="2059" y="0"/>
                  </a:moveTo>
                  <a:cubicBezTo>
                    <a:pt x="1426" y="32"/>
                    <a:pt x="792" y="127"/>
                    <a:pt x="191" y="222"/>
                  </a:cubicBezTo>
                  <a:cubicBezTo>
                    <a:pt x="96" y="254"/>
                    <a:pt x="1" y="349"/>
                    <a:pt x="32" y="444"/>
                  </a:cubicBezTo>
                  <a:cubicBezTo>
                    <a:pt x="64" y="539"/>
                    <a:pt x="127" y="602"/>
                    <a:pt x="222" y="602"/>
                  </a:cubicBezTo>
                  <a:lnTo>
                    <a:pt x="254" y="602"/>
                  </a:lnTo>
                  <a:cubicBezTo>
                    <a:pt x="856" y="475"/>
                    <a:pt x="1458" y="412"/>
                    <a:pt x="2091" y="380"/>
                  </a:cubicBezTo>
                  <a:cubicBezTo>
                    <a:pt x="2186" y="380"/>
                    <a:pt x="2281" y="285"/>
                    <a:pt x="2249" y="190"/>
                  </a:cubicBezTo>
                  <a:cubicBezTo>
                    <a:pt x="2249" y="95"/>
                    <a:pt x="2154" y="0"/>
                    <a:pt x="2059" y="0"/>
                  </a:cubicBezTo>
                  <a:close/>
                  <a:moveTo>
                    <a:pt x="3959" y="32"/>
                  </a:moveTo>
                  <a:cubicBezTo>
                    <a:pt x="3864" y="32"/>
                    <a:pt x="3769" y="95"/>
                    <a:pt x="3738" y="190"/>
                  </a:cubicBezTo>
                  <a:cubicBezTo>
                    <a:pt x="3738" y="317"/>
                    <a:pt x="3833" y="380"/>
                    <a:pt x="3928" y="412"/>
                  </a:cubicBezTo>
                  <a:cubicBezTo>
                    <a:pt x="4529" y="444"/>
                    <a:pt x="5163" y="539"/>
                    <a:pt x="5765" y="665"/>
                  </a:cubicBezTo>
                  <a:lnTo>
                    <a:pt x="5796" y="665"/>
                  </a:lnTo>
                  <a:cubicBezTo>
                    <a:pt x="5891" y="665"/>
                    <a:pt x="5955" y="602"/>
                    <a:pt x="5986" y="507"/>
                  </a:cubicBezTo>
                  <a:cubicBezTo>
                    <a:pt x="5986" y="412"/>
                    <a:pt x="5923" y="317"/>
                    <a:pt x="5828" y="285"/>
                  </a:cubicBezTo>
                  <a:cubicBezTo>
                    <a:pt x="5226" y="159"/>
                    <a:pt x="4593" y="63"/>
                    <a:pt x="3959" y="32"/>
                  </a:cubicBezTo>
                  <a:close/>
                  <a:moveTo>
                    <a:pt x="7612" y="784"/>
                  </a:moveTo>
                  <a:cubicBezTo>
                    <a:pt x="7528" y="784"/>
                    <a:pt x="7437" y="840"/>
                    <a:pt x="7411" y="919"/>
                  </a:cubicBezTo>
                  <a:cubicBezTo>
                    <a:pt x="7380" y="1014"/>
                    <a:pt x="7443" y="1109"/>
                    <a:pt x="7538" y="1140"/>
                  </a:cubicBezTo>
                  <a:cubicBezTo>
                    <a:pt x="7981" y="1330"/>
                    <a:pt x="8456" y="1489"/>
                    <a:pt x="8868" y="1710"/>
                  </a:cubicBezTo>
                  <a:cubicBezTo>
                    <a:pt x="8900" y="1742"/>
                    <a:pt x="8931" y="1742"/>
                    <a:pt x="8963" y="1742"/>
                  </a:cubicBezTo>
                  <a:cubicBezTo>
                    <a:pt x="9026" y="1742"/>
                    <a:pt x="9090" y="1679"/>
                    <a:pt x="9121" y="1615"/>
                  </a:cubicBezTo>
                  <a:cubicBezTo>
                    <a:pt x="9185" y="1520"/>
                    <a:pt x="9153" y="1425"/>
                    <a:pt x="9058" y="1362"/>
                  </a:cubicBezTo>
                  <a:cubicBezTo>
                    <a:pt x="8583" y="1172"/>
                    <a:pt x="8108" y="982"/>
                    <a:pt x="7665" y="792"/>
                  </a:cubicBezTo>
                  <a:cubicBezTo>
                    <a:pt x="7648" y="786"/>
                    <a:pt x="7630" y="784"/>
                    <a:pt x="7612" y="784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509;p36"/>
            <p:cNvSpPr/>
            <p:nvPr/>
          </p:nvSpPr>
          <p:spPr>
            <a:xfrm>
              <a:off x="5009050" y="3139725"/>
              <a:ext cx="83175" cy="99000"/>
            </a:xfrm>
            <a:custGeom>
              <a:avLst/>
              <a:gdLst/>
              <a:ahLst/>
              <a:cxnLst/>
              <a:rect l="l" t="t" r="r" b="b"/>
              <a:pathLst>
                <a:path w="3327" h="3960" extrusionOk="0">
                  <a:moveTo>
                    <a:pt x="1616" y="0"/>
                  </a:moveTo>
                  <a:cubicBezTo>
                    <a:pt x="1553" y="0"/>
                    <a:pt x="1458" y="32"/>
                    <a:pt x="1458" y="95"/>
                  </a:cubicBezTo>
                  <a:lnTo>
                    <a:pt x="64" y="3706"/>
                  </a:lnTo>
                  <a:cubicBezTo>
                    <a:pt x="1" y="3801"/>
                    <a:pt x="64" y="3896"/>
                    <a:pt x="159" y="3927"/>
                  </a:cubicBezTo>
                  <a:cubicBezTo>
                    <a:pt x="191" y="3927"/>
                    <a:pt x="191" y="3959"/>
                    <a:pt x="222" y="3959"/>
                  </a:cubicBezTo>
                  <a:cubicBezTo>
                    <a:pt x="318" y="3959"/>
                    <a:pt x="381" y="3896"/>
                    <a:pt x="413" y="3832"/>
                  </a:cubicBezTo>
                  <a:lnTo>
                    <a:pt x="1616" y="666"/>
                  </a:lnTo>
                  <a:lnTo>
                    <a:pt x="2946" y="3832"/>
                  </a:lnTo>
                  <a:cubicBezTo>
                    <a:pt x="2970" y="3904"/>
                    <a:pt x="3047" y="3939"/>
                    <a:pt x="3124" y="3939"/>
                  </a:cubicBezTo>
                  <a:cubicBezTo>
                    <a:pt x="3150" y="3939"/>
                    <a:pt x="3176" y="3935"/>
                    <a:pt x="3199" y="3927"/>
                  </a:cubicBezTo>
                  <a:cubicBezTo>
                    <a:pt x="3294" y="3896"/>
                    <a:pt x="3326" y="3769"/>
                    <a:pt x="3294" y="3674"/>
                  </a:cubicBezTo>
                  <a:lnTo>
                    <a:pt x="1806" y="95"/>
                  </a:lnTo>
                  <a:cubicBezTo>
                    <a:pt x="1774" y="32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510;p36"/>
            <p:cNvSpPr/>
            <p:nvPr/>
          </p:nvSpPr>
          <p:spPr>
            <a:xfrm>
              <a:off x="4975025" y="2958425"/>
              <a:ext cx="140950" cy="199525"/>
            </a:xfrm>
            <a:custGeom>
              <a:avLst/>
              <a:gdLst/>
              <a:ahLst/>
              <a:cxnLst/>
              <a:rect l="l" t="t" r="r" b="b"/>
              <a:pathLst>
                <a:path w="5638" h="7981" extrusionOk="0">
                  <a:moveTo>
                    <a:pt x="0" y="0"/>
                  </a:moveTo>
                  <a:lnTo>
                    <a:pt x="0" y="7981"/>
                  </a:lnTo>
                  <a:lnTo>
                    <a:pt x="5637" y="7981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511;p36"/>
            <p:cNvSpPr/>
            <p:nvPr/>
          </p:nvSpPr>
          <p:spPr>
            <a:xfrm>
              <a:off x="4970275" y="2953675"/>
              <a:ext cx="150450" cy="209025"/>
            </a:xfrm>
            <a:custGeom>
              <a:avLst/>
              <a:gdLst/>
              <a:ahLst/>
              <a:cxnLst/>
              <a:rect l="l" t="t" r="r" b="b"/>
              <a:pathLst>
                <a:path w="6018" h="8361" extrusionOk="0">
                  <a:moveTo>
                    <a:pt x="5637" y="380"/>
                  </a:moveTo>
                  <a:lnTo>
                    <a:pt x="5637" y="7981"/>
                  </a:lnTo>
                  <a:lnTo>
                    <a:pt x="380" y="7981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8171"/>
                  </a:lnTo>
                  <a:cubicBezTo>
                    <a:pt x="0" y="8266"/>
                    <a:pt x="95" y="8361"/>
                    <a:pt x="190" y="8361"/>
                  </a:cubicBezTo>
                  <a:lnTo>
                    <a:pt x="5827" y="8361"/>
                  </a:lnTo>
                  <a:cubicBezTo>
                    <a:pt x="5922" y="8361"/>
                    <a:pt x="6017" y="8266"/>
                    <a:pt x="6017" y="8171"/>
                  </a:cubicBezTo>
                  <a:lnTo>
                    <a:pt x="6017" y="190"/>
                  </a:lnTo>
                  <a:cubicBezTo>
                    <a:pt x="6017" y="95"/>
                    <a:pt x="5922" y="0"/>
                    <a:pt x="58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512;p36"/>
            <p:cNvSpPr/>
            <p:nvPr/>
          </p:nvSpPr>
          <p:spPr>
            <a:xfrm>
              <a:off x="5024100" y="2998000"/>
              <a:ext cx="74450" cy="8750"/>
            </a:xfrm>
            <a:custGeom>
              <a:avLst/>
              <a:gdLst/>
              <a:ahLst/>
              <a:cxnLst/>
              <a:rect l="l" t="t" r="r" b="b"/>
              <a:pathLst>
                <a:path w="2978" h="350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49"/>
                    <a:pt x="159" y="349"/>
                  </a:cubicBezTo>
                  <a:lnTo>
                    <a:pt x="2819" y="349"/>
                  </a:lnTo>
                  <a:cubicBezTo>
                    <a:pt x="2914" y="349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513;p36"/>
            <p:cNvSpPr/>
            <p:nvPr/>
          </p:nvSpPr>
          <p:spPr>
            <a:xfrm>
              <a:off x="4991650" y="2981850"/>
              <a:ext cx="35650" cy="28850"/>
            </a:xfrm>
            <a:custGeom>
              <a:avLst/>
              <a:gdLst/>
              <a:ahLst/>
              <a:cxnLst/>
              <a:rect l="l" t="t" r="r" b="b"/>
              <a:pathLst>
                <a:path w="1426" h="1154" extrusionOk="0">
                  <a:moveTo>
                    <a:pt x="1205" y="1"/>
                  </a:moveTo>
                  <a:cubicBezTo>
                    <a:pt x="1156" y="1"/>
                    <a:pt x="1112" y="24"/>
                    <a:pt x="1077" y="77"/>
                  </a:cubicBezTo>
                  <a:lnTo>
                    <a:pt x="570" y="710"/>
                  </a:lnTo>
                  <a:lnTo>
                    <a:pt x="348" y="488"/>
                  </a:lnTo>
                  <a:cubicBezTo>
                    <a:pt x="314" y="454"/>
                    <a:pt x="260" y="428"/>
                    <a:pt x="208" y="428"/>
                  </a:cubicBezTo>
                  <a:cubicBezTo>
                    <a:pt x="165" y="428"/>
                    <a:pt x="124" y="445"/>
                    <a:pt x="95" y="488"/>
                  </a:cubicBezTo>
                  <a:cubicBezTo>
                    <a:pt x="0" y="552"/>
                    <a:pt x="0" y="678"/>
                    <a:pt x="63" y="742"/>
                  </a:cubicBezTo>
                  <a:lnTo>
                    <a:pt x="412" y="1090"/>
                  </a:lnTo>
                  <a:cubicBezTo>
                    <a:pt x="443" y="1122"/>
                    <a:pt x="507" y="1153"/>
                    <a:pt x="570" y="1153"/>
                  </a:cubicBezTo>
                  <a:cubicBezTo>
                    <a:pt x="602" y="1153"/>
                    <a:pt x="665" y="1122"/>
                    <a:pt x="697" y="1090"/>
                  </a:cubicBezTo>
                  <a:cubicBezTo>
                    <a:pt x="728" y="1090"/>
                    <a:pt x="728" y="1090"/>
                    <a:pt x="728" y="1058"/>
                  </a:cubicBezTo>
                  <a:lnTo>
                    <a:pt x="1362" y="298"/>
                  </a:lnTo>
                  <a:cubicBezTo>
                    <a:pt x="1425" y="235"/>
                    <a:pt x="1394" y="108"/>
                    <a:pt x="1330" y="45"/>
                  </a:cubicBezTo>
                  <a:cubicBezTo>
                    <a:pt x="1287" y="17"/>
                    <a:pt x="1245" y="1"/>
                    <a:pt x="1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514;p36"/>
            <p:cNvSpPr/>
            <p:nvPr/>
          </p:nvSpPr>
          <p:spPr>
            <a:xfrm>
              <a:off x="5024100" y="3032050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6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96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515;p36"/>
            <p:cNvSpPr/>
            <p:nvPr/>
          </p:nvSpPr>
          <p:spPr>
            <a:xfrm>
              <a:off x="4991650" y="3016150"/>
              <a:ext cx="35650" cy="29375"/>
            </a:xfrm>
            <a:custGeom>
              <a:avLst/>
              <a:gdLst/>
              <a:ahLst/>
              <a:cxnLst/>
              <a:rect l="l" t="t" r="r" b="b"/>
              <a:pathLst>
                <a:path w="1426" h="1175" extrusionOk="0">
                  <a:moveTo>
                    <a:pt x="1223" y="0"/>
                  </a:moveTo>
                  <a:cubicBezTo>
                    <a:pt x="1167" y="0"/>
                    <a:pt x="1116" y="27"/>
                    <a:pt x="1077" y="66"/>
                  </a:cubicBezTo>
                  <a:lnTo>
                    <a:pt x="570" y="700"/>
                  </a:lnTo>
                  <a:lnTo>
                    <a:pt x="348" y="478"/>
                  </a:lnTo>
                  <a:cubicBezTo>
                    <a:pt x="317" y="446"/>
                    <a:pt x="269" y="431"/>
                    <a:pt x="222" y="431"/>
                  </a:cubicBezTo>
                  <a:cubicBezTo>
                    <a:pt x="174" y="431"/>
                    <a:pt x="127" y="446"/>
                    <a:pt x="95" y="478"/>
                  </a:cubicBezTo>
                  <a:cubicBezTo>
                    <a:pt x="0" y="573"/>
                    <a:pt x="0" y="668"/>
                    <a:pt x="63" y="763"/>
                  </a:cubicBezTo>
                  <a:lnTo>
                    <a:pt x="412" y="1080"/>
                  </a:lnTo>
                  <a:cubicBezTo>
                    <a:pt x="443" y="1143"/>
                    <a:pt x="507" y="1175"/>
                    <a:pt x="570" y="1175"/>
                  </a:cubicBezTo>
                  <a:cubicBezTo>
                    <a:pt x="633" y="1175"/>
                    <a:pt x="665" y="1143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8"/>
                    <a:pt x="1330" y="35"/>
                  </a:cubicBezTo>
                  <a:cubicBezTo>
                    <a:pt x="1294" y="11"/>
                    <a:pt x="1258" y="0"/>
                    <a:pt x="12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516;p36"/>
            <p:cNvSpPr/>
            <p:nvPr/>
          </p:nvSpPr>
          <p:spPr>
            <a:xfrm>
              <a:off x="5024100" y="3066875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517;p36"/>
            <p:cNvSpPr/>
            <p:nvPr/>
          </p:nvSpPr>
          <p:spPr>
            <a:xfrm>
              <a:off x="4991650" y="3050750"/>
              <a:ext cx="35650" cy="28825"/>
            </a:xfrm>
            <a:custGeom>
              <a:avLst/>
              <a:gdLst/>
              <a:ahLst/>
              <a:cxnLst/>
              <a:rect l="l" t="t" r="r" b="b"/>
              <a:pathLst>
                <a:path w="1426" h="1153" extrusionOk="0">
                  <a:moveTo>
                    <a:pt x="1205" y="0"/>
                  </a:moveTo>
                  <a:cubicBezTo>
                    <a:pt x="1156" y="0"/>
                    <a:pt x="1112" y="24"/>
                    <a:pt x="1077" y="76"/>
                  </a:cubicBezTo>
                  <a:lnTo>
                    <a:pt x="570" y="709"/>
                  </a:lnTo>
                  <a:lnTo>
                    <a:pt x="348" y="488"/>
                  </a:lnTo>
                  <a:cubicBezTo>
                    <a:pt x="317" y="456"/>
                    <a:pt x="269" y="440"/>
                    <a:pt x="222" y="440"/>
                  </a:cubicBezTo>
                  <a:cubicBezTo>
                    <a:pt x="174" y="440"/>
                    <a:pt x="127" y="456"/>
                    <a:pt x="95" y="488"/>
                  </a:cubicBezTo>
                  <a:cubicBezTo>
                    <a:pt x="0" y="551"/>
                    <a:pt x="0" y="678"/>
                    <a:pt x="63" y="741"/>
                  </a:cubicBezTo>
                  <a:lnTo>
                    <a:pt x="412" y="1089"/>
                  </a:lnTo>
                  <a:cubicBezTo>
                    <a:pt x="443" y="1121"/>
                    <a:pt x="507" y="1153"/>
                    <a:pt x="570" y="1153"/>
                  </a:cubicBezTo>
                  <a:cubicBezTo>
                    <a:pt x="633" y="1153"/>
                    <a:pt x="665" y="1153"/>
                    <a:pt x="697" y="1089"/>
                  </a:cubicBezTo>
                  <a:cubicBezTo>
                    <a:pt x="728" y="1089"/>
                    <a:pt x="728" y="1089"/>
                    <a:pt x="728" y="1058"/>
                  </a:cubicBezTo>
                  <a:lnTo>
                    <a:pt x="1362" y="298"/>
                  </a:lnTo>
                  <a:cubicBezTo>
                    <a:pt x="1425" y="234"/>
                    <a:pt x="1394" y="108"/>
                    <a:pt x="1330" y="44"/>
                  </a:cubicBezTo>
                  <a:cubicBezTo>
                    <a:pt x="1287" y="16"/>
                    <a:pt x="1245" y="0"/>
                    <a:pt x="1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518;p36"/>
            <p:cNvSpPr/>
            <p:nvPr/>
          </p:nvSpPr>
          <p:spPr>
            <a:xfrm>
              <a:off x="5024100" y="3104900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lnTo>
                    <a:pt x="2819" y="380"/>
                  </a:lnTo>
                  <a:cubicBezTo>
                    <a:pt x="2914" y="380"/>
                    <a:pt x="2977" y="285"/>
                    <a:pt x="2977" y="190"/>
                  </a:cubicBezTo>
                  <a:cubicBezTo>
                    <a:pt x="2977" y="95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519;p36"/>
            <p:cNvSpPr/>
            <p:nvPr/>
          </p:nvSpPr>
          <p:spPr>
            <a:xfrm>
              <a:off x="4991650" y="3088975"/>
              <a:ext cx="35650" cy="29400"/>
            </a:xfrm>
            <a:custGeom>
              <a:avLst/>
              <a:gdLst/>
              <a:ahLst/>
              <a:cxnLst/>
              <a:rect l="l" t="t" r="r" b="b"/>
              <a:pathLst>
                <a:path w="1426" h="1176" extrusionOk="0">
                  <a:moveTo>
                    <a:pt x="1223" y="1"/>
                  </a:moveTo>
                  <a:cubicBezTo>
                    <a:pt x="1167" y="1"/>
                    <a:pt x="1116" y="28"/>
                    <a:pt x="1077" y="67"/>
                  </a:cubicBezTo>
                  <a:lnTo>
                    <a:pt x="538" y="700"/>
                  </a:lnTo>
                  <a:lnTo>
                    <a:pt x="348" y="479"/>
                  </a:lnTo>
                  <a:cubicBezTo>
                    <a:pt x="317" y="447"/>
                    <a:pt x="269" y="431"/>
                    <a:pt x="218" y="431"/>
                  </a:cubicBezTo>
                  <a:cubicBezTo>
                    <a:pt x="166" y="431"/>
                    <a:pt x="111" y="447"/>
                    <a:pt x="63" y="479"/>
                  </a:cubicBezTo>
                  <a:cubicBezTo>
                    <a:pt x="0" y="574"/>
                    <a:pt x="0" y="669"/>
                    <a:pt x="63" y="764"/>
                  </a:cubicBezTo>
                  <a:lnTo>
                    <a:pt x="412" y="1080"/>
                  </a:lnTo>
                  <a:cubicBezTo>
                    <a:pt x="443" y="1144"/>
                    <a:pt x="507" y="1175"/>
                    <a:pt x="570" y="1175"/>
                  </a:cubicBezTo>
                  <a:cubicBezTo>
                    <a:pt x="633" y="1175"/>
                    <a:pt x="665" y="1144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9"/>
                    <a:pt x="1330" y="35"/>
                  </a:cubicBezTo>
                  <a:cubicBezTo>
                    <a:pt x="1294" y="11"/>
                    <a:pt x="1258" y="1"/>
                    <a:pt x="12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520;p36"/>
            <p:cNvSpPr/>
            <p:nvPr/>
          </p:nvSpPr>
          <p:spPr>
            <a:xfrm>
              <a:off x="5004300" y="3003875"/>
              <a:ext cx="52275" cy="40075"/>
            </a:xfrm>
            <a:custGeom>
              <a:avLst/>
              <a:gdLst/>
              <a:ahLst/>
              <a:cxnLst/>
              <a:rect l="l" t="t" r="r" b="b"/>
              <a:pathLst>
                <a:path w="2091" h="1603" extrusionOk="0">
                  <a:moveTo>
                    <a:pt x="1877" y="0"/>
                  </a:moveTo>
                  <a:cubicBezTo>
                    <a:pt x="1844" y="0"/>
                    <a:pt x="1809" y="7"/>
                    <a:pt x="1774" y="19"/>
                  </a:cubicBezTo>
                  <a:lnTo>
                    <a:pt x="96" y="1254"/>
                  </a:lnTo>
                  <a:cubicBezTo>
                    <a:pt x="32" y="1318"/>
                    <a:pt x="1" y="1444"/>
                    <a:pt x="64" y="1539"/>
                  </a:cubicBezTo>
                  <a:cubicBezTo>
                    <a:pt x="96" y="1571"/>
                    <a:pt x="159" y="1603"/>
                    <a:pt x="222" y="1603"/>
                  </a:cubicBezTo>
                  <a:cubicBezTo>
                    <a:pt x="254" y="1603"/>
                    <a:pt x="286" y="1603"/>
                    <a:pt x="317" y="1571"/>
                  </a:cubicBezTo>
                  <a:lnTo>
                    <a:pt x="1996" y="336"/>
                  </a:lnTo>
                  <a:cubicBezTo>
                    <a:pt x="2091" y="272"/>
                    <a:pt x="2091" y="146"/>
                    <a:pt x="2028" y="82"/>
                  </a:cubicBezTo>
                  <a:cubicBezTo>
                    <a:pt x="1987" y="22"/>
                    <a:pt x="1935" y="0"/>
                    <a:pt x="18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521;p36"/>
            <p:cNvSpPr/>
            <p:nvPr/>
          </p:nvSpPr>
          <p:spPr>
            <a:xfrm>
              <a:off x="4876050" y="3031450"/>
              <a:ext cx="143325" cy="239725"/>
            </a:xfrm>
            <a:custGeom>
              <a:avLst/>
              <a:gdLst/>
              <a:ahLst/>
              <a:cxnLst/>
              <a:rect l="l" t="t" r="r" b="b"/>
              <a:pathLst>
                <a:path w="5733" h="9589" extrusionOk="0">
                  <a:moveTo>
                    <a:pt x="5204" y="1"/>
                  </a:moveTo>
                  <a:cubicBezTo>
                    <a:pt x="5127" y="1"/>
                    <a:pt x="5047" y="19"/>
                    <a:pt x="4972" y="56"/>
                  </a:cubicBezTo>
                  <a:lnTo>
                    <a:pt x="3896" y="626"/>
                  </a:lnTo>
                  <a:cubicBezTo>
                    <a:pt x="3832" y="658"/>
                    <a:pt x="3737" y="658"/>
                    <a:pt x="3674" y="658"/>
                  </a:cubicBezTo>
                  <a:cubicBezTo>
                    <a:pt x="3294" y="595"/>
                    <a:pt x="2819" y="405"/>
                    <a:pt x="2819" y="405"/>
                  </a:cubicBezTo>
                  <a:cubicBezTo>
                    <a:pt x="2597" y="310"/>
                    <a:pt x="2376" y="246"/>
                    <a:pt x="2154" y="246"/>
                  </a:cubicBezTo>
                  <a:lnTo>
                    <a:pt x="1869" y="246"/>
                  </a:lnTo>
                  <a:cubicBezTo>
                    <a:pt x="1521" y="246"/>
                    <a:pt x="1204" y="405"/>
                    <a:pt x="1014" y="658"/>
                  </a:cubicBezTo>
                  <a:lnTo>
                    <a:pt x="982" y="658"/>
                  </a:lnTo>
                  <a:lnTo>
                    <a:pt x="95" y="1830"/>
                  </a:lnTo>
                  <a:cubicBezTo>
                    <a:pt x="32" y="1893"/>
                    <a:pt x="0" y="2020"/>
                    <a:pt x="0" y="2115"/>
                  </a:cubicBezTo>
                  <a:lnTo>
                    <a:pt x="64" y="3856"/>
                  </a:lnTo>
                  <a:cubicBezTo>
                    <a:pt x="64" y="4110"/>
                    <a:pt x="285" y="4300"/>
                    <a:pt x="539" y="4300"/>
                  </a:cubicBezTo>
                  <a:cubicBezTo>
                    <a:pt x="824" y="4300"/>
                    <a:pt x="1014" y="4078"/>
                    <a:pt x="1014" y="3825"/>
                  </a:cubicBezTo>
                  <a:lnTo>
                    <a:pt x="950" y="2273"/>
                  </a:lnTo>
                  <a:lnTo>
                    <a:pt x="1045" y="2146"/>
                  </a:lnTo>
                  <a:lnTo>
                    <a:pt x="1045" y="4205"/>
                  </a:lnTo>
                  <a:lnTo>
                    <a:pt x="570" y="9050"/>
                  </a:lnTo>
                  <a:cubicBezTo>
                    <a:pt x="570" y="9303"/>
                    <a:pt x="760" y="9557"/>
                    <a:pt x="1045" y="9588"/>
                  </a:cubicBezTo>
                  <a:lnTo>
                    <a:pt x="1077" y="9588"/>
                  </a:lnTo>
                  <a:cubicBezTo>
                    <a:pt x="1331" y="9588"/>
                    <a:pt x="1552" y="9398"/>
                    <a:pt x="1584" y="9145"/>
                  </a:cubicBezTo>
                  <a:lnTo>
                    <a:pt x="1932" y="5472"/>
                  </a:lnTo>
                  <a:cubicBezTo>
                    <a:pt x="2027" y="5472"/>
                    <a:pt x="2091" y="5503"/>
                    <a:pt x="2186" y="5503"/>
                  </a:cubicBezTo>
                  <a:cubicBezTo>
                    <a:pt x="2249" y="5503"/>
                    <a:pt x="2344" y="5472"/>
                    <a:pt x="2407" y="5472"/>
                  </a:cubicBezTo>
                  <a:lnTo>
                    <a:pt x="2851" y="9145"/>
                  </a:lnTo>
                  <a:cubicBezTo>
                    <a:pt x="2882" y="9398"/>
                    <a:pt x="3104" y="9588"/>
                    <a:pt x="3357" y="9588"/>
                  </a:cubicBezTo>
                  <a:lnTo>
                    <a:pt x="3421" y="9588"/>
                  </a:lnTo>
                  <a:cubicBezTo>
                    <a:pt x="3706" y="9557"/>
                    <a:pt x="3896" y="9303"/>
                    <a:pt x="3864" y="9018"/>
                  </a:cubicBezTo>
                  <a:lnTo>
                    <a:pt x="3294" y="4426"/>
                  </a:lnTo>
                  <a:lnTo>
                    <a:pt x="3294" y="4395"/>
                  </a:lnTo>
                  <a:lnTo>
                    <a:pt x="3294" y="1545"/>
                  </a:lnTo>
                  <a:cubicBezTo>
                    <a:pt x="3357" y="1576"/>
                    <a:pt x="3452" y="1576"/>
                    <a:pt x="3516" y="1608"/>
                  </a:cubicBezTo>
                  <a:cubicBezTo>
                    <a:pt x="3580" y="1615"/>
                    <a:pt x="3644" y="1619"/>
                    <a:pt x="3707" y="1619"/>
                  </a:cubicBezTo>
                  <a:cubicBezTo>
                    <a:pt x="3927" y="1619"/>
                    <a:pt x="4143" y="1572"/>
                    <a:pt x="4339" y="1450"/>
                  </a:cubicBezTo>
                  <a:lnTo>
                    <a:pt x="5416" y="911"/>
                  </a:lnTo>
                  <a:cubicBezTo>
                    <a:pt x="5638" y="785"/>
                    <a:pt x="5733" y="500"/>
                    <a:pt x="5638" y="278"/>
                  </a:cubicBezTo>
                  <a:lnTo>
                    <a:pt x="5511" y="120"/>
                  </a:lnTo>
                  <a:cubicBezTo>
                    <a:pt x="5434" y="43"/>
                    <a:pt x="5323" y="1"/>
                    <a:pt x="520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522;p36"/>
            <p:cNvSpPr/>
            <p:nvPr/>
          </p:nvSpPr>
          <p:spPr>
            <a:xfrm>
              <a:off x="4871300" y="3027025"/>
              <a:ext cx="152825" cy="248900"/>
            </a:xfrm>
            <a:custGeom>
              <a:avLst/>
              <a:gdLst/>
              <a:ahLst/>
              <a:cxnLst/>
              <a:rect l="l" t="t" r="r" b="b"/>
              <a:pathLst>
                <a:path w="6113" h="9956" extrusionOk="0">
                  <a:moveTo>
                    <a:pt x="5369" y="389"/>
                  </a:moveTo>
                  <a:cubicBezTo>
                    <a:pt x="5445" y="389"/>
                    <a:pt x="5515" y="416"/>
                    <a:pt x="5574" y="455"/>
                  </a:cubicBezTo>
                  <a:lnTo>
                    <a:pt x="5637" y="582"/>
                  </a:lnTo>
                  <a:cubicBezTo>
                    <a:pt x="5701" y="708"/>
                    <a:pt x="5637" y="867"/>
                    <a:pt x="5511" y="930"/>
                  </a:cubicBezTo>
                  <a:lnTo>
                    <a:pt x="4434" y="1468"/>
                  </a:lnTo>
                  <a:cubicBezTo>
                    <a:pt x="4272" y="1561"/>
                    <a:pt x="4109" y="1620"/>
                    <a:pt x="3935" y="1620"/>
                  </a:cubicBezTo>
                  <a:cubicBezTo>
                    <a:pt x="3871" y="1620"/>
                    <a:pt x="3805" y="1612"/>
                    <a:pt x="3737" y="1595"/>
                  </a:cubicBezTo>
                  <a:cubicBezTo>
                    <a:pt x="3674" y="1595"/>
                    <a:pt x="3579" y="1595"/>
                    <a:pt x="3516" y="1563"/>
                  </a:cubicBezTo>
                  <a:cubicBezTo>
                    <a:pt x="3452" y="1563"/>
                    <a:pt x="3421" y="1563"/>
                    <a:pt x="3357" y="1595"/>
                  </a:cubicBezTo>
                  <a:cubicBezTo>
                    <a:pt x="3326" y="1627"/>
                    <a:pt x="3294" y="1690"/>
                    <a:pt x="3294" y="1753"/>
                  </a:cubicBezTo>
                  <a:lnTo>
                    <a:pt x="3294" y="4572"/>
                  </a:lnTo>
                  <a:lnTo>
                    <a:pt x="3294" y="4603"/>
                  </a:lnTo>
                  <a:lnTo>
                    <a:pt x="3294" y="4635"/>
                  </a:lnTo>
                  <a:lnTo>
                    <a:pt x="3864" y="9259"/>
                  </a:lnTo>
                  <a:cubicBezTo>
                    <a:pt x="3864" y="9322"/>
                    <a:pt x="3832" y="9417"/>
                    <a:pt x="3801" y="9480"/>
                  </a:cubicBezTo>
                  <a:cubicBezTo>
                    <a:pt x="3737" y="9544"/>
                    <a:pt x="3674" y="9575"/>
                    <a:pt x="3579" y="9575"/>
                  </a:cubicBezTo>
                  <a:cubicBezTo>
                    <a:pt x="3562" y="9579"/>
                    <a:pt x="3546" y="9580"/>
                    <a:pt x="3530" y="9580"/>
                  </a:cubicBezTo>
                  <a:cubicBezTo>
                    <a:pt x="3389" y="9580"/>
                    <a:pt x="3259" y="9464"/>
                    <a:pt x="3231" y="9322"/>
                  </a:cubicBezTo>
                  <a:lnTo>
                    <a:pt x="2787" y="5649"/>
                  </a:lnTo>
                  <a:cubicBezTo>
                    <a:pt x="2787" y="5585"/>
                    <a:pt x="2756" y="5554"/>
                    <a:pt x="2692" y="5522"/>
                  </a:cubicBezTo>
                  <a:cubicBezTo>
                    <a:pt x="2670" y="5499"/>
                    <a:pt x="2632" y="5477"/>
                    <a:pt x="2600" y="5477"/>
                  </a:cubicBezTo>
                  <a:cubicBezTo>
                    <a:pt x="2587" y="5477"/>
                    <a:pt x="2575" y="5481"/>
                    <a:pt x="2566" y="5490"/>
                  </a:cubicBezTo>
                  <a:lnTo>
                    <a:pt x="2186" y="5490"/>
                  </a:lnTo>
                  <a:cubicBezTo>
                    <a:pt x="2167" y="5481"/>
                    <a:pt x="2148" y="5477"/>
                    <a:pt x="2131" y="5477"/>
                  </a:cubicBezTo>
                  <a:cubicBezTo>
                    <a:pt x="2088" y="5477"/>
                    <a:pt x="2050" y="5499"/>
                    <a:pt x="2027" y="5522"/>
                  </a:cubicBezTo>
                  <a:cubicBezTo>
                    <a:pt x="1964" y="5554"/>
                    <a:pt x="1964" y="5585"/>
                    <a:pt x="1932" y="5649"/>
                  </a:cubicBezTo>
                  <a:lnTo>
                    <a:pt x="1584" y="9322"/>
                  </a:lnTo>
                  <a:cubicBezTo>
                    <a:pt x="1584" y="9464"/>
                    <a:pt x="1457" y="9580"/>
                    <a:pt x="1294" y="9580"/>
                  </a:cubicBezTo>
                  <a:cubicBezTo>
                    <a:pt x="1275" y="9580"/>
                    <a:pt x="1255" y="9579"/>
                    <a:pt x="1235" y="9575"/>
                  </a:cubicBezTo>
                  <a:cubicBezTo>
                    <a:pt x="1172" y="9575"/>
                    <a:pt x="1077" y="9544"/>
                    <a:pt x="1014" y="9480"/>
                  </a:cubicBezTo>
                  <a:cubicBezTo>
                    <a:pt x="982" y="9417"/>
                    <a:pt x="950" y="9322"/>
                    <a:pt x="950" y="9259"/>
                  </a:cubicBezTo>
                  <a:lnTo>
                    <a:pt x="1426" y="4413"/>
                  </a:lnTo>
                  <a:lnTo>
                    <a:pt x="1426" y="2323"/>
                  </a:lnTo>
                  <a:cubicBezTo>
                    <a:pt x="1426" y="2260"/>
                    <a:pt x="1362" y="2197"/>
                    <a:pt x="1299" y="2165"/>
                  </a:cubicBezTo>
                  <a:cubicBezTo>
                    <a:pt x="1267" y="2133"/>
                    <a:pt x="1267" y="2133"/>
                    <a:pt x="1235" y="2133"/>
                  </a:cubicBezTo>
                  <a:cubicBezTo>
                    <a:pt x="1172" y="2133"/>
                    <a:pt x="1140" y="2165"/>
                    <a:pt x="1109" y="2228"/>
                  </a:cubicBezTo>
                  <a:lnTo>
                    <a:pt x="1014" y="2355"/>
                  </a:lnTo>
                  <a:cubicBezTo>
                    <a:pt x="982" y="2387"/>
                    <a:pt x="950" y="2418"/>
                    <a:pt x="950" y="2482"/>
                  </a:cubicBezTo>
                  <a:lnTo>
                    <a:pt x="1014" y="4033"/>
                  </a:lnTo>
                  <a:cubicBezTo>
                    <a:pt x="1014" y="4128"/>
                    <a:pt x="982" y="4192"/>
                    <a:pt x="950" y="4255"/>
                  </a:cubicBezTo>
                  <a:cubicBezTo>
                    <a:pt x="887" y="4287"/>
                    <a:pt x="824" y="4318"/>
                    <a:pt x="729" y="4318"/>
                  </a:cubicBezTo>
                  <a:cubicBezTo>
                    <a:pt x="570" y="4318"/>
                    <a:pt x="444" y="4223"/>
                    <a:pt x="444" y="4065"/>
                  </a:cubicBezTo>
                  <a:lnTo>
                    <a:pt x="380" y="2323"/>
                  </a:lnTo>
                  <a:cubicBezTo>
                    <a:pt x="380" y="2260"/>
                    <a:pt x="412" y="2197"/>
                    <a:pt x="444" y="2133"/>
                  </a:cubicBezTo>
                  <a:lnTo>
                    <a:pt x="1330" y="993"/>
                  </a:lnTo>
                  <a:cubicBezTo>
                    <a:pt x="1489" y="772"/>
                    <a:pt x="1774" y="645"/>
                    <a:pt x="2027" y="645"/>
                  </a:cubicBezTo>
                  <a:lnTo>
                    <a:pt x="2312" y="645"/>
                  </a:lnTo>
                  <a:cubicBezTo>
                    <a:pt x="2534" y="645"/>
                    <a:pt x="2724" y="708"/>
                    <a:pt x="2914" y="772"/>
                  </a:cubicBezTo>
                  <a:cubicBezTo>
                    <a:pt x="3041" y="835"/>
                    <a:pt x="3452" y="993"/>
                    <a:pt x="3832" y="1057"/>
                  </a:cubicBezTo>
                  <a:cubicBezTo>
                    <a:pt x="3927" y="1057"/>
                    <a:pt x="4054" y="1057"/>
                    <a:pt x="4181" y="993"/>
                  </a:cubicBezTo>
                  <a:lnTo>
                    <a:pt x="5226" y="423"/>
                  </a:lnTo>
                  <a:cubicBezTo>
                    <a:pt x="5274" y="399"/>
                    <a:pt x="5323" y="389"/>
                    <a:pt x="5369" y="389"/>
                  </a:cubicBezTo>
                  <a:close/>
                  <a:moveTo>
                    <a:pt x="5378" y="1"/>
                  </a:moveTo>
                  <a:cubicBezTo>
                    <a:pt x="5272" y="1"/>
                    <a:pt x="5165" y="26"/>
                    <a:pt x="5067" y="75"/>
                  </a:cubicBezTo>
                  <a:lnTo>
                    <a:pt x="3991" y="645"/>
                  </a:lnTo>
                  <a:cubicBezTo>
                    <a:pt x="3959" y="645"/>
                    <a:pt x="3896" y="677"/>
                    <a:pt x="3864" y="677"/>
                  </a:cubicBezTo>
                  <a:cubicBezTo>
                    <a:pt x="3547" y="613"/>
                    <a:pt x="3167" y="455"/>
                    <a:pt x="3072" y="423"/>
                  </a:cubicBezTo>
                  <a:cubicBezTo>
                    <a:pt x="2819" y="328"/>
                    <a:pt x="2566" y="265"/>
                    <a:pt x="2312" y="265"/>
                  </a:cubicBezTo>
                  <a:lnTo>
                    <a:pt x="2027" y="265"/>
                  </a:lnTo>
                  <a:cubicBezTo>
                    <a:pt x="1647" y="265"/>
                    <a:pt x="1299" y="423"/>
                    <a:pt x="1045" y="740"/>
                  </a:cubicBezTo>
                  <a:lnTo>
                    <a:pt x="127" y="1912"/>
                  </a:lnTo>
                  <a:cubicBezTo>
                    <a:pt x="64" y="2007"/>
                    <a:pt x="0" y="2165"/>
                    <a:pt x="0" y="2323"/>
                  </a:cubicBezTo>
                  <a:lnTo>
                    <a:pt x="64" y="4065"/>
                  </a:lnTo>
                  <a:cubicBezTo>
                    <a:pt x="64" y="4413"/>
                    <a:pt x="349" y="4698"/>
                    <a:pt x="729" y="4698"/>
                  </a:cubicBezTo>
                  <a:lnTo>
                    <a:pt x="760" y="4698"/>
                  </a:lnTo>
                  <a:cubicBezTo>
                    <a:pt x="855" y="4698"/>
                    <a:pt x="950" y="4667"/>
                    <a:pt x="1045" y="4603"/>
                  </a:cubicBezTo>
                  <a:lnTo>
                    <a:pt x="1045" y="4603"/>
                  </a:lnTo>
                  <a:lnTo>
                    <a:pt x="570" y="9195"/>
                  </a:lnTo>
                  <a:cubicBezTo>
                    <a:pt x="570" y="9385"/>
                    <a:pt x="634" y="9575"/>
                    <a:pt x="729" y="9702"/>
                  </a:cubicBezTo>
                  <a:cubicBezTo>
                    <a:pt x="855" y="9861"/>
                    <a:pt x="1014" y="9924"/>
                    <a:pt x="1204" y="9956"/>
                  </a:cubicBezTo>
                  <a:lnTo>
                    <a:pt x="1267" y="9956"/>
                  </a:lnTo>
                  <a:cubicBezTo>
                    <a:pt x="1616" y="9956"/>
                    <a:pt x="1932" y="9702"/>
                    <a:pt x="1964" y="9354"/>
                  </a:cubicBezTo>
                  <a:lnTo>
                    <a:pt x="2281" y="5839"/>
                  </a:lnTo>
                  <a:cubicBezTo>
                    <a:pt x="2312" y="5854"/>
                    <a:pt x="2336" y="5862"/>
                    <a:pt x="2360" y="5862"/>
                  </a:cubicBezTo>
                  <a:cubicBezTo>
                    <a:pt x="2383" y="5862"/>
                    <a:pt x="2407" y="5854"/>
                    <a:pt x="2439" y="5839"/>
                  </a:cubicBezTo>
                  <a:lnTo>
                    <a:pt x="2851" y="9354"/>
                  </a:lnTo>
                  <a:cubicBezTo>
                    <a:pt x="2882" y="9702"/>
                    <a:pt x="3199" y="9956"/>
                    <a:pt x="3547" y="9956"/>
                  </a:cubicBezTo>
                  <a:lnTo>
                    <a:pt x="3611" y="9956"/>
                  </a:lnTo>
                  <a:cubicBezTo>
                    <a:pt x="3801" y="9924"/>
                    <a:pt x="3959" y="9829"/>
                    <a:pt x="4086" y="9702"/>
                  </a:cubicBezTo>
                  <a:cubicBezTo>
                    <a:pt x="4181" y="9544"/>
                    <a:pt x="4244" y="9354"/>
                    <a:pt x="4212" y="9195"/>
                  </a:cubicBezTo>
                  <a:lnTo>
                    <a:pt x="3674" y="4572"/>
                  </a:lnTo>
                  <a:lnTo>
                    <a:pt x="3674" y="1943"/>
                  </a:lnTo>
                  <a:cubicBezTo>
                    <a:pt x="3756" y="1960"/>
                    <a:pt x="3838" y="1968"/>
                    <a:pt x="3919" y="1968"/>
                  </a:cubicBezTo>
                  <a:cubicBezTo>
                    <a:pt x="4154" y="1968"/>
                    <a:pt x="4389" y="1902"/>
                    <a:pt x="4624" y="1785"/>
                  </a:cubicBezTo>
                  <a:lnTo>
                    <a:pt x="5669" y="1247"/>
                  </a:lnTo>
                  <a:cubicBezTo>
                    <a:pt x="5986" y="1088"/>
                    <a:pt x="6113" y="708"/>
                    <a:pt x="5986" y="392"/>
                  </a:cubicBezTo>
                  <a:cubicBezTo>
                    <a:pt x="5954" y="360"/>
                    <a:pt x="5954" y="360"/>
                    <a:pt x="5954" y="360"/>
                  </a:cubicBezTo>
                  <a:lnTo>
                    <a:pt x="5859" y="201"/>
                  </a:lnTo>
                  <a:lnTo>
                    <a:pt x="5828" y="201"/>
                  </a:lnTo>
                  <a:cubicBezTo>
                    <a:pt x="5711" y="65"/>
                    <a:pt x="5546" y="1"/>
                    <a:pt x="537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523;p36"/>
            <p:cNvSpPr/>
            <p:nvPr/>
          </p:nvSpPr>
          <p:spPr>
            <a:xfrm>
              <a:off x="4906925" y="2990875"/>
              <a:ext cx="46725" cy="45150"/>
            </a:xfrm>
            <a:custGeom>
              <a:avLst/>
              <a:gdLst/>
              <a:ahLst/>
              <a:cxnLst/>
              <a:rect l="l" t="t" r="r" b="b"/>
              <a:pathLst>
                <a:path w="1869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57" y="1806"/>
                    <a:pt x="1869" y="1394"/>
                    <a:pt x="1869" y="919"/>
                  </a:cubicBezTo>
                  <a:cubicBezTo>
                    <a:pt x="1869" y="412"/>
                    <a:pt x="1457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524;p36"/>
            <p:cNvSpPr/>
            <p:nvPr/>
          </p:nvSpPr>
          <p:spPr>
            <a:xfrm>
              <a:off x="4902975" y="2986125"/>
              <a:ext cx="55425" cy="54650"/>
            </a:xfrm>
            <a:custGeom>
              <a:avLst/>
              <a:gdLst/>
              <a:ahLst/>
              <a:cxnLst/>
              <a:rect l="l" t="t" r="r" b="b"/>
              <a:pathLst>
                <a:path w="2217" h="2186" extrusionOk="0">
                  <a:moveTo>
                    <a:pt x="1109" y="381"/>
                  </a:moveTo>
                  <a:cubicBezTo>
                    <a:pt x="1489" y="381"/>
                    <a:pt x="1837" y="697"/>
                    <a:pt x="1837" y="1109"/>
                  </a:cubicBezTo>
                  <a:cubicBezTo>
                    <a:pt x="1837" y="1489"/>
                    <a:pt x="1489" y="1806"/>
                    <a:pt x="1109" y="1806"/>
                  </a:cubicBezTo>
                  <a:cubicBezTo>
                    <a:pt x="697" y="1806"/>
                    <a:pt x="349" y="1489"/>
                    <a:pt x="349" y="1109"/>
                  </a:cubicBezTo>
                  <a:cubicBezTo>
                    <a:pt x="349" y="697"/>
                    <a:pt x="697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475" y="1"/>
                    <a:pt x="0" y="507"/>
                    <a:pt x="0" y="1109"/>
                  </a:cubicBezTo>
                  <a:cubicBezTo>
                    <a:pt x="0" y="1711"/>
                    <a:pt x="475" y="2186"/>
                    <a:pt x="1109" y="2186"/>
                  </a:cubicBezTo>
                  <a:cubicBezTo>
                    <a:pt x="1710" y="2186"/>
                    <a:pt x="2217" y="1711"/>
                    <a:pt x="2217" y="1109"/>
                  </a:cubicBezTo>
                  <a:cubicBezTo>
                    <a:pt x="2217" y="507"/>
                    <a:pt x="1710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525;p36"/>
            <p:cNvSpPr/>
            <p:nvPr/>
          </p:nvSpPr>
          <p:spPr>
            <a:xfrm>
              <a:off x="5133350" y="3039500"/>
              <a:ext cx="10325" cy="9200"/>
            </a:xfrm>
            <a:custGeom>
              <a:avLst/>
              <a:gdLst/>
              <a:ahLst/>
              <a:cxnLst/>
              <a:rect l="l" t="t" r="r" b="b"/>
              <a:pathLst>
                <a:path w="413" h="368" extrusionOk="0">
                  <a:moveTo>
                    <a:pt x="207" y="0"/>
                  </a:moveTo>
                  <a:cubicBezTo>
                    <a:pt x="170" y="0"/>
                    <a:pt x="131" y="8"/>
                    <a:pt x="96" y="19"/>
                  </a:cubicBezTo>
                  <a:cubicBezTo>
                    <a:pt x="33" y="83"/>
                    <a:pt x="1" y="178"/>
                    <a:pt x="33" y="241"/>
                  </a:cubicBezTo>
                  <a:cubicBezTo>
                    <a:pt x="64" y="336"/>
                    <a:pt x="128" y="368"/>
                    <a:pt x="191" y="368"/>
                  </a:cubicBezTo>
                  <a:lnTo>
                    <a:pt x="254" y="368"/>
                  </a:lnTo>
                  <a:cubicBezTo>
                    <a:pt x="286" y="368"/>
                    <a:pt x="286" y="336"/>
                    <a:pt x="318" y="336"/>
                  </a:cubicBezTo>
                  <a:cubicBezTo>
                    <a:pt x="381" y="273"/>
                    <a:pt x="413" y="178"/>
                    <a:pt x="349" y="83"/>
                  </a:cubicBezTo>
                  <a:cubicBezTo>
                    <a:pt x="329" y="22"/>
                    <a:pt x="271" y="0"/>
                    <a:pt x="2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526;p36"/>
            <p:cNvSpPr/>
            <p:nvPr/>
          </p:nvSpPr>
          <p:spPr>
            <a:xfrm>
              <a:off x="5131775" y="2990875"/>
              <a:ext cx="45950" cy="45150"/>
            </a:xfrm>
            <a:custGeom>
              <a:avLst/>
              <a:gdLst/>
              <a:ahLst/>
              <a:cxnLst/>
              <a:rect l="l" t="t" r="r" b="b"/>
              <a:pathLst>
                <a:path w="1838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26" y="1806"/>
                    <a:pt x="1837" y="1394"/>
                    <a:pt x="1837" y="919"/>
                  </a:cubicBezTo>
                  <a:cubicBezTo>
                    <a:pt x="1837" y="412"/>
                    <a:pt x="1426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527;p36"/>
            <p:cNvSpPr/>
            <p:nvPr/>
          </p:nvSpPr>
          <p:spPr>
            <a:xfrm>
              <a:off x="5127025" y="2986125"/>
              <a:ext cx="55450" cy="54650"/>
            </a:xfrm>
            <a:custGeom>
              <a:avLst/>
              <a:gdLst/>
              <a:ahLst/>
              <a:cxnLst/>
              <a:rect l="l" t="t" r="r" b="b"/>
              <a:pathLst>
                <a:path w="2218" h="2186" extrusionOk="0">
                  <a:moveTo>
                    <a:pt x="1109" y="381"/>
                  </a:moveTo>
                  <a:cubicBezTo>
                    <a:pt x="1521" y="381"/>
                    <a:pt x="1869" y="697"/>
                    <a:pt x="1869" y="1109"/>
                  </a:cubicBezTo>
                  <a:cubicBezTo>
                    <a:pt x="1869" y="1489"/>
                    <a:pt x="1521" y="1806"/>
                    <a:pt x="1109" y="1806"/>
                  </a:cubicBezTo>
                  <a:cubicBezTo>
                    <a:pt x="697" y="1806"/>
                    <a:pt x="381" y="1489"/>
                    <a:pt x="381" y="1109"/>
                  </a:cubicBezTo>
                  <a:cubicBezTo>
                    <a:pt x="381" y="697"/>
                    <a:pt x="729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507" y="1"/>
                    <a:pt x="1" y="507"/>
                    <a:pt x="1" y="1109"/>
                  </a:cubicBezTo>
                  <a:cubicBezTo>
                    <a:pt x="1" y="1711"/>
                    <a:pt x="507" y="2186"/>
                    <a:pt x="1109" y="2186"/>
                  </a:cubicBezTo>
                  <a:cubicBezTo>
                    <a:pt x="1742" y="2186"/>
                    <a:pt x="2217" y="1711"/>
                    <a:pt x="2217" y="1109"/>
                  </a:cubicBezTo>
                  <a:cubicBezTo>
                    <a:pt x="2217" y="507"/>
                    <a:pt x="1742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528;p36"/>
            <p:cNvSpPr/>
            <p:nvPr/>
          </p:nvSpPr>
          <p:spPr>
            <a:xfrm>
              <a:off x="5066050" y="3038375"/>
              <a:ext cx="143350" cy="232800"/>
            </a:xfrm>
            <a:custGeom>
              <a:avLst/>
              <a:gdLst/>
              <a:ahLst/>
              <a:cxnLst/>
              <a:rect l="l" t="t" r="r" b="b"/>
              <a:pathLst>
                <a:path w="5734" h="9312" extrusionOk="0">
                  <a:moveTo>
                    <a:pt x="3453" y="1"/>
                  </a:moveTo>
                  <a:cubicBezTo>
                    <a:pt x="3231" y="1"/>
                    <a:pt x="3041" y="64"/>
                    <a:pt x="2851" y="159"/>
                  </a:cubicBezTo>
                  <a:lnTo>
                    <a:pt x="2851" y="191"/>
                  </a:lnTo>
                  <a:cubicBezTo>
                    <a:pt x="2661" y="318"/>
                    <a:pt x="2471" y="508"/>
                    <a:pt x="2281" y="729"/>
                  </a:cubicBezTo>
                  <a:cubicBezTo>
                    <a:pt x="2091" y="919"/>
                    <a:pt x="1933" y="1109"/>
                    <a:pt x="1774" y="1204"/>
                  </a:cubicBezTo>
                  <a:cubicBezTo>
                    <a:pt x="1730" y="1227"/>
                    <a:pt x="1685" y="1249"/>
                    <a:pt x="1640" y="1249"/>
                  </a:cubicBezTo>
                  <a:cubicBezTo>
                    <a:pt x="1622" y="1249"/>
                    <a:pt x="1603" y="1245"/>
                    <a:pt x="1584" y="1236"/>
                  </a:cubicBezTo>
                  <a:lnTo>
                    <a:pt x="793" y="793"/>
                  </a:lnTo>
                  <a:cubicBezTo>
                    <a:pt x="715" y="754"/>
                    <a:pt x="635" y="736"/>
                    <a:pt x="557" y="736"/>
                  </a:cubicBezTo>
                  <a:cubicBezTo>
                    <a:pt x="380" y="736"/>
                    <a:pt x="216" y="829"/>
                    <a:pt x="128" y="983"/>
                  </a:cubicBezTo>
                  <a:cubicBezTo>
                    <a:pt x="1" y="1204"/>
                    <a:pt x="96" y="1489"/>
                    <a:pt x="318" y="1616"/>
                  </a:cubicBezTo>
                  <a:lnTo>
                    <a:pt x="1141" y="2059"/>
                  </a:lnTo>
                  <a:cubicBezTo>
                    <a:pt x="1304" y="2141"/>
                    <a:pt x="1484" y="2181"/>
                    <a:pt x="1665" y="2181"/>
                  </a:cubicBezTo>
                  <a:cubicBezTo>
                    <a:pt x="1905" y="2181"/>
                    <a:pt x="2145" y="2109"/>
                    <a:pt x="2344" y="1964"/>
                  </a:cubicBezTo>
                  <a:cubicBezTo>
                    <a:pt x="2376" y="1933"/>
                    <a:pt x="2408" y="1901"/>
                    <a:pt x="2440" y="1869"/>
                  </a:cubicBezTo>
                  <a:lnTo>
                    <a:pt x="2440" y="4118"/>
                  </a:lnTo>
                  <a:lnTo>
                    <a:pt x="2440" y="4149"/>
                  </a:lnTo>
                  <a:lnTo>
                    <a:pt x="1901" y="8773"/>
                  </a:lnTo>
                  <a:cubicBezTo>
                    <a:pt x="1869" y="9026"/>
                    <a:pt x="2059" y="9280"/>
                    <a:pt x="2313" y="9311"/>
                  </a:cubicBezTo>
                  <a:lnTo>
                    <a:pt x="2376" y="9311"/>
                  </a:lnTo>
                  <a:cubicBezTo>
                    <a:pt x="2630" y="9311"/>
                    <a:pt x="2851" y="9121"/>
                    <a:pt x="2883" y="8868"/>
                  </a:cubicBezTo>
                  <a:lnTo>
                    <a:pt x="3326" y="5195"/>
                  </a:lnTo>
                  <a:cubicBezTo>
                    <a:pt x="3421" y="5226"/>
                    <a:pt x="3485" y="5226"/>
                    <a:pt x="3580" y="5226"/>
                  </a:cubicBezTo>
                  <a:cubicBezTo>
                    <a:pt x="3643" y="5226"/>
                    <a:pt x="3706" y="5226"/>
                    <a:pt x="3801" y="5195"/>
                  </a:cubicBezTo>
                  <a:lnTo>
                    <a:pt x="4150" y="8868"/>
                  </a:lnTo>
                  <a:cubicBezTo>
                    <a:pt x="4181" y="9121"/>
                    <a:pt x="4403" y="9311"/>
                    <a:pt x="4656" y="9311"/>
                  </a:cubicBezTo>
                  <a:lnTo>
                    <a:pt x="4688" y="9311"/>
                  </a:lnTo>
                  <a:cubicBezTo>
                    <a:pt x="4973" y="9280"/>
                    <a:pt x="5195" y="9058"/>
                    <a:pt x="5163" y="8773"/>
                  </a:cubicBezTo>
                  <a:lnTo>
                    <a:pt x="4688" y="3959"/>
                  </a:lnTo>
                  <a:lnTo>
                    <a:pt x="4688" y="1869"/>
                  </a:lnTo>
                  <a:lnTo>
                    <a:pt x="4783" y="1996"/>
                  </a:lnTo>
                  <a:lnTo>
                    <a:pt x="4720" y="3579"/>
                  </a:lnTo>
                  <a:cubicBezTo>
                    <a:pt x="4720" y="3833"/>
                    <a:pt x="4910" y="4054"/>
                    <a:pt x="5195" y="4054"/>
                  </a:cubicBezTo>
                  <a:cubicBezTo>
                    <a:pt x="5448" y="4054"/>
                    <a:pt x="5670" y="3833"/>
                    <a:pt x="5670" y="3579"/>
                  </a:cubicBezTo>
                  <a:lnTo>
                    <a:pt x="5733" y="1869"/>
                  </a:lnTo>
                  <a:cubicBezTo>
                    <a:pt x="5733" y="1743"/>
                    <a:pt x="5701" y="1648"/>
                    <a:pt x="5638" y="1553"/>
                  </a:cubicBezTo>
                  <a:lnTo>
                    <a:pt x="4751" y="413"/>
                  </a:lnTo>
                  <a:lnTo>
                    <a:pt x="4720" y="413"/>
                  </a:lnTo>
                  <a:cubicBezTo>
                    <a:pt x="4530" y="159"/>
                    <a:pt x="4213" y="1"/>
                    <a:pt x="389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529;p36"/>
            <p:cNvSpPr/>
            <p:nvPr/>
          </p:nvSpPr>
          <p:spPr>
            <a:xfrm>
              <a:off x="5062900" y="3033625"/>
              <a:ext cx="151250" cy="242375"/>
            </a:xfrm>
            <a:custGeom>
              <a:avLst/>
              <a:gdLst/>
              <a:ahLst/>
              <a:cxnLst/>
              <a:rect l="l" t="t" r="r" b="b"/>
              <a:pathLst>
                <a:path w="6050" h="9695" extrusionOk="0">
                  <a:moveTo>
                    <a:pt x="4022" y="381"/>
                  </a:moveTo>
                  <a:cubicBezTo>
                    <a:pt x="4276" y="381"/>
                    <a:pt x="4529" y="476"/>
                    <a:pt x="4719" y="698"/>
                  </a:cubicBezTo>
                  <a:lnTo>
                    <a:pt x="5606" y="1869"/>
                  </a:lnTo>
                  <a:cubicBezTo>
                    <a:pt x="5637" y="1901"/>
                    <a:pt x="5669" y="1964"/>
                    <a:pt x="5669" y="2028"/>
                  </a:cubicBezTo>
                  <a:lnTo>
                    <a:pt x="5606" y="3769"/>
                  </a:lnTo>
                  <a:cubicBezTo>
                    <a:pt x="5606" y="3928"/>
                    <a:pt x="5479" y="4054"/>
                    <a:pt x="5321" y="4054"/>
                  </a:cubicBezTo>
                  <a:cubicBezTo>
                    <a:pt x="5226" y="4054"/>
                    <a:pt x="5162" y="4023"/>
                    <a:pt x="5099" y="3959"/>
                  </a:cubicBezTo>
                  <a:cubicBezTo>
                    <a:pt x="5067" y="3896"/>
                    <a:pt x="5036" y="3833"/>
                    <a:pt x="5036" y="3738"/>
                  </a:cubicBezTo>
                  <a:lnTo>
                    <a:pt x="5099" y="2186"/>
                  </a:lnTo>
                  <a:cubicBezTo>
                    <a:pt x="5099" y="2154"/>
                    <a:pt x="5067" y="2091"/>
                    <a:pt x="5036" y="2059"/>
                  </a:cubicBezTo>
                  <a:lnTo>
                    <a:pt x="4972" y="1933"/>
                  </a:lnTo>
                  <a:cubicBezTo>
                    <a:pt x="4909" y="1869"/>
                    <a:pt x="4814" y="1869"/>
                    <a:pt x="4751" y="1869"/>
                  </a:cubicBezTo>
                  <a:cubicBezTo>
                    <a:pt x="4687" y="1901"/>
                    <a:pt x="4624" y="1996"/>
                    <a:pt x="4624" y="2059"/>
                  </a:cubicBezTo>
                  <a:lnTo>
                    <a:pt x="4624" y="4149"/>
                  </a:lnTo>
                  <a:lnTo>
                    <a:pt x="5099" y="8963"/>
                  </a:lnTo>
                  <a:cubicBezTo>
                    <a:pt x="5099" y="9058"/>
                    <a:pt x="5067" y="9153"/>
                    <a:pt x="5036" y="9216"/>
                  </a:cubicBezTo>
                  <a:cubicBezTo>
                    <a:pt x="4972" y="9280"/>
                    <a:pt x="4877" y="9311"/>
                    <a:pt x="4814" y="9311"/>
                  </a:cubicBezTo>
                  <a:cubicBezTo>
                    <a:pt x="4794" y="9315"/>
                    <a:pt x="4775" y="9316"/>
                    <a:pt x="4756" y="9316"/>
                  </a:cubicBezTo>
                  <a:cubicBezTo>
                    <a:pt x="4593" y="9316"/>
                    <a:pt x="4466" y="9197"/>
                    <a:pt x="4466" y="9026"/>
                  </a:cubicBezTo>
                  <a:lnTo>
                    <a:pt x="4117" y="5353"/>
                  </a:lnTo>
                  <a:cubicBezTo>
                    <a:pt x="4086" y="5321"/>
                    <a:pt x="4086" y="5258"/>
                    <a:pt x="4022" y="5226"/>
                  </a:cubicBezTo>
                  <a:cubicBezTo>
                    <a:pt x="3991" y="5195"/>
                    <a:pt x="3959" y="5195"/>
                    <a:pt x="3927" y="5195"/>
                  </a:cubicBezTo>
                  <a:lnTo>
                    <a:pt x="3864" y="5195"/>
                  </a:lnTo>
                  <a:cubicBezTo>
                    <a:pt x="3801" y="5210"/>
                    <a:pt x="3737" y="5218"/>
                    <a:pt x="3674" y="5218"/>
                  </a:cubicBezTo>
                  <a:cubicBezTo>
                    <a:pt x="3611" y="5218"/>
                    <a:pt x="3547" y="5210"/>
                    <a:pt x="3484" y="5195"/>
                  </a:cubicBezTo>
                  <a:cubicBezTo>
                    <a:pt x="3465" y="5185"/>
                    <a:pt x="3450" y="5181"/>
                    <a:pt x="3435" y="5181"/>
                  </a:cubicBezTo>
                  <a:cubicBezTo>
                    <a:pt x="3399" y="5181"/>
                    <a:pt x="3370" y="5204"/>
                    <a:pt x="3326" y="5226"/>
                  </a:cubicBezTo>
                  <a:cubicBezTo>
                    <a:pt x="3294" y="5258"/>
                    <a:pt x="3262" y="5290"/>
                    <a:pt x="3262" y="5353"/>
                  </a:cubicBezTo>
                  <a:lnTo>
                    <a:pt x="2819" y="9026"/>
                  </a:lnTo>
                  <a:cubicBezTo>
                    <a:pt x="2787" y="9185"/>
                    <a:pt x="2661" y="9311"/>
                    <a:pt x="2502" y="9311"/>
                  </a:cubicBezTo>
                  <a:lnTo>
                    <a:pt x="2470" y="9311"/>
                  </a:lnTo>
                  <a:cubicBezTo>
                    <a:pt x="2375" y="9280"/>
                    <a:pt x="2280" y="9248"/>
                    <a:pt x="2249" y="9185"/>
                  </a:cubicBezTo>
                  <a:cubicBezTo>
                    <a:pt x="2185" y="9121"/>
                    <a:pt x="2154" y="9026"/>
                    <a:pt x="2185" y="8963"/>
                  </a:cubicBezTo>
                  <a:lnTo>
                    <a:pt x="2756" y="4339"/>
                  </a:lnTo>
                  <a:lnTo>
                    <a:pt x="2756" y="4308"/>
                  </a:lnTo>
                  <a:lnTo>
                    <a:pt x="2756" y="2028"/>
                  </a:lnTo>
                  <a:cubicBezTo>
                    <a:pt x="2756" y="1964"/>
                    <a:pt x="2692" y="1901"/>
                    <a:pt x="2629" y="1869"/>
                  </a:cubicBezTo>
                  <a:cubicBezTo>
                    <a:pt x="2603" y="1856"/>
                    <a:pt x="2576" y="1848"/>
                    <a:pt x="2550" y="1848"/>
                  </a:cubicBezTo>
                  <a:cubicBezTo>
                    <a:pt x="2513" y="1848"/>
                    <a:pt x="2476" y="1864"/>
                    <a:pt x="2439" y="1901"/>
                  </a:cubicBezTo>
                  <a:cubicBezTo>
                    <a:pt x="2407" y="1933"/>
                    <a:pt x="2375" y="1964"/>
                    <a:pt x="2344" y="1964"/>
                  </a:cubicBezTo>
                  <a:cubicBezTo>
                    <a:pt x="2178" y="2094"/>
                    <a:pt x="1968" y="2158"/>
                    <a:pt x="1760" y="2158"/>
                  </a:cubicBezTo>
                  <a:cubicBezTo>
                    <a:pt x="1611" y="2158"/>
                    <a:pt x="1462" y="2125"/>
                    <a:pt x="1330" y="2059"/>
                  </a:cubicBezTo>
                  <a:lnTo>
                    <a:pt x="539" y="1616"/>
                  </a:lnTo>
                  <a:cubicBezTo>
                    <a:pt x="475" y="1584"/>
                    <a:pt x="412" y="1521"/>
                    <a:pt x="380" y="1458"/>
                  </a:cubicBezTo>
                  <a:cubicBezTo>
                    <a:pt x="380" y="1394"/>
                    <a:pt x="380" y="1299"/>
                    <a:pt x="412" y="1236"/>
                  </a:cubicBezTo>
                  <a:cubicBezTo>
                    <a:pt x="454" y="1151"/>
                    <a:pt x="553" y="1095"/>
                    <a:pt x="651" y="1095"/>
                  </a:cubicBezTo>
                  <a:cubicBezTo>
                    <a:pt x="701" y="1095"/>
                    <a:pt x="750" y="1109"/>
                    <a:pt x="792" y="1141"/>
                  </a:cubicBezTo>
                  <a:lnTo>
                    <a:pt x="1615" y="1553"/>
                  </a:lnTo>
                  <a:cubicBezTo>
                    <a:pt x="1672" y="1581"/>
                    <a:pt x="1736" y="1597"/>
                    <a:pt x="1797" y="1597"/>
                  </a:cubicBezTo>
                  <a:cubicBezTo>
                    <a:pt x="1872" y="1597"/>
                    <a:pt x="1943" y="1573"/>
                    <a:pt x="1995" y="1521"/>
                  </a:cubicBezTo>
                  <a:cubicBezTo>
                    <a:pt x="2154" y="1394"/>
                    <a:pt x="2344" y="1204"/>
                    <a:pt x="2534" y="1014"/>
                  </a:cubicBezTo>
                  <a:cubicBezTo>
                    <a:pt x="2724" y="824"/>
                    <a:pt x="2914" y="634"/>
                    <a:pt x="3072" y="508"/>
                  </a:cubicBezTo>
                  <a:cubicBezTo>
                    <a:pt x="3231" y="413"/>
                    <a:pt x="3421" y="381"/>
                    <a:pt x="3579" y="381"/>
                  </a:cubicBezTo>
                  <a:close/>
                  <a:moveTo>
                    <a:pt x="3579" y="1"/>
                  </a:moveTo>
                  <a:cubicBezTo>
                    <a:pt x="3326" y="1"/>
                    <a:pt x="3104" y="64"/>
                    <a:pt x="2882" y="191"/>
                  </a:cubicBezTo>
                  <a:cubicBezTo>
                    <a:pt x="2661" y="349"/>
                    <a:pt x="2470" y="539"/>
                    <a:pt x="2249" y="761"/>
                  </a:cubicBezTo>
                  <a:cubicBezTo>
                    <a:pt x="2090" y="919"/>
                    <a:pt x="1932" y="1109"/>
                    <a:pt x="1774" y="1236"/>
                  </a:cubicBezTo>
                  <a:lnTo>
                    <a:pt x="982" y="793"/>
                  </a:lnTo>
                  <a:cubicBezTo>
                    <a:pt x="890" y="746"/>
                    <a:pt x="789" y="724"/>
                    <a:pt x="689" y="724"/>
                  </a:cubicBezTo>
                  <a:cubicBezTo>
                    <a:pt x="447" y="724"/>
                    <a:pt x="207" y="853"/>
                    <a:pt x="95" y="1078"/>
                  </a:cubicBezTo>
                  <a:cubicBezTo>
                    <a:pt x="0" y="1236"/>
                    <a:pt x="0" y="1394"/>
                    <a:pt x="32" y="1584"/>
                  </a:cubicBezTo>
                  <a:cubicBezTo>
                    <a:pt x="95" y="1743"/>
                    <a:pt x="190" y="1869"/>
                    <a:pt x="349" y="1964"/>
                  </a:cubicBezTo>
                  <a:lnTo>
                    <a:pt x="1172" y="2408"/>
                  </a:lnTo>
                  <a:cubicBezTo>
                    <a:pt x="1362" y="2503"/>
                    <a:pt x="1568" y="2550"/>
                    <a:pt x="1774" y="2550"/>
                  </a:cubicBezTo>
                  <a:cubicBezTo>
                    <a:pt x="1980" y="2550"/>
                    <a:pt x="2185" y="2503"/>
                    <a:pt x="2375" y="2408"/>
                  </a:cubicBezTo>
                  <a:lnTo>
                    <a:pt x="2375" y="4308"/>
                  </a:lnTo>
                  <a:lnTo>
                    <a:pt x="1805" y="8931"/>
                  </a:lnTo>
                  <a:cubicBezTo>
                    <a:pt x="1805" y="9090"/>
                    <a:pt x="1837" y="9280"/>
                    <a:pt x="1964" y="9438"/>
                  </a:cubicBezTo>
                  <a:cubicBezTo>
                    <a:pt x="2090" y="9565"/>
                    <a:pt x="2249" y="9660"/>
                    <a:pt x="2439" y="9692"/>
                  </a:cubicBezTo>
                  <a:cubicBezTo>
                    <a:pt x="2460" y="9693"/>
                    <a:pt x="2482" y="9694"/>
                    <a:pt x="2503" y="9694"/>
                  </a:cubicBezTo>
                  <a:cubicBezTo>
                    <a:pt x="2854" y="9694"/>
                    <a:pt x="3139" y="9448"/>
                    <a:pt x="3199" y="9090"/>
                  </a:cubicBezTo>
                  <a:lnTo>
                    <a:pt x="3611" y="5575"/>
                  </a:lnTo>
                  <a:lnTo>
                    <a:pt x="3737" y="5575"/>
                  </a:lnTo>
                  <a:lnTo>
                    <a:pt x="4086" y="9090"/>
                  </a:lnTo>
                  <a:cubicBezTo>
                    <a:pt x="4117" y="9438"/>
                    <a:pt x="4434" y="9692"/>
                    <a:pt x="4782" y="9692"/>
                  </a:cubicBezTo>
                  <a:lnTo>
                    <a:pt x="4846" y="9692"/>
                  </a:lnTo>
                  <a:cubicBezTo>
                    <a:pt x="5036" y="9660"/>
                    <a:pt x="5194" y="9565"/>
                    <a:pt x="5321" y="9438"/>
                  </a:cubicBezTo>
                  <a:cubicBezTo>
                    <a:pt x="5416" y="9280"/>
                    <a:pt x="5479" y="9121"/>
                    <a:pt x="5479" y="8931"/>
                  </a:cubicBezTo>
                  <a:lnTo>
                    <a:pt x="5004" y="4339"/>
                  </a:lnTo>
                  <a:lnTo>
                    <a:pt x="5004" y="4339"/>
                  </a:lnTo>
                  <a:cubicBezTo>
                    <a:pt x="5099" y="4371"/>
                    <a:pt x="5194" y="4403"/>
                    <a:pt x="5321" y="4403"/>
                  </a:cubicBezTo>
                  <a:cubicBezTo>
                    <a:pt x="5669" y="4403"/>
                    <a:pt x="5986" y="4149"/>
                    <a:pt x="5986" y="3769"/>
                  </a:cubicBezTo>
                  <a:lnTo>
                    <a:pt x="6049" y="2059"/>
                  </a:lnTo>
                  <a:cubicBezTo>
                    <a:pt x="6049" y="1901"/>
                    <a:pt x="5986" y="1743"/>
                    <a:pt x="5891" y="1616"/>
                  </a:cubicBezTo>
                  <a:lnTo>
                    <a:pt x="5004" y="476"/>
                  </a:lnTo>
                  <a:cubicBezTo>
                    <a:pt x="4751" y="159"/>
                    <a:pt x="4402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530;p36"/>
            <p:cNvSpPr/>
            <p:nvPr/>
          </p:nvSpPr>
          <p:spPr>
            <a:xfrm>
              <a:off x="4799250" y="2543550"/>
              <a:ext cx="127500" cy="114050"/>
            </a:xfrm>
            <a:custGeom>
              <a:avLst/>
              <a:gdLst/>
              <a:ahLst/>
              <a:cxnLst/>
              <a:rect l="l" t="t" r="r" b="b"/>
              <a:pathLst>
                <a:path w="5100" h="4562" extrusionOk="0">
                  <a:moveTo>
                    <a:pt x="1299" y="1"/>
                  </a:moveTo>
                  <a:cubicBezTo>
                    <a:pt x="571" y="1"/>
                    <a:pt x="1" y="412"/>
                    <a:pt x="1" y="951"/>
                  </a:cubicBezTo>
                  <a:lnTo>
                    <a:pt x="1" y="2471"/>
                  </a:lnTo>
                  <a:cubicBezTo>
                    <a:pt x="1" y="3009"/>
                    <a:pt x="571" y="3421"/>
                    <a:pt x="1299" y="3421"/>
                  </a:cubicBezTo>
                  <a:lnTo>
                    <a:pt x="3864" y="3421"/>
                  </a:lnTo>
                  <a:lnTo>
                    <a:pt x="5099" y="4561"/>
                  </a:lnTo>
                  <a:lnTo>
                    <a:pt x="5068" y="2503"/>
                  </a:lnTo>
                  <a:lnTo>
                    <a:pt x="5068" y="2471"/>
                  </a:lnTo>
                  <a:lnTo>
                    <a:pt x="5068" y="951"/>
                  </a:lnTo>
                  <a:cubicBezTo>
                    <a:pt x="5068" y="412"/>
                    <a:pt x="4498" y="1"/>
                    <a:pt x="3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531;p36"/>
            <p:cNvSpPr/>
            <p:nvPr/>
          </p:nvSpPr>
          <p:spPr>
            <a:xfrm>
              <a:off x="4794500" y="2538800"/>
              <a:ext cx="137000" cy="123550"/>
            </a:xfrm>
            <a:custGeom>
              <a:avLst/>
              <a:gdLst/>
              <a:ahLst/>
              <a:cxnLst/>
              <a:rect l="l" t="t" r="r" b="b"/>
              <a:pathLst>
                <a:path w="5480" h="4942" extrusionOk="0">
                  <a:moveTo>
                    <a:pt x="3959" y="381"/>
                  </a:moveTo>
                  <a:cubicBezTo>
                    <a:pt x="4561" y="381"/>
                    <a:pt x="5068" y="729"/>
                    <a:pt x="5068" y="1141"/>
                  </a:cubicBezTo>
                  <a:lnTo>
                    <a:pt x="5068" y="2661"/>
                  </a:lnTo>
                  <a:lnTo>
                    <a:pt x="5068" y="2693"/>
                  </a:lnTo>
                  <a:lnTo>
                    <a:pt x="5068" y="4308"/>
                  </a:lnTo>
                  <a:lnTo>
                    <a:pt x="4181" y="3484"/>
                  </a:lnTo>
                  <a:cubicBezTo>
                    <a:pt x="4149" y="3453"/>
                    <a:pt x="4117" y="3421"/>
                    <a:pt x="4054" y="3421"/>
                  </a:cubicBezTo>
                  <a:lnTo>
                    <a:pt x="1489" y="3421"/>
                  </a:lnTo>
                  <a:cubicBezTo>
                    <a:pt x="887" y="3421"/>
                    <a:pt x="381" y="3073"/>
                    <a:pt x="381" y="2661"/>
                  </a:cubicBezTo>
                  <a:lnTo>
                    <a:pt x="381" y="1141"/>
                  </a:lnTo>
                  <a:cubicBezTo>
                    <a:pt x="381" y="729"/>
                    <a:pt x="887" y="381"/>
                    <a:pt x="1489" y="381"/>
                  </a:cubicBezTo>
                  <a:close/>
                  <a:moveTo>
                    <a:pt x="1489" y="1"/>
                  </a:moveTo>
                  <a:cubicBezTo>
                    <a:pt x="666" y="1"/>
                    <a:pt x="0" y="507"/>
                    <a:pt x="0" y="1141"/>
                  </a:cubicBezTo>
                  <a:lnTo>
                    <a:pt x="0" y="2661"/>
                  </a:lnTo>
                  <a:cubicBezTo>
                    <a:pt x="0" y="3294"/>
                    <a:pt x="666" y="3801"/>
                    <a:pt x="1489" y="3801"/>
                  </a:cubicBezTo>
                  <a:lnTo>
                    <a:pt x="3991" y="3801"/>
                  </a:lnTo>
                  <a:lnTo>
                    <a:pt x="5163" y="4878"/>
                  </a:lnTo>
                  <a:cubicBezTo>
                    <a:pt x="5194" y="4909"/>
                    <a:pt x="5226" y="4941"/>
                    <a:pt x="5289" y="4941"/>
                  </a:cubicBezTo>
                  <a:cubicBezTo>
                    <a:pt x="5289" y="4941"/>
                    <a:pt x="5321" y="4941"/>
                    <a:pt x="5353" y="4909"/>
                  </a:cubicBezTo>
                  <a:cubicBezTo>
                    <a:pt x="5416" y="4878"/>
                    <a:pt x="5479" y="4814"/>
                    <a:pt x="5479" y="4751"/>
                  </a:cubicBezTo>
                  <a:lnTo>
                    <a:pt x="5448" y="2693"/>
                  </a:lnTo>
                  <a:lnTo>
                    <a:pt x="5448" y="2661"/>
                  </a:lnTo>
                  <a:lnTo>
                    <a:pt x="5448" y="1141"/>
                  </a:lnTo>
                  <a:cubicBezTo>
                    <a:pt x="5448" y="507"/>
                    <a:pt x="4783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532;p36"/>
            <p:cNvSpPr/>
            <p:nvPr/>
          </p:nvSpPr>
          <p:spPr>
            <a:xfrm>
              <a:off x="4834075" y="2557800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49" y="725"/>
                  </a:moveTo>
                  <a:cubicBezTo>
                    <a:pt x="1234" y="725"/>
                    <a:pt x="1321" y="748"/>
                    <a:pt x="1394" y="793"/>
                  </a:cubicBezTo>
                  <a:cubicBezTo>
                    <a:pt x="1648" y="951"/>
                    <a:pt x="1679" y="1299"/>
                    <a:pt x="1426" y="1521"/>
                  </a:cubicBezTo>
                  <a:cubicBezTo>
                    <a:pt x="1341" y="1572"/>
                    <a:pt x="1247" y="1604"/>
                    <a:pt x="1154" y="1604"/>
                  </a:cubicBezTo>
                  <a:cubicBezTo>
                    <a:pt x="1073" y="1604"/>
                    <a:pt x="993" y="1580"/>
                    <a:pt x="919" y="1521"/>
                  </a:cubicBezTo>
                  <a:cubicBezTo>
                    <a:pt x="666" y="1363"/>
                    <a:pt x="634" y="1014"/>
                    <a:pt x="888" y="824"/>
                  </a:cubicBezTo>
                  <a:cubicBezTo>
                    <a:pt x="956" y="756"/>
                    <a:pt x="1051" y="725"/>
                    <a:pt x="1149" y="725"/>
                  </a:cubicBezTo>
                  <a:close/>
                  <a:moveTo>
                    <a:pt x="1268" y="1"/>
                  </a:moveTo>
                  <a:lnTo>
                    <a:pt x="888" y="32"/>
                  </a:lnTo>
                  <a:cubicBezTo>
                    <a:pt x="856" y="32"/>
                    <a:pt x="856" y="64"/>
                    <a:pt x="856" y="64"/>
                  </a:cubicBezTo>
                  <a:lnTo>
                    <a:pt x="856" y="286"/>
                  </a:lnTo>
                  <a:cubicBezTo>
                    <a:pt x="856" y="318"/>
                    <a:pt x="856" y="318"/>
                    <a:pt x="824" y="318"/>
                  </a:cubicBezTo>
                  <a:cubicBezTo>
                    <a:pt x="793" y="349"/>
                    <a:pt x="729" y="381"/>
                    <a:pt x="698" y="381"/>
                  </a:cubicBezTo>
                  <a:cubicBezTo>
                    <a:pt x="698" y="397"/>
                    <a:pt x="690" y="405"/>
                    <a:pt x="678" y="405"/>
                  </a:cubicBezTo>
                  <a:cubicBezTo>
                    <a:pt x="666" y="405"/>
                    <a:pt x="650" y="397"/>
                    <a:pt x="634" y="381"/>
                  </a:cubicBezTo>
                  <a:lnTo>
                    <a:pt x="508" y="254"/>
                  </a:lnTo>
                  <a:cubicBezTo>
                    <a:pt x="492" y="238"/>
                    <a:pt x="476" y="230"/>
                    <a:pt x="464" y="230"/>
                  </a:cubicBezTo>
                  <a:cubicBezTo>
                    <a:pt x="452" y="230"/>
                    <a:pt x="444" y="238"/>
                    <a:pt x="444" y="254"/>
                  </a:cubicBezTo>
                  <a:lnTo>
                    <a:pt x="159" y="539"/>
                  </a:lnTo>
                  <a:cubicBezTo>
                    <a:pt x="159" y="571"/>
                    <a:pt x="159" y="603"/>
                    <a:pt x="191" y="603"/>
                  </a:cubicBezTo>
                  <a:lnTo>
                    <a:pt x="318" y="729"/>
                  </a:lnTo>
                  <a:cubicBezTo>
                    <a:pt x="349" y="761"/>
                    <a:pt x="349" y="761"/>
                    <a:pt x="349" y="793"/>
                  </a:cubicBezTo>
                  <a:cubicBezTo>
                    <a:pt x="318" y="856"/>
                    <a:pt x="286" y="888"/>
                    <a:pt x="286" y="951"/>
                  </a:cubicBezTo>
                  <a:cubicBezTo>
                    <a:pt x="286" y="951"/>
                    <a:pt x="254" y="983"/>
                    <a:pt x="254" y="983"/>
                  </a:cubicBezTo>
                  <a:lnTo>
                    <a:pt x="33" y="983"/>
                  </a:lnTo>
                  <a:cubicBezTo>
                    <a:pt x="1" y="983"/>
                    <a:pt x="1" y="1014"/>
                    <a:pt x="1" y="1014"/>
                  </a:cubicBezTo>
                  <a:lnTo>
                    <a:pt x="1" y="1426"/>
                  </a:lnTo>
                  <a:cubicBezTo>
                    <a:pt x="1" y="1426"/>
                    <a:pt x="33" y="1458"/>
                    <a:pt x="64" y="1458"/>
                  </a:cubicBezTo>
                  <a:lnTo>
                    <a:pt x="254" y="1458"/>
                  </a:lnTo>
                  <a:cubicBezTo>
                    <a:pt x="286" y="1458"/>
                    <a:pt x="318" y="1458"/>
                    <a:pt x="318" y="1489"/>
                  </a:cubicBezTo>
                  <a:cubicBezTo>
                    <a:pt x="318" y="1521"/>
                    <a:pt x="349" y="1553"/>
                    <a:pt x="381" y="1616"/>
                  </a:cubicBezTo>
                  <a:cubicBezTo>
                    <a:pt x="381" y="1616"/>
                    <a:pt x="381" y="1648"/>
                    <a:pt x="381" y="1648"/>
                  </a:cubicBezTo>
                  <a:lnTo>
                    <a:pt x="223" y="1806"/>
                  </a:lnTo>
                  <a:cubicBezTo>
                    <a:pt x="223" y="1838"/>
                    <a:pt x="223" y="1869"/>
                    <a:pt x="223" y="1869"/>
                  </a:cubicBezTo>
                  <a:lnTo>
                    <a:pt x="539" y="2123"/>
                  </a:lnTo>
                  <a:cubicBezTo>
                    <a:pt x="539" y="2138"/>
                    <a:pt x="547" y="2146"/>
                    <a:pt x="559" y="2146"/>
                  </a:cubicBezTo>
                  <a:cubicBezTo>
                    <a:pt x="571" y="2146"/>
                    <a:pt x="587" y="2138"/>
                    <a:pt x="603" y="2123"/>
                  </a:cubicBezTo>
                  <a:lnTo>
                    <a:pt x="729" y="1964"/>
                  </a:lnTo>
                  <a:lnTo>
                    <a:pt x="793" y="1964"/>
                  </a:lnTo>
                  <a:cubicBezTo>
                    <a:pt x="824" y="1996"/>
                    <a:pt x="888" y="1996"/>
                    <a:pt x="919" y="2028"/>
                  </a:cubicBezTo>
                  <a:cubicBezTo>
                    <a:pt x="951" y="2028"/>
                    <a:pt x="951" y="2028"/>
                    <a:pt x="951" y="2059"/>
                  </a:cubicBezTo>
                  <a:lnTo>
                    <a:pt x="983" y="2249"/>
                  </a:lnTo>
                  <a:cubicBezTo>
                    <a:pt x="983" y="2281"/>
                    <a:pt x="983" y="2313"/>
                    <a:pt x="1014" y="2313"/>
                  </a:cubicBezTo>
                  <a:lnTo>
                    <a:pt x="1331" y="2281"/>
                  </a:lnTo>
                  <a:cubicBezTo>
                    <a:pt x="1394" y="2281"/>
                    <a:pt x="1458" y="2218"/>
                    <a:pt x="1426" y="2154"/>
                  </a:cubicBezTo>
                  <a:lnTo>
                    <a:pt x="1426" y="2028"/>
                  </a:lnTo>
                  <a:cubicBezTo>
                    <a:pt x="1426" y="2028"/>
                    <a:pt x="1458" y="1996"/>
                    <a:pt x="1458" y="1996"/>
                  </a:cubicBezTo>
                  <a:cubicBezTo>
                    <a:pt x="1521" y="1964"/>
                    <a:pt x="1553" y="1964"/>
                    <a:pt x="1584" y="1933"/>
                  </a:cubicBezTo>
                  <a:lnTo>
                    <a:pt x="1648" y="1933"/>
                  </a:lnTo>
                  <a:lnTo>
                    <a:pt x="1806" y="2059"/>
                  </a:lnTo>
                  <a:cubicBezTo>
                    <a:pt x="1806" y="2075"/>
                    <a:pt x="1814" y="2083"/>
                    <a:pt x="1826" y="2083"/>
                  </a:cubicBezTo>
                  <a:cubicBezTo>
                    <a:pt x="1838" y="2083"/>
                    <a:pt x="1854" y="2075"/>
                    <a:pt x="1869" y="2059"/>
                  </a:cubicBezTo>
                  <a:lnTo>
                    <a:pt x="2123" y="1774"/>
                  </a:lnTo>
                  <a:cubicBezTo>
                    <a:pt x="2154" y="1774"/>
                    <a:pt x="2154" y="1743"/>
                    <a:pt x="2123" y="1711"/>
                  </a:cubicBezTo>
                  <a:lnTo>
                    <a:pt x="1964" y="1584"/>
                  </a:lnTo>
                  <a:cubicBezTo>
                    <a:pt x="1964" y="1553"/>
                    <a:pt x="1964" y="1553"/>
                    <a:pt x="1964" y="1521"/>
                  </a:cubicBezTo>
                  <a:cubicBezTo>
                    <a:pt x="1964" y="1489"/>
                    <a:pt x="1996" y="1426"/>
                    <a:pt x="1996" y="1394"/>
                  </a:cubicBezTo>
                  <a:cubicBezTo>
                    <a:pt x="2028" y="1363"/>
                    <a:pt x="2028" y="1363"/>
                    <a:pt x="2059" y="1363"/>
                  </a:cubicBezTo>
                  <a:lnTo>
                    <a:pt x="2249" y="1331"/>
                  </a:lnTo>
                  <a:cubicBezTo>
                    <a:pt x="2281" y="1331"/>
                    <a:pt x="2313" y="1331"/>
                    <a:pt x="2313" y="1299"/>
                  </a:cubicBezTo>
                  <a:lnTo>
                    <a:pt x="2281" y="919"/>
                  </a:lnTo>
                  <a:cubicBezTo>
                    <a:pt x="2281" y="888"/>
                    <a:pt x="2249" y="856"/>
                    <a:pt x="2218" y="856"/>
                  </a:cubicBezTo>
                  <a:lnTo>
                    <a:pt x="1996" y="856"/>
                  </a:lnTo>
                  <a:cubicBezTo>
                    <a:pt x="1964" y="793"/>
                    <a:pt x="1933" y="761"/>
                    <a:pt x="1933" y="698"/>
                  </a:cubicBezTo>
                  <a:cubicBezTo>
                    <a:pt x="1901" y="698"/>
                    <a:pt x="1901" y="666"/>
                    <a:pt x="1933" y="666"/>
                  </a:cubicBezTo>
                  <a:lnTo>
                    <a:pt x="2059" y="508"/>
                  </a:lnTo>
                  <a:cubicBezTo>
                    <a:pt x="2091" y="476"/>
                    <a:pt x="2091" y="476"/>
                    <a:pt x="2059" y="444"/>
                  </a:cubicBezTo>
                  <a:lnTo>
                    <a:pt x="1774" y="191"/>
                  </a:lnTo>
                  <a:cubicBezTo>
                    <a:pt x="1759" y="175"/>
                    <a:pt x="1743" y="167"/>
                    <a:pt x="1731" y="167"/>
                  </a:cubicBezTo>
                  <a:cubicBezTo>
                    <a:pt x="1719" y="167"/>
                    <a:pt x="1711" y="175"/>
                    <a:pt x="1711" y="191"/>
                  </a:cubicBezTo>
                  <a:lnTo>
                    <a:pt x="1553" y="349"/>
                  </a:lnTo>
                  <a:lnTo>
                    <a:pt x="1521" y="349"/>
                  </a:lnTo>
                  <a:cubicBezTo>
                    <a:pt x="1458" y="318"/>
                    <a:pt x="1426" y="318"/>
                    <a:pt x="1363" y="318"/>
                  </a:cubicBezTo>
                  <a:cubicBezTo>
                    <a:pt x="1363" y="286"/>
                    <a:pt x="1331" y="286"/>
                    <a:pt x="1331" y="254"/>
                  </a:cubicBezTo>
                  <a:lnTo>
                    <a:pt x="1331" y="64"/>
                  </a:lnTo>
                  <a:cubicBezTo>
                    <a:pt x="1331" y="32"/>
                    <a:pt x="1299" y="1"/>
                    <a:pt x="12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533;p36"/>
            <p:cNvSpPr/>
            <p:nvPr/>
          </p:nvSpPr>
          <p:spPr>
            <a:xfrm>
              <a:off x="4829325" y="2553700"/>
              <a:ext cx="67325" cy="66675"/>
            </a:xfrm>
            <a:custGeom>
              <a:avLst/>
              <a:gdLst/>
              <a:ahLst/>
              <a:cxnLst/>
              <a:rect l="l" t="t" r="r" b="b"/>
              <a:pathLst>
                <a:path w="2693" h="2667" extrusionOk="0">
                  <a:moveTo>
                    <a:pt x="1360" y="1062"/>
                  </a:moveTo>
                  <a:cubicBezTo>
                    <a:pt x="1405" y="1062"/>
                    <a:pt x="1450" y="1070"/>
                    <a:pt x="1489" y="1083"/>
                  </a:cubicBezTo>
                  <a:cubicBezTo>
                    <a:pt x="1553" y="1147"/>
                    <a:pt x="1584" y="1210"/>
                    <a:pt x="1584" y="1305"/>
                  </a:cubicBezTo>
                  <a:cubicBezTo>
                    <a:pt x="1584" y="1400"/>
                    <a:pt x="1553" y="1463"/>
                    <a:pt x="1489" y="1527"/>
                  </a:cubicBezTo>
                  <a:cubicBezTo>
                    <a:pt x="1442" y="1558"/>
                    <a:pt x="1394" y="1574"/>
                    <a:pt x="1347" y="1574"/>
                  </a:cubicBezTo>
                  <a:cubicBezTo>
                    <a:pt x="1299" y="1574"/>
                    <a:pt x="1252" y="1558"/>
                    <a:pt x="1204" y="1527"/>
                  </a:cubicBezTo>
                  <a:cubicBezTo>
                    <a:pt x="1141" y="1495"/>
                    <a:pt x="1078" y="1432"/>
                    <a:pt x="1078" y="1337"/>
                  </a:cubicBezTo>
                  <a:cubicBezTo>
                    <a:pt x="1078" y="1242"/>
                    <a:pt x="1109" y="1178"/>
                    <a:pt x="1173" y="1115"/>
                  </a:cubicBezTo>
                  <a:cubicBezTo>
                    <a:pt x="1228" y="1078"/>
                    <a:pt x="1295" y="1062"/>
                    <a:pt x="1360" y="1062"/>
                  </a:cubicBezTo>
                  <a:close/>
                  <a:moveTo>
                    <a:pt x="1342" y="694"/>
                  </a:moveTo>
                  <a:cubicBezTo>
                    <a:pt x="1198" y="694"/>
                    <a:pt x="1055" y="743"/>
                    <a:pt x="951" y="830"/>
                  </a:cubicBezTo>
                  <a:cubicBezTo>
                    <a:pt x="793" y="957"/>
                    <a:pt x="698" y="1147"/>
                    <a:pt x="698" y="1368"/>
                  </a:cubicBezTo>
                  <a:cubicBezTo>
                    <a:pt x="729" y="1558"/>
                    <a:pt x="824" y="1748"/>
                    <a:pt x="1014" y="1843"/>
                  </a:cubicBezTo>
                  <a:cubicBezTo>
                    <a:pt x="1109" y="1907"/>
                    <a:pt x="1236" y="1938"/>
                    <a:pt x="1331" y="1938"/>
                  </a:cubicBezTo>
                  <a:cubicBezTo>
                    <a:pt x="1489" y="1938"/>
                    <a:pt x="1616" y="1907"/>
                    <a:pt x="1743" y="1812"/>
                  </a:cubicBezTo>
                  <a:cubicBezTo>
                    <a:pt x="1901" y="1685"/>
                    <a:pt x="1964" y="1495"/>
                    <a:pt x="1964" y="1305"/>
                  </a:cubicBezTo>
                  <a:cubicBezTo>
                    <a:pt x="1964" y="1083"/>
                    <a:pt x="1838" y="893"/>
                    <a:pt x="1679" y="798"/>
                  </a:cubicBezTo>
                  <a:cubicBezTo>
                    <a:pt x="1580" y="727"/>
                    <a:pt x="1460" y="694"/>
                    <a:pt x="1342" y="694"/>
                  </a:cubicBezTo>
                  <a:close/>
                  <a:moveTo>
                    <a:pt x="1331" y="387"/>
                  </a:moveTo>
                  <a:lnTo>
                    <a:pt x="1331" y="450"/>
                  </a:lnTo>
                  <a:cubicBezTo>
                    <a:pt x="1363" y="545"/>
                    <a:pt x="1426" y="608"/>
                    <a:pt x="1521" y="640"/>
                  </a:cubicBezTo>
                  <a:cubicBezTo>
                    <a:pt x="1553" y="672"/>
                    <a:pt x="1584" y="672"/>
                    <a:pt x="1616" y="703"/>
                  </a:cubicBezTo>
                  <a:cubicBezTo>
                    <a:pt x="1642" y="712"/>
                    <a:pt x="1669" y="716"/>
                    <a:pt x="1697" y="716"/>
                  </a:cubicBezTo>
                  <a:cubicBezTo>
                    <a:pt x="1774" y="716"/>
                    <a:pt x="1855" y="686"/>
                    <a:pt x="1901" y="640"/>
                  </a:cubicBezTo>
                  <a:lnTo>
                    <a:pt x="1933" y="577"/>
                  </a:lnTo>
                  <a:lnTo>
                    <a:pt x="2028" y="640"/>
                  </a:lnTo>
                  <a:lnTo>
                    <a:pt x="1964" y="703"/>
                  </a:lnTo>
                  <a:cubicBezTo>
                    <a:pt x="1901" y="767"/>
                    <a:pt x="1901" y="893"/>
                    <a:pt x="1933" y="957"/>
                  </a:cubicBezTo>
                  <a:cubicBezTo>
                    <a:pt x="1964" y="988"/>
                    <a:pt x="1964" y="1052"/>
                    <a:pt x="1996" y="1083"/>
                  </a:cubicBezTo>
                  <a:cubicBezTo>
                    <a:pt x="2028" y="1178"/>
                    <a:pt x="2123" y="1242"/>
                    <a:pt x="2218" y="1242"/>
                  </a:cubicBezTo>
                  <a:lnTo>
                    <a:pt x="2281" y="1210"/>
                  </a:lnTo>
                  <a:lnTo>
                    <a:pt x="2281" y="1337"/>
                  </a:lnTo>
                  <a:lnTo>
                    <a:pt x="2218" y="1337"/>
                  </a:lnTo>
                  <a:cubicBezTo>
                    <a:pt x="2123" y="1337"/>
                    <a:pt x="2028" y="1400"/>
                    <a:pt x="2028" y="1495"/>
                  </a:cubicBezTo>
                  <a:cubicBezTo>
                    <a:pt x="1996" y="1527"/>
                    <a:pt x="1996" y="1590"/>
                    <a:pt x="1964" y="1622"/>
                  </a:cubicBezTo>
                  <a:cubicBezTo>
                    <a:pt x="1933" y="1717"/>
                    <a:pt x="1964" y="1812"/>
                    <a:pt x="2028" y="1875"/>
                  </a:cubicBezTo>
                  <a:lnTo>
                    <a:pt x="2091" y="1938"/>
                  </a:lnTo>
                  <a:lnTo>
                    <a:pt x="1996" y="2002"/>
                  </a:lnTo>
                  <a:lnTo>
                    <a:pt x="1964" y="1970"/>
                  </a:lnTo>
                  <a:cubicBezTo>
                    <a:pt x="1930" y="1918"/>
                    <a:pt x="1875" y="1894"/>
                    <a:pt x="1818" y="1894"/>
                  </a:cubicBezTo>
                  <a:cubicBezTo>
                    <a:pt x="1771" y="1894"/>
                    <a:pt x="1722" y="1910"/>
                    <a:pt x="1679" y="1938"/>
                  </a:cubicBezTo>
                  <a:cubicBezTo>
                    <a:pt x="1648" y="1938"/>
                    <a:pt x="1616" y="1970"/>
                    <a:pt x="1584" y="1970"/>
                  </a:cubicBezTo>
                  <a:cubicBezTo>
                    <a:pt x="1489" y="2002"/>
                    <a:pt x="1426" y="2097"/>
                    <a:pt x="1426" y="2192"/>
                  </a:cubicBezTo>
                  <a:lnTo>
                    <a:pt x="1426" y="2255"/>
                  </a:lnTo>
                  <a:lnTo>
                    <a:pt x="1331" y="2287"/>
                  </a:lnTo>
                  <a:lnTo>
                    <a:pt x="1331" y="2223"/>
                  </a:lnTo>
                  <a:cubicBezTo>
                    <a:pt x="1331" y="2097"/>
                    <a:pt x="1268" y="2033"/>
                    <a:pt x="1173" y="2002"/>
                  </a:cubicBezTo>
                  <a:cubicBezTo>
                    <a:pt x="1109" y="2002"/>
                    <a:pt x="1078" y="1970"/>
                    <a:pt x="1046" y="1970"/>
                  </a:cubicBezTo>
                  <a:cubicBezTo>
                    <a:pt x="1014" y="1938"/>
                    <a:pt x="983" y="1938"/>
                    <a:pt x="951" y="1938"/>
                  </a:cubicBezTo>
                  <a:cubicBezTo>
                    <a:pt x="888" y="1938"/>
                    <a:pt x="824" y="1970"/>
                    <a:pt x="793" y="2033"/>
                  </a:cubicBezTo>
                  <a:lnTo>
                    <a:pt x="729" y="2065"/>
                  </a:lnTo>
                  <a:lnTo>
                    <a:pt x="666" y="2002"/>
                  </a:lnTo>
                  <a:lnTo>
                    <a:pt x="698" y="1970"/>
                  </a:lnTo>
                  <a:cubicBezTo>
                    <a:pt x="793" y="1875"/>
                    <a:pt x="793" y="1780"/>
                    <a:pt x="729" y="1685"/>
                  </a:cubicBezTo>
                  <a:cubicBezTo>
                    <a:pt x="729" y="1653"/>
                    <a:pt x="698" y="1622"/>
                    <a:pt x="698" y="1590"/>
                  </a:cubicBezTo>
                  <a:cubicBezTo>
                    <a:pt x="666" y="1495"/>
                    <a:pt x="571" y="1432"/>
                    <a:pt x="444" y="1432"/>
                  </a:cubicBezTo>
                  <a:lnTo>
                    <a:pt x="381" y="1432"/>
                  </a:lnTo>
                  <a:lnTo>
                    <a:pt x="381" y="1337"/>
                  </a:lnTo>
                  <a:lnTo>
                    <a:pt x="444" y="1337"/>
                  </a:lnTo>
                  <a:cubicBezTo>
                    <a:pt x="539" y="1305"/>
                    <a:pt x="634" y="1242"/>
                    <a:pt x="666" y="1147"/>
                  </a:cubicBezTo>
                  <a:cubicBezTo>
                    <a:pt x="666" y="1115"/>
                    <a:pt x="698" y="1083"/>
                    <a:pt x="698" y="1052"/>
                  </a:cubicBezTo>
                  <a:cubicBezTo>
                    <a:pt x="761" y="957"/>
                    <a:pt x="729" y="830"/>
                    <a:pt x="634" y="767"/>
                  </a:cubicBezTo>
                  <a:lnTo>
                    <a:pt x="603" y="735"/>
                  </a:lnTo>
                  <a:lnTo>
                    <a:pt x="666" y="640"/>
                  </a:lnTo>
                  <a:lnTo>
                    <a:pt x="729" y="703"/>
                  </a:lnTo>
                  <a:cubicBezTo>
                    <a:pt x="766" y="740"/>
                    <a:pt x="814" y="756"/>
                    <a:pt x="867" y="756"/>
                  </a:cubicBezTo>
                  <a:cubicBezTo>
                    <a:pt x="904" y="756"/>
                    <a:pt x="943" y="748"/>
                    <a:pt x="983" y="735"/>
                  </a:cubicBezTo>
                  <a:cubicBezTo>
                    <a:pt x="1014" y="703"/>
                    <a:pt x="1046" y="672"/>
                    <a:pt x="1078" y="672"/>
                  </a:cubicBezTo>
                  <a:cubicBezTo>
                    <a:pt x="1173" y="640"/>
                    <a:pt x="1236" y="545"/>
                    <a:pt x="1236" y="450"/>
                  </a:cubicBezTo>
                  <a:lnTo>
                    <a:pt x="1236" y="387"/>
                  </a:lnTo>
                  <a:close/>
                  <a:moveTo>
                    <a:pt x="1517" y="0"/>
                  </a:moveTo>
                  <a:cubicBezTo>
                    <a:pt x="1498" y="0"/>
                    <a:pt x="1479" y="2"/>
                    <a:pt x="1458" y="6"/>
                  </a:cubicBezTo>
                  <a:lnTo>
                    <a:pt x="1078" y="6"/>
                  </a:lnTo>
                  <a:cubicBezTo>
                    <a:pt x="1014" y="6"/>
                    <a:pt x="951" y="38"/>
                    <a:pt x="919" y="101"/>
                  </a:cubicBezTo>
                  <a:cubicBezTo>
                    <a:pt x="888" y="133"/>
                    <a:pt x="856" y="196"/>
                    <a:pt x="856" y="260"/>
                  </a:cubicBezTo>
                  <a:lnTo>
                    <a:pt x="856" y="323"/>
                  </a:lnTo>
                  <a:lnTo>
                    <a:pt x="824" y="292"/>
                  </a:lnTo>
                  <a:cubicBezTo>
                    <a:pt x="761" y="228"/>
                    <a:pt x="698" y="228"/>
                    <a:pt x="666" y="228"/>
                  </a:cubicBezTo>
                  <a:cubicBezTo>
                    <a:pt x="603" y="228"/>
                    <a:pt x="539" y="228"/>
                    <a:pt x="476" y="292"/>
                  </a:cubicBezTo>
                  <a:lnTo>
                    <a:pt x="223" y="577"/>
                  </a:lnTo>
                  <a:cubicBezTo>
                    <a:pt x="128" y="672"/>
                    <a:pt x="159" y="830"/>
                    <a:pt x="254" y="925"/>
                  </a:cubicBezTo>
                  <a:lnTo>
                    <a:pt x="286" y="957"/>
                  </a:lnTo>
                  <a:lnTo>
                    <a:pt x="223" y="957"/>
                  </a:lnTo>
                  <a:cubicBezTo>
                    <a:pt x="159" y="957"/>
                    <a:pt x="96" y="988"/>
                    <a:pt x="64" y="1020"/>
                  </a:cubicBezTo>
                  <a:cubicBezTo>
                    <a:pt x="33" y="1083"/>
                    <a:pt x="1" y="1147"/>
                    <a:pt x="1" y="1210"/>
                  </a:cubicBezTo>
                  <a:lnTo>
                    <a:pt x="33" y="1590"/>
                  </a:lnTo>
                  <a:cubicBezTo>
                    <a:pt x="33" y="1717"/>
                    <a:pt x="159" y="1812"/>
                    <a:pt x="254" y="1812"/>
                  </a:cubicBezTo>
                  <a:lnTo>
                    <a:pt x="349" y="1812"/>
                  </a:lnTo>
                  <a:lnTo>
                    <a:pt x="286" y="1843"/>
                  </a:lnTo>
                  <a:cubicBezTo>
                    <a:pt x="254" y="1875"/>
                    <a:pt x="223" y="1938"/>
                    <a:pt x="223" y="2002"/>
                  </a:cubicBezTo>
                  <a:cubicBezTo>
                    <a:pt x="223" y="2065"/>
                    <a:pt x="254" y="2128"/>
                    <a:pt x="318" y="2160"/>
                  </a:cubicBezTo>
                  <a:lnTo>
                    <a:pt x="603" y="2445"/>
                  </a:lnTo>
                  <a:cubicBezTo>
                    <a:pt x="645" y="2473"/>
                    <a:pt x="694" y="2489"/>
                    <a:pt x="744" y="2489"/>
                  </a:cubicBezTo>
                  <a:cubicBezTo>
                    <a:pt x="805" y="2489"/>
                    <a:pt x="867" y="2466"/>
                    <a:pt x="919" y="2413"/>
                  </a:cubicBezTo>
                  <a:lnTo>
                    <a:pt x="983" y="2382"/>
                  </a:lnTo>
                  <a:lnTo>
                    <a:pt x="983" y="2445"/>
                  </a:lnTo>
                  <a:cubicBezTo>
                    <a:pt x="983" y="2572"/>
                    <a:pt x="1078" y="2667"/>
                    <a:pt x="1204" y="2667"/>
                  </a:cubicBezTo>
                  <a:cubicBezTo>
                    <a:pt x="1204" y="2667"/>
                    <a:pt x="1204" y="2667"/>
                    <a:pt x="1204" y="2635"/>
                  </a:cubicBezTo>
                  <a:lnTo>
                    <a:pt x="1521" y="2635"/>
                  </a:lnTo>
                  <a:cubicBezTo>
                    <a:pt x="1584" y="2635"/>
                    <a:pt x="1679" y="2603"/>
                    <a:pt x="1743" y="2540"/>
                  </a:cubicBezTo>
                  <a:cubicBezTo>
                    <a:pt x="1774" y="2477"/>
                    <a:pt x="1806" y="2382"/>
                    <a:pt x="1806" y="2318"/>
                  </a:cubicBezTo>
                  <a:lnTo>
                    <a:pt x="1869" y="2350"/>
                  </a:lnTo>
                  <a:cubicBezTo>
                    <a:pt x="1917" y="2397"/>
                    <a:pt x="1972" y="2421"/>
                    <a:pt x="2028" y="2421"/>
                  </a:cubicBezTo>
                  <a:cubicBezTo>
                    <a:pt x="2083" y="2421"/>
                    <a:pt x="2139" y="2397"/>
                    <a:pt x="2186" y="2350"/>
                  </a:cubicBezTo>
                  <a:lnTo>
                    <a:pt x="2439" y="2065"/>
                  </a:lnTo>
                  <a:cubicBezTo>
                    <a:pt x="2503" y="2002"/>
                    <a:pt x="2503" y="1970"/>
                    <a:pt x="2503" y="1907"/>
                  </a:cubicBezTo>
                  <a:cubicBezTo>
                    <a:pt x="2503" y="1843"/>
                    <a:pt x="2471" y="1780"/>
                    <a:pt x="2439" y="1748"/>
                  </a:cubicBezTo>
                  <a:lnTo>
                    <a:pt x="2376" y="1685"/>
                  </a:lnTo>
                  <a:lnTo>
                    <a:pt x="2471" y="1685"/>
                  </a:lnTo>
                  <a:cubicBezTo>
                    <a:pt x="2534" y="1685"/>
                    <a:pt x="2566" y="1653"/>
                    <a:pt x="2629" y="1622"/>
                  </a:cubicBezTo>
                  <a:cubicBezTo>
                    <a:pt x="2661" y="1558"/>
                    <a:pt x="2693" y="1495"/>
                    <a:pt x="2693" y="1432"/>
                  </a:cubicBezTo>
                  <a:lnTo>
                    <a:pt x="2661" y="1052"/>
                  </a:lnTo>
                  <a:cubicBezTo>
                    <a:pt x="2661" y="988"/>
                    <a:pt x="2629" y="925"/>
                    <a:pt x="2598" y="893"/>
                  </a:cubicBezTo>
                  <a:cubicBezTo>
                    <a:pt x="2534" y="862"/>
                    <a:pt x="2471" y="830"/>
                    <a:pt x="2408" y="830"/>
                  </a:cubicBezTo>
                  <a:lnTo>
                    <a:pt x="2344" y="830"/>
                  </a:lnTo>
                  <a:lnTo>
                    <a:pt x="2408" y="798"/>
                  </a:lnTo>
                  <a:cubicBezTo>
                    <a:pt x="2439" y="767"/>
                    <a:pt x="2471" y="703"/>
                    <a:pt x="2439" y="640"/>
                  </a:cubicBezTo>
                  <a:cubicBezTo>
                    <a:pt x="2439" y="577"/>
                    <a:pt x="2439" y="513"/>
                    <a:pt x="2376" y="482"/>
                  </a:cubicBezTo>
                  <a:lnTo>
                    <a:pt x="2091" y="228"/>
                  </a:lnTo>
                  <a:cubicBezTo>
                    <a:pt x="2044" y="181"/>
                    <a:pt x="1980" y="157"/>
                    <a:pt x="1921" y="157"/>
                  </a:cubicBezTo>
                  <a:cubicBezTo>
                    <a:pt x="1861" y="157"/>
                    <a:pt x="1806" y="181"/>
                    <a:pt x="1774" y="228"/>
                  </a:cubicBezTo>
                  <a:lnTo>
                    <a:pt x="1711" y="292"/>
                  </a:lnTo>
                  <a:lnTo>
                    <a:pt x="1711" y="196"/>
                  </a:lnTo>
                  <a:cubicBezTo>
                    <a:pt x="1711" y="86"/>
                    <a:pt x="1639" y="0"/>
                    <a:pt x="15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534;p36"/>
            <p:cNvSpPr/>
            <p:nvPr/>
          </p:nvSpPr>
          <p:spPr>
            <a:xfrm>
              <a:off x="4941750" y="2656675"/>
              <a:ext cx="152050" cy="251100"/>
            </a:xfrm>
            <a:custGeom>
              <a:avLst/>
              <a:gdLst/>
              <a:ahLst/>
              <a:cxnLst/>
              <a:rect l="l" t="t" r="r" b="b"/>
              <a:pathLst>
                <a:path w="6082" h="10044" extrusionOk="0">
                  <a:moveTo>
                    <a:pt x="5551" y="0"/>
                  </a:moveTo>
                  <a:cubicBezTo>
                    <a:pt x="5402" y="0"/>
                    <a:pt x="5255" y="65"/>
                    <a:pt x="5163" y="194"/>
                  </a:cubicBezTo>
                  <a:lnTo>
                    <a:pt x="4150" y="1493"/>
                  </a:lnTo>
                  <a:cubicBezTo>
                    <a:pt x="4055" y="1335"/>
                    <a:pt x="3928" y="1176"/>
                    <a:pt x="3833" y="986"/>
                  </a:cubicBezTo>
                  <a:cubicBezTo>
                    <a:pt x="3624" y="658"/>
                    <a:pt x="3274" y="413"/>
                    <a:pt x="2783" y="413"/>
                  </a:cubicBezTo>
                  <a:cubicBezTo>
                    <a:pt x="2753" y="413"/>
                    <a:pt x="2723" y="414"/>
                    <a:pt x="2693" y="416"/>
                  </a:cubicBezTo>
                  <a:lnTo>
                    <a:pt x="1394" y="416"/>
                  </a:lnTo>
                  <a:cubicBezTo>
                    <a:pt x="413" y="416"/>
                    <a:pt x="33" y="891"/>
                    <a:pt x="1" y="1461"/>
                  </a:cubicBezTo>
                  <a:cubicBezTo>
                    <a:pt x="1" y="1493"/>
                    <a:pt x="1" y="4818"/>
                    <a:pt x="1" y="4818"/>
                  </a:cubicBezTo>
                  <a:cubicBezTo>
                    <a:pt x="1" y="5071"/>
                    <a:pt x="223" y="5293"/>
                    <a:pt x="476" y="5293"/>
                  </a:cubicBezTo>
                  <a:cubicBezTo>
                    <a:pt x="666" y="5293"/>
                    <a:pt x="793" y="5230"/>
                    <a:pt x="888" y="5071"/>
                  </a:cubicBezTo>
                  <a:lnTo>
                    <a:pt x="2186" y="5800"/>
                  </a:lnTo>
                  <a:lnTo>
                    <a:pt x="2186" y="9410"/>
                  </a:lnTo>
                  <a:cubicBezTo>
                    <a:pt x="2186" y="9758"/>
                    <a:pt x="2471" y="10043"/>
                    <a:pt x="2819" y="10043"/>
                  </a:cubicBezTo>
                  <a:cubicBezTo>
                    <a:pt x="3168" y="10043"/>
                    <a:pt x="3453" y="9758"/>
                    <a:pt x="3453" y="9410"/>
                  </a:cubicBezTo>
                  <a:lnTo>
                    <a:pt x="3421" y="5103"/>
                  </a:lnTo>
                  <a:lnTo>
                    <a:pt x="3358" y="2031"/>
                  </a:lnTo>
                  <a:lnTo>
                    <a:pt x="3358" y="2031"/>
                  </a:lnTo>
                  <a:cubicBezTo>
                    <a:pt x="3485" y="2221"/>
                    <a:pt x="3611" y="2411"/>
                    <a:pt x="3738" y="2570"/>
                  </a:cubicBezTo>
                  <a:lnTo>
                    <a:pt x="3738" y="2601"/>
                  </a:lnTo>
                  <a:cubicBezTo>
                    <a:pt x="3833" y="2696"/>
                    <a:pt x="3991" y="2760"/>
                    <a:pt x="4118" y="2760"/>
                  </a:cubicBezTo>
                  <a:cubicBezTo>
                    <a:pt x="4276" y="2760"/>
                    <a:pt x="4403" y="2696"/>
                    <a:pt x="4498" y="2570"/>
                  </a:cubicBezTo>
                  <a:lnTo>
                    <a:pt x="5923" y="796"/>
                  </a:lnTo>
                  <a:cubicBezTo>
                    <a:pt x="6081" y="574"/>
                    <a:pt x="6050" y="289"/>
                    <a:pt x="5860" y="99"/>
                  </a:cubicBezTo>
                  <a:cubicBezTo>
                    <a:pt x="5767" y="33"/>
                    <a:pt x="5658" y="0"/>
                    <a:pt x="555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535;p36"/>
            <p:cNvSpPr/>
            <p:nvPr/>
          </p:nvSpPr>
          <p:spPr>
            <a:xfrm>
              <a:off x="4936225" y="2651825"/>
              <a:ext cx="162325" cy="260700"/>
            </a:xfrm>
            <a:custGeom>
              <a:avLst/>
              <a:gdLst/>
              <a:ahLst/>
              <a:cxnLst/>
              <a:rect l="l" t="t" r="r" b="b"/>
              <a:pathLst>
                <a:path w="6493" h="10428" extrusionOk="0">
                  <a:moveTo>
                    <a:pt x="5767" y="0"/>
                  </a:moveTo>
                  <a:cubicBezTo>
                    <a:pt x="5734" y="0"/>
                    <a:pt x="5702" y="3"/>
                    <a:pt x="5669" y="8"/>
                  </a:cubicBezTo>
                  <a:cubicBezTo>
                    <a:pt x="5511" y="8"/>
                    <a:pt x="5321" y="103"/>
                    <a:pt x="5226" y="262"/>
                  </a:cubicBezTo>
                  <a:lnTo>
                    <a:pt x="4371" y="1339"/>
                  </a:lnTo>
                  <a:cubicBezTo>
                    <a:pt x="4307" y="1275"/>
                    <a:pt x="4244" y="1180"/>
                    <a:pt x="4181" y="1085"/>
                  </a:cubicBezTo>
                  <a:cubicBezTo>
                    <a:pt x="3896" y="642"/>
                    <a:pt x="3484" y="388"/>
                    <a:pt x="2914" y="388"/>
                  </a:cubicBezTo>
                  <a:lnTo>
                    <a:pt x="2882" y="388"/>
                  </a:lnTo>
                  <a:lnTo>
                    <a:pt x="1584" y="420"/>
                  </a:lnTo>
                  <a:lnTo>
                    <a:pt x="1552" y="420"/>
                  </a:lnTo>
                  <a:cubicBezTo>
                    <a:pt x="602" y="420"/>
                    <a:pt x="32" y="863"/>
                    <a:pt x="32" y="1655"/>
                  </a:cubicBezTo>
                  <a:cubicBezTo>
                    <a:pt x="32" y="1655"/>
                    <a:pt x="32" y="4220"/>
                    <a:pt x="32" y="4980"/>
                  </a:cubicBezTo>
                  <a:cubicBezTo>
                    <a:pt x="0" y="5360"/>
                    <a:pt x="317" y="5677"/>
                    <a:pt x="665" y="5677"/>
                  </a:cubicBezTo>
                  <a:lnTo>
                    <a:pt x="697" y="5677"/>
                  </a:lnTo>
                  <a:cubicBezTo>
                    <a:pt x="919" y="5677"/>
                    <a:pt x="1140" y="5550"/>
                    <a:pt x="1267" y="5360"/>
                  </a:cubicBezTo>
                  <a:cubicBezTo>
                    <a:pt x="1299" y="5297"/>
                    <a:pt x="1299" y="5170"/>
                    <a:pt x="1204" y="5107"/>
                  </a:cubicBezTo>
                  <a:cubicBezTo>
                    <a:pt x="1169" y="5096"/>
                    <a:pt x="1130" y="5088"/>
                    <a:pt x="1093" y="5088"/>
                  </a:cubicBezTo>
                  <a:cubicBezTo>
                    <a:pt x="1029" y="5088"/>
                    <a:pt x="970" y="5110"/>
                    <a:pt x="950" y="5170"/>
                  </a:cubicBezTo>
                  <a:cubicBezTo>
                    <a:pt x="887" y="5265"/>
                    <a:pt x="792" y="5297"/>
                    <a:pt x="697" y="5297"/>
                  </a:cubicBezTo>
                  <a:cubicBezTo>
                    <a:pt x="602" y="5297"/>
                    <a:pt x="539" y="5265"/>
                    <a:pt x="475" y="5202"/>
                  </a:cubicBezTo>
                  <a:cubicBezTo>
                    <a:pt x="444" y="5170"/>
                    <a:pt x="412" y="5075"/>
                    <a:pt x="412" y="5012"/>
                  </a:cubicBezTo>
                  <a:cubicBezTo>
                    <a:pt x="412" y="3872"/>
                    <a:pt x="412" y="1687"/>
                    <a:pt x="412" y="1655"/>
                  </a:cubicBezTo>
                  <a:cubicBezTo>
                    <a:pt x="412" y="1085"/>
                    <a:pt x="824" y="800"/>
                    <a:pt x="1584" y="800"/>
                  </a:cubicBezTo>
                  <a:lnTo>
                    <a:pt x="2882" y="768"/>
                  </a:lnTo>
                  <a:lnTo>
                    <a:pt x="2945" y="768"/>
                  </a:lnTo>
                  <a:cubicBezTo>
                    <a:pt x="3357" y="768"/>
                    <a:pt x="3674" y="958"/>
                    <a:pt x="3896" y="1307"/>
                  </a:cubicBezTo>
                  <a:cubicBezTo>
                    <a:pt x="3991" y="1465"/>
                    <a:pt x="4086" y="1624"/>
                    <a:pt x="4212" y="1782"/>
                  </a:cubicBezTo>
                  <a:cubicBezTo>
                    <a:pt x="4244" y="1845"/>
                    <a:pt x="4276" y="1877"/>
                    <a:pt x="4339" y="1877"/>
                  </a:cubicBezTo>
                  <a:cubicBezTo>
                    <a:pt x="4402" y="1877"/>
                    <a:pt x="4466" y="1845"/>
                    <a:pt x="4497" y="1782"/>
                  </a:cubicBezTo>
                  <a:lnTo>
                    <a:pt x="5511" y="483"/>
                  </a:lnTo>
                  <a:cubicBezTo>
                    <a:pt x="5574" y="420"/>
                    <a:pt x="5637" y="388"/>
                    <a:pt x="5732" y="388"/>
                  </a:cubicBezTo>
                  <a:cubicBezTo>
                    <a:pt x="5796" y="388"/>
                    <a:pt x="5891" y="388"/>
                    <a:pt x="5954" y="452"/>
                  </a:cubicBezTo>
                  <a:cubicBezTo>
                    <a:pt x="6081" y="547"/>
                    <a:pt x="6081" y="737"/>
                    <a:pt x="5986" y="863"/>
                  </a:cubicBezTo>
                  <a:lnTo>
                    <a:pt x="4561" y="2669"/>
                  </a:lnTo>
                  <a:cubicBezTo>
                    <a:pt x="4510" y="2735"/>
                    <a:pt x="4425" y="2776"/>
                    <a:pt x="4337" y="2776"/>
                  </a:cubicBezTo>
                  <a:cubicBezTo>
                    <a:pt x="4258" y="2776"/>
                    <a:pt x="4177" y="2743"/>
                    <a:pt x="4117" y="2669"/>
                  </a:cubicBezTo>
                  <a:cubicBezTo>
                    <a:pt x="3991" y="2510"/>
                    <a:pt x="3864" y="2320"/>
                    <a:pt x="3737" y="2130"/>
                  </a:cubicBezTo>
                  <a:cubicBezTo>
                    <a:pt x="3691" y="2084"/>
                    <a:pt x="3628" y="2054"/>
                    <a:pt x="3572" y="2054"/>
                  </a:cubicBezTo>
                  <a:cubicBezTo>
                    <a:pt x="3552" y="2054"/>
                    <a:pt x="3532" y="2058"/>
                    <a:pt x="3516" y="2067"/>
                  </a:cubicBezTo>
                  <a:cubicBezTo>
                    <a:pt x="3421" y="2067"/>
                    <a:pt x="3389" y="2162"/>
                    <a:pt x="3389" y="2225"/>
                  </a:cubicBezTo>
                  <a:lnTo>
                    <a:pt x="3452" y="5297"/>
                  </a:lnTo>
                  <a:lnTo>
                    <a:pt x="3484" y="9604"/>
                  </a:lnTo>
                  <a:cubicBezTo>
                    <a:pt x="3484" y="9857"/>
                    <a:pt x="3294" y="10047"/>
                    <a:pt x="3040" y="10047"/>
                  </a:cubicBezTo>
                  <a:cubicBezTo>
                    <a:pt x="2787" y="10047"/>
                    <a:pt x="2565" y="9857"/>
                    <a:pt x="2565" y="9604"/>
                  </a:cubicBezTo>
                  <a:lnTo>
                    <a:pt x="2565" y="5994"/>
                  </a:lnTo>
                  <a:cubicBezTo>
                    <a:pt x="2565" y="5899"/>
                    <a:pt x="2502" y="5836"/>
                    <a:pt x="2407" y="5836"/>
                  </a:cubicBezTo>
                  <a:cubicBezTo>
                    <a:pt x="2280" y="5836"/>
                    <a:pt x="2217" y="5899"/>
                    <a:pt x="2217" y="5994"/>
                  </a:cubicBezTo>
                  <a:lnTo>
                    <a:pt x="2217" y="9604"/>
                  </a:lnTo>
                  <a:cubicBezTo>
                    <a:pt x="2217" y="10047"/>
                    <a:pt x="2565" y="10427"/>
                    <a:pt x="3040" y="10427"/>
                  </a:cubicBezTo>
                  <a:cubicBezTo>
                    <a:pt x="3484" y="10427"/>
                    <a:pt x="3864" y="10047"/>
                    <a:pt x="3832" y="9572"/>
                  </a:cubicBezTo>
                  <a:lnTo>
                    <a:pt x="3801" y="5265"/>
                  </a:lnTo>
                  <a:lnTo>
                    <a:pt x="3769" y="2828"/>
                  </a:lnTo>
                  <a:lnTo>
                    <a:pt x="3769" y="2828"/>
                  </a:lnTo>
                  <a:cubicBezTo>
                    <a:pt x="3770" y="2859"/>
                    <a:pt x="3801" y="2859"/>
                    <a:pt x="3801" y="2890"/>
                  </a:cubicBezTo>
                  <a:cubicBezTo>
                    <a:pt x="3927" y="3049"/>
                    <a:pt x="4117" y="3144"/>
                    <a:pt x="4339" y="3144"/>
                  </a:cubicBezTo>
                  <a:cubicBezTo>
                    <a:pt x="4529" y="3144"/>
                    <a:pt x="4719" y="3049"/>
                    <a:pt x="4846" y="2890"/>
                  </a:cubicBezTo>
                  <a:lnTo>
                    <a:pt x="6271" y="1085"/>
                  </a:lnTo>
                  <a:cubicBezTo>
                    <a:pt x="6492" y="800"/>
                    <a:pt x="6461" y="388"/>
                    <a:pt x="6176" y="167"/>
                  </a:cubicBezTo>
                  <a:cubicBezTo>
                    <a:pt x="6071" y="62"/>
                    <a:pt x="5922" y="0"/>
                    <a:pt x="57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536;p36"/>
            <p:cNvSpPr/>
            <p:nvPr/>
          </p:nvSpPr>
          <p:spPr>
            <a:xfrm>
              <a:off x="4963925" y="2603725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7" y="1"/>
                  </a:moveTo>
                  <a:cubicBezTo>
                    <a:pt x="476" y="1"/>
                    <a:pt x="1" y="476"/>
                    <a:pt x="1" y="1046"/>
                  </a:cubicBezTo>
                  <a:cubicBezTo>
                    <a:pt x="1" y="1647"/>
                    <a:pt x="476" y="2122"/>
                    <a:pt x="1077" y="2122"/>
                  </a:cubicBezTo>
                  <a:cubicBezTo>
                    <a:pt x="1647" y="2122"/>
                    <a:pt x="2123" y="1647"/>
                    <a:pt x="2123" y="1046"/>
                  </a:cubicBezTo>
                  <a:cubicBezTo>
                    <a:pt x="2123" y="476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537;p36"/>
            <p:cNvSpPr/>
            <p:nvPr/>
          </p:nvSpPr>
          <p:spPr>
            <a:xfrm>
              <a:off x="4959175" y="259897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381"/>
                  </a:moveTo>
                  <a:cubicBezTo>
                    <a:pt x="1742" y="381"/>
                    <a:pt x="2122" y="761"/>
                    <a:pt x="2122" y="1236"/>
                  </a:cubicBezTo>
                  <a:cubicBezTo>
                    <a:pt x="2122" y="1742"/>
                    <a:pt x="1742" y="2122"/>
                    <a:pt x="1267" y="2122"/>
                  </a:cubicBezTo>
                  <a:cubicBezTo>
                    <a:pt x="792" y="2122"/>
                    <a:pt x="381" y="1742"/>
                    <a:pt x="381" y="1236"/>
                  </a:cubicBezTo>
                  <a:cubicBezTo>
                    <a:pt x="381" y="761"/>
                    <a:pt x="792" y="381"/>
                    <a:pt x="1267" y="381"/>
                  </a:cubicBezTo>
                  <a:close/>
                  <a:moveTo>
                    <a:pt x="1267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32"/>
                    <a:pt x="571" y="2502"/>
                    <a:pt x="1267" y="2502"/>
                  </a:cubicBezTo>
                  <a:cubicBezTo>
                    <a:pt x="1964" y="2502"/>
                    <a:pt x="2503" y="1932"/>
                    <a:pt x="2503" y="1267"/>
                  </a:cubicBezTo>
                  <a:cubicBezTo>
                    <a:pt x="2503" y="571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538;p36"/>
            <p:cNvSpPr/>
            <p:nvPr/>
          </p:nvSpPr>
          <p:spPr>
            <a:xfrm>
              <a:off x="4963925" y="2773150"/>
              <a:ext cx="32500" cy="134625"/>
            </a:xfrm>
            <a:custGeom>
              <a:avLst/>
              <a:gdLst/>
              <a:ahLst/>
              <a:cxnLst/>
              <a:rect l="l" t="t" r="r" b="b"/>
              <a:pathLst>
                <a:path w="1300" h="5385" extrusionOk="0">
                  <a:moveTo>
                    <a:pt x="1" y="1"/>
                  </a:moveTo>
                  <a:lnTo>
                    <a:pt x="1" y="4688"/>
                  </a:lnTo>
                  <a:cubicBezTo>
                    <a:pt x="1" y="5068"/>
                    <a:pt x="286" y="5384"/>
                    <a:pt x="666" y="5384"/>
                  </a:cubicBezTo>
                  <a:cubicBezTo>
                    <a:pt x="1014" y="5384"/>
                    <a:pt x="1299" y="5068"/>
                    <a:pt x="1299" y="4688"/>
                  </a:cubicBezTo>
                  <a:lnTo>
                    <a:pt x="1299" y="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539;p36"/>
            <p:cNvSpPr/>
            <p:nvPr/>
          </p:nvSpPr>
          <p:spPr>
            <a:xfrm>
              <a:off x="4959175" y="2769200"/>
              <a:ext cx="42000" cy="142525"/>
            </a:xfrm>
            <a:custGeom>
              <a:avLst/>
              <a:gdLst/>
              <a:ahLst/>
              <a:cxnLst/>
              <a:rect l="l" t="t" r="r" b="b"/>
              <a:pathLst>
                <a:path w="1680" h="5701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846"/>
                  </a:lnTo>
                  <a:cubicBezTo>
                    <a:pt x="1" y="5321"/>
                    <a:pt x="381" y="5701"/>
                    <a:pt x="824" y="5701"/>
                  </a:cubicBezTo>
                  <a:cubicBezTo>
                    <a:pt x="1299" y="5701"/>
                    <a:pt x="1679" y="5321"/>
                    <a:pt x="1647" y="4846"/>
                  </a:cubicBezTo>
                  <a:lnTo>
                    <a:pt x="1647" y="1109"/>
                  </a:lnTo>
                  <a:cubicBezTo>
                    <a:pt x="1647" y="1014"/>
                    <a:pt x="1584" y="919"/>
                    <a:pt x="1457" y="919"/>
                  </a:cubicBezTo>
                  <a:cubicBezTo>
                    <a:pt x="1362" y="919"/>
                    <a:pt x="1299" y="1014"/>
                    <a:pt x="1299" y="1109"/>
                  </a:cubicBezTo>
                  <a:lnTo>
                    <a:pt x="1299" y="4846"/>
                  </a:lnTo>
                  <a:cubicBezTo>
                    <a:pt x="1299" y="5131"/>
                    <a:pt x="1077" y="5352"/>
                    <a:pt x="824" y="5352"/>
                  </a:cubicBezTo>
                  <a:cubicBezTo>
                    <a:pt x="571" y="5352"/>
                    <a:pt x="381" y="5099"/>
                    <a:pt x="381" y="4846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540;p36"/>
            <p:cNvSpPr/>
            <p:nvPr/>
          </p:nvSpPr>
          <p:spPr>
            <a:xfrm>
              <a:off x="4959175" y="2705850"/>
              <a:ext cx="9525" cy="83175"/>
            </a:xfrm>
            <a:custGeom>
              <a:avLst/>
              <a:gdLst/>
              <a:ahLst/>
              <a:cxnLst/>
              <a:rect l="l" t="t" r="r" b="b"/>
              <a:pathLst>
                <a:path w="381" h="332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136"/>
                  </a:lnTo>
                  <a:cubicBezTo>
                    <a:pt x="1" y="3231"/>
                    <a:pt x="96" y="3326"/>
                    <a:pt x="191" y="3326"/>
                  </a:cubicBezTo>
                  <a:cubicBezTo>
                    <a:pt x="317" y="3326"/>
                    <a:pt x="381" y="3231"/>
                    <a:pt x="381" y="3136"/>
                  </a:cubicBez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541;p36"/>
            <p:cNvSpPr/>
            <p:nvPr/>
          </p:nvSpPr>
          <p:spPr>
            <a:xfrm>
              <a:off x="4808750" y="2691600"/>
              <a:ext cx="108500" cy="101375"/>
            </a:xfrm>
            <a:custGeom>
              <a:avLst/>
              <a:gdLst/>
              <a:ahLst/>
              <a:cxnLst/>
              <a:rect l="l" t="t" r="r" b="b"/>
              <a:pathLst>
                <a:path w="4340" h="4055" extrusionOk="0">
                  <a:moveTo>
                    <a:pt x="1679" y="1"/>
                  </a:moveTo>
                  <a:cubicBezTo>
                    <a:pt x="761" y="1"/>
                    <a:pt x="1" y="761"/>
                    <a:pt x="1" y="1711"/>
                  </a:cubicBezTo>
                  <a:lnTo>
                    <a:pt x="1" y="2471"/>
                  </a:lnTo>
                  <a:lnTo>
                    <a:pt x="1" y="4054"/>
                  </a:lnTo>
                  <a:lnTo>
                    <a:pt x="4339" y="4054"/>
                  </a:lnTo>
                  <a:lnTo>
                    <a:pt x="4339" y="2471"/>
                  </a:lnTo>
                  <a:lnTo>
                    <a:pt x="4339" y="1711"/>
                  </a:lnTo>
                  <a:cubicBezTo>
                    <a:pt x="4339" y="761"/>
                    <a:pt x="3579" y="1"/>
                    <a:pt x="2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542;p36"/>
            <p:cNvSpPr/>
            <p:nvPr/>
          </p:nvSpPr>
          <p:spPr>
            <a:xfrm>
              <a:off x="4804000" y="2686850"/>
              <a:ext cx="118000" cy="110875"/>
            </a:xfrm>
            <a:custGeom>
              <a:avLst/>
              <a:gdLst/>
              <a:ahLst/>
              <a:cxnLst/>
              <a:rect l="l" t="t" r="r" b="b"/>
              <a:pathLst>
                <a:path w="4720" h="4435" extrusionOk="0">
                  <a:moveTo>
                    <a:pt x="1869" y="1"/>
                  </a:moveTo>
                  <a:cubicBezTo>
                    <a:pt x="856" y="1"/>
                    <a:pt x="1" y="856"/>
                    <a:pt x="1" y="1901"/>
                  </a:cubicBezTo>
                  <a:lnTo>
                    <a:pt x="1" y="4244"/>
                  </a:lnTo>
                  <a:cubicBezTo>
                    <a:pt x="1" y="4339"/>
                    <a:pt x="96" y="4435"/>
                    <a:pt x="191" y="4435"/>
                  </a:cubicBezTo>
                  <a:cubicBezTo>
                    <a:pt x="286" y="4435"/>
                    <a:pt x="381" y="4339"/>
                    <a:pt x="381" y="4244"/>
                  </a:cubicBezTo>
                  <a:lnTo>
                    <a:pt x="381" y="1901"/>
                  </a:lnTo>
                  <a:cubicBezTo>
                    <a:pt x="381" y="1046"/>
                    <a:pt x="1046" y="381"/>
                    <a:pt x="1869" y="381"/>
                  </a:cubicBezTo>
                  <a:lnTo>
                    <a:pt x="2851" y="381"/>
                  </a:lnTo>
                  <a:cubicBezTo>
                    <a:pt x="3674" y="381"/>
                    <a:pt x="4339" y="1046"/>
                    <a:pt x="4339" y="1901"/>
                  </a:cubicBezTo>
                  <a:lnTo>
                    <a:pt x="4339" y="4244"/>
                  </a:lnTo>
                  <a:cubicBezTo>
                    <a:pt x="4339" y="4339"/>
                    <a:pt x="4434" y="4435"/>
                    <a:pt x="4529" y="4435"/>
                  </a:cubicBezTo>
                  <a:cubicBezTo>
                    <a:pt x="4624" y="4435"/>
                    <a:pt x="4719" y="4339"/>
                    <a:pt x="4719" y="4244"/>
                  </a:cubicBezTo>
                  <a:lnTo>
                    <a:pt x="4719" y="1901"/>
                  </a:lnTo>
                  <a:cubicBezTo>
                    <a:pt x="4719" y="856"/>
                    <a:pt x="3896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543;p36"/>
            <p:cNvSpPr/>
            <p:nvPr/>
          </p:nvSpPr>
          <p:spPr>
            <a:xfrm>
              <a:off x="4819050" y="2715350"/>
              <a:ext cx="96600" cy="110075"/>
            </a:xfrm>
            <a:custGeom>
              <a:avLst/>
              <a:gdLst/>
              <a:ahLst/>
              <a:cxnLst/>
              <a:rect l="l" t="t" r="r" b="b"/>
              <a:pathLst>
                <a:path w="3864" h="4403" extrusionOk="0">
                  <a:moveTo>
                    <a:pt x="1457" y="1"/>
                  </a:moveTo>
                  <a:cubicBezTo>
                    <a:pt x="1109" y="1"/>
                    <a:pt x="792" y="381"/>
                    <a:pt x="602" y="729"/>
                  </a:cubicBezTo>
                  <a:cubicBezTo>
                    <a:pt x="222" y="1363"/>
                    <a:pt x="32" y="1933"/>
                    <a:pt x="0" y="3009"/>
                  </a:cubicBezTo>
                  <a:lnTo>
                    <a:pt x="0" y="3073"/>
                  </a:lnTo>
                  <a:cubicBezTo>
                    <a:pt x="0" y="3801"/>
                    <a:pt x="855" y="4403"/>
                    <a:pt x="1932" y="4403"/>
                  </a:cubicBezTo>
                  <a:cubicBezTo>
                    <a:pt x="3009" y="4403"/>
                    <a:pt x="3864" y="3801"/>
                    <a:pt x="3864" y="3073"/>
                  </a:cubicBezTo>
                  <a:lnTo>
                    <a:pt x="3864" y="3009"/>
                  </a:lnTo>
                  <a:cubicBezTo>
                    <a:pt x="3832" y="1901"/>
                    <a:pt x="3642" y="1331"/>
                    <a:pt x="3230" y="666"/>
                  </a:cubicBezTo>
                  <a:cubicBezTo>
                    <a:pt x="3040" y="349"/>
                    <a:pt x="2724" y="1"/>
                    <a:pt x="240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544;p36"/>
            <p:cNvSpPr/>
            <p:nvPr/>
          </p:nvSpPr>
          <p:spPr>
            <a:xfrm>
              <a:off x="4814300" y="2710600"/>
              <a:ext cx="106100" cy="119575"/>
            </a:xfrm>
            <a:custGeom>
              <a:avLst/>
              <a:gdLst/>
              <a:ahLst/>
              <a:cxnLst/>
              <a:rect l="l" t="t" r="r" b="b"/>
              <a:pathLst>
                <a:path w="4244" h="4783" extrusionOk="0">
                  <a:moveTo>
                    <a:pt x="2597" y="381"/>
                  </a:moveTo>
                  <a:cubicBezTo>
                    <a:pt x="2787" y="381"/>
                    <a:pt x="3040" y="603"/>
                    <a:pt x="3262" y="983"/>
                  </a:cubicBezTo>
                  <a:cubicBezTo>
                    <a:pt x="3674" y="1616"/>
                    <a:pt x="3832" y="2186"/>
                    <a:pt x="3864" y="3231"/>
                  </a:cubicBezTo>
                  <a:lnTo>
                    <a:pt x="3864" y="3263"/>
                  </a:lnTo>
                  <a:cubicBezTo>
                    <a:pt x="3864" y="3896"/>
                    <a:pt x="3072" y="4403"/>
                    <a:pt x="2122" y="4403"/>
                  </a:cubicBezTo>
                  <a:cubicBezTo>
                    <a:pt x="1172" y="4403"/>
                    <a:pt x="380" y="3896"/>
                    <a:pt x="380" y="3263"/>
                  </a:cubicBezTo>
                  <a:lnTo>
                    <a:pt x="380" y="3231"/>
                  </a:lnTo>
                  <a:cubicBezTo>
                    <a:pt x="412" y="2218"/>
                    <a:pt x="570" y="1679"/>
                    <a:pt x="950" y="1014"/>
                  </a:cubicBezTo>
                  <a:cubicBezTo>
                    <a:pt x="1172" y="634"/>
                    <a:pt x="1457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1172" y="1"/>
                    <a:pt x="824" y="508"/>
                    <a:pt x="634" y="824"/>
                  </a:cubicBezTo>
                  <a:cubicBezTo>
                    <a:pt x="190" y="1521"/>
                    <a:pt x="32" y="2154"/>
                    <a:pt x="0" y="3199"/>
                  </a:cubicBezTo>
                  <a:lnTo>
                    <a:pt x="0" y="3263"/>
                  </a:lnTo>
                  <a:cubicBezTo>
                    <a:pt x="0" y="4086"/>
                    <a:pt x="950" y="4783"/>
                    <a:pt x="2122" y="4783"/>
                  </a:cubicBezTo>
                  <a:cubicBezTo>
                    <a:pt x="3294" y="4783"/>
                    <a:pt x="4244" y="4086"/>
                    <a:pt x="4244" y="3263"/>
                  </a:cubicBezTo>
                  <a:lnTo>
                    <a:pt x="4244" y="3199"/>
                  </a:lnTo>
                  <a:cubicBezTo>
                    <a:pt x="4181" y="2123"/>
                    <a:pt x="4022" y="1458"/>
                    <a:pt x="3579" y="761"/>
                  </a:cubicBezTo>
                  <a:cubicBezTo>
                    <a:pt x="3389" y="476"/>
                    <a:pt x="3040" y="1"/>
                    <a:pt x="25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545;p36"/>
            <p:cNvSpPr/>
            <p:nvPr/>
          </p:nvSpPr>
          <p:spPr>
            <a:xfrm>
              <a:off x="4842000" y="2670225"/>
              <a:ext cx="52275" cy="54650"/>
            </a:xfrm>
            <a:custGeom>
              <a:avLst/>
              <a:gdLst/>
              <a:ahLst/>
              <a:cxnLst/>
              <a:rect l="l" t="t" r="r" b="b"/>
              <a:pathLst>
                <a:path w="2091" h="2186" extrusionOk="0">
                  <a:moveTo>
                    <a:pt x="1046" y="1"/>
                  </a:moveTo>
                  <a:cubicBezTo>
                    <a:pt x="476" y="1"/>
                    <a:pt x="1" y="508"/>
                    <a:pt x="1" y="1109"/>
                  </a:cubicBezTo>
                  <a:cubicBezTo>
                    <a:pt x="1" y="1711"/>
                    <a:pt x="476" y="2186"/>
                    <a:pt x="1046" y="2186"/>
                  </a:cubicBezTo>
                  <a:cubicBezTo>
                    <a:pt x="1616" y="2186"/>
                    <a:pt x="2091" y="1711"/>
                    <a:pt x="2091" y="1109"/>
                  </a:cubicBezTo>
                  <a:cubicBezTo>
                    <a:pt x="2091" y="508"/>
                    <a:pt x="1616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546;p36"/>
            <p:cNvSpPr/>
            <p:nvPr/>
          </p:nvSpPr>
          <p:spPr>
            <a:xfrm>
              <a:off x="4837250" y="2665475"/>
              <a:ext cx="61775" cy="64150"/>
            </a:xfrm>
            <a:custGeom>
              <a:avLst/>
              <a:gdLst/>
              <a:ahLst/>
              <a:cxnLst/>
              <a:rect l="l" t="t" r="r" b="b"/>
              <a:pathLst>
                <a:path w="2471" h="2566" extrusionOk="0">
                  <a:moveTo>
                    <a:pt x="1236" y="381"/>
                  </a:moveTo>
                  <a:cubicBezTo>
                    <a:pt x="1711" y="381"/>
                    <a:pt x="2122" y="793"/>
                    <a:pt x="2122" y="1299"/>
                  </a:cubicBezTo>
                  <a:cubicBezTo>
                    <a:pt x="2122" y="1806"/>
                    <a:pt x="1711" y="2218"/>
                    <a:pt x="1236" y="2218"/>
                  </a:cubicBezTo>
                  <a:cubicBezTo>
                    <a:pt x="761" y="2218"/>
                    <a:pt x="381" y="1806"/>
                    <a:pt x="381" y="1299"/>
                  </a:cubicBezTo>
                  <a:cubicBezTo>
                    <a:pt x="381" y="793"/>
                    <a:pt x="761" y="381"/>
                    <a:pt x="1236" y="381"/>
                  </a:cubicBezTo>
                  <a:close/>
                  <a:moveTo>
                    <a:pt x="1236" y="1"/>
                  </a:moveTo>
                  <a:cubicBezTo>
                    <a:pt x="539" y="1"/>
                    <a:pt x="1" y="603"/>
                    <a:pt x="1" y="1299"/>
                  </a:cubicBezTo>
                  <a:cubicBezTo>
                    <a:pt x="1" y="1996"/>
                    <a:pt x="539" y="2566"/>
                    <a:pt x="1236" y="2566"/>
                  </a:cubicBezTo>
                  <a:cubicBezTo>
                    <a:pt x="1932" y="2566"/>
                    <a:pt x="2471" y="1996"/>
                    <a:pt x="2471" y="1299"/>
                  </a:cubicBezTo>
                  <a:cubicBezTo>
                    <a:pt x="2471" y="571"/>
                    <a:pt x="1932" y="1"/>
                    <a:pt x="12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547;p36"/>
            <p:cNvSpPr/>
            <p:nvPr/>
          </p:nvSpPr>
          <p:spPr>
            <a:xfrm>
              <a:off x="4871300" y="2694775"/>
              <a:ext cx="101375" cy="76825"/>
            </a:xfrm>
            <a:custGeom>
              <a:avLst/>
              <a:gdLst/>
              <a:ahLst/>
              <a:cxnLst/>
              <a:rect l="l" t="t" r="r" b="b"/>
              <a:pathLst>
                <a:path w="4055" h="307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851"/>
                  </a:lnTo>
                  <a:cubicBezTo>
                    <a:pt x="0" y="2977"/>
                    <a:pt x="95" y="3072"/>
                    <a:pt x="222" y="3072"/>
                  </a:cubicBezTo>
                  <a:lnTo>
                    <a:pt x="3864" y="3072"/>
                  </a:lnTo>
                  <a:cubicBezTo>
                    <a:pt x="3959" y="3072"/>
                    <a:pt x="4054" y="2977"/>
                    <a:pt x="4054" y="2851"/>
                  </a:cubicBezTo>
                  <a:lnTo>
                    <a:pt x="4054" y="191"/>
                  </a:lnTo>
                  <a:cubicBezTo>
                    <a:pt x="4054" y="96"/>
                    <a:pt x="3959" y="1"/>
                    <a:pt x="3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548;p36"/>
            <p:cNvSpPr/>
            <p:nvPr/>
          </p:nvSpPr>
          <p:spPr>
            <a:xfrm>
              <a:off x="4867350" y="2690025"/>
              <a:ext cx="110075" cy="86325"/>
            </a:xfrm>
            <a:custGeom>
              <a:avLst/>
              <a:gdLst/>
              <a:ahLst/>
              <a:cxnLst/>
              <a:rect l="l" t="t" r="r" b="b"/>
              <a:pathLst>
                <a:path w="4403" h="3453" extrusionOk="0">
                  <a:moveTo>
                    <a:pt x="4022" y="381"/>
                  </a:moveTo>
                  <a:lnTo>
                    <a:pt x="4022" y="3041"/>
                  </a:lnTo>
                  <a:cubicBezTo>
                    <a:pt x="4022" y="3072"/>
                    <a:pt x="4022" y="3072"/>
                    <a:pt x="4022" y="3072"/>
                  </a:cubicBezTo>
                  <a:lnTo>
                    <a:pt x="380" y="3072"/>
                  </a:lnTo>
                  <a:cubicBezTo>
                    <a:pt x="380" y="3072"/>
                    <a:pt x="348" y="3072"/>
                    <a:pt x="348" y="3041"/>
                  </a:cubicBezTo>
                  <a:lnTo>
                    <a:pt x="348" y="381"/>
                  </a:lnTo>
                  <a:close/>
                  <a:moveTo>
                    <a:pt x="380" y="1"/>
                  </a:moveTo>
                  <a:cubicBezTo>
                    <a:pt x="158" y="1"/>
                    <a:pt x="0" y="191"/>
                    <a:pt x="0" y="381"/>
                  </a:cubicBezTo>
                  <a:lnTo>
                    <a:pt x="0" y="3041"/>
                  </a:lnTo>
                  <a:cubicBezTo>
                    <a:pt x="0" y="3262"/>
                    <a:pt x="158" y="3452"/>
                    <a:pt x="380" y="3452"/>
                  </a:cubicBezTo>
                  <a:lnTo>
                    <a:pt x="4022" y="3452"/>
                  </a:lnTo>
                  <a:cubicBezTo>
                    <a:pt x="4244" y="3452"/>
                    <a:pt x="4402" y="3262"/>
                    <a:pt x="4402" y="3041"/>
                  </a:cubicBezTo>
                  <a:lnTo>
                    <a:pt x="4402" y="381"/>
                  </a:lnTo>
                  <a:cubicBezTo>
                    <a:pt x="4402" y="191"/>
                    <a:pt x="4244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549;p36"/>
            <p:cNvSpPr/>
            <p:nvPr/>
          </p:nvSpPr>
          <p:spPr>
            <a:xfrm>
              <a:off x="4914050" y="2732775"/>
              <a:ext cx="16650" cy="55450"/>
            </a:xfrm>
            <a:custGeom>
              <a:avLst/>
              <a:gdLst/>
              <a:ahLst/>
              <a:cxnLst/>
              <a:rect l="l" t="t" r="r" b="b"/>
              <a:pathLst>
                <a:path w="666" h="2218" extrusionOk="0">
                  <a:moveTo>
                    <a:pt x="317" y="1"/>
                  </a:moveTo>
                  <a:cubicBezTo>
                    <a:pt x="159" y="1"/>
                    <a:pt x="1" y="191"/>
                    <a:pt x="1" y="412"/>
                  </a:cubicBezTo>
                  <a:lnTo>
                    <a:pt x="1" y="2217"/>
                  </a:lnTo>
                  <a:lnTo>
                    <a:pt x="666" y="2217"/>
                  </a:lnTo>
                  <a:lnTo>
                    <a:pt x="666" y="412"/>
                  </a:lnTo>
                  <a:cubicBezTo>
                    <a:pt x="666" y="191"/>
                    <a:pt x="507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550;p36"/>
            <p:cNvSpPr/>
            <p:nvPr/>
          </p:nvSpPr>
          <p:spPr>
            <a:xfrm>
              <a:off x="4909300" y="2728025"/>
              <a:ext cx="26150" cy="64950"/>
            </a:xfrm>
            <a:custGeom>
              <a:avLst/>
              <a:gdLst/>
              <a:ahLst/>
              <a:cxnLst/>
              <a:rect l="l" t="t" r="r" b="b"/>
              <a:pathLst>
                <a:path w="1046" h="2598" extrusionOk="0">
                  <a:moveTo>
                    <a:pt x="507" y="1"/>
                  </a:moveTo>
                  <a:cubicBezTo>
                    <a:pt x="222" y="1"/>
                    <a:pt x="1" y="286"/>
                    <a:pt x="1" y="602"/>
                  </a:cubicBezTo>
                  <a:lnTo>
                    <a:pt x="1" y="2407"/>
                  </a:lnTo>
                  <a:cubicBezTo>
                    <a:pt x="1" y="2502"/>
                    <a:pt x="64" y="2597"/>
                    <a:pt x="191" y="2597"/>
                  </a:cubicBezTo>
                  <a:cubicBezTo>
                    <a:pt x="286" y="2597"/>
                    <a:pt x="381" y="2502"/>
                    <a:pt x="381" y="2407"/>
                  </a:cubicBezTo>
                  <a:lnTo>
                    <a:pt x="381" y="602"/>
                  </a:lnTo>
                  <a:cubicBezTo>
                    <a:pt x="381" y="476"/>
                    <a:pt x="444" y="381"/>
                    <a:pt x="507" y="381"/>
                  </a:cubicBezTo>
                  <a:cubicBezTo>
                    <a:pt x="602" y="381"/>
                    <a:pt x="666" y="476"/>
                    <a:pt x="666" y="602"/>
                  </a:cubicBezTo>
                  <a:lnTo>
                    <a:pt x="666" y="2407"/>
                  </a:lnTo>
                  <a:cubicBezTo>
                    <a:pt x="666" y="2502"/>
                    <a:pt x="761" y="2597"/>
                    <a:pt x="856" y="2597"/>
                  </a:cubicBezTo>
                  <a:cubicBezTo>
                    <a:pt x="951" y="2597"/>
                    <a:pt x="1046" y="2502"/>
                    <a:pt x="1046" y="2407"/>
                  </a:cubicBezTo>
                  <a:lnTo>
                    <a:pt x="1046" y="602"/>
                  </a:lnTo>
                  <a:cubicBezTo>
                    <a:pt x="1046" y="286"/>
                    <a:pt x="824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551;p36"/>
            <p:cNvSpPr/>
            <p:nvPr/>
          </p:nvSpPr>
          <p:spPr>
            <a:xfrm>
              <a:off x="4792125" y="2793750"/>
              <a:ext cx="207450" cy="114025"/>
            </a:xfrm>
            <a:custGeom>
              <a:avLst/>
              <a:gdLst/>
              <a:ahLst/>
              <a:cxnLst/>
              <a:rect l="l" t="t" r="r" b="b"/>
              <a:pathLst>
                <a:path w="8298" h="4561" extrusionOk="0">
                  <a:moveTo>
                    <a:pt x="0" y="0"/>
                  </a:moveTo>
                  <a:lnTo>
                    <a:pt x="0" y="4465"/>
                  </a:lnTo>
                  <a:cubicBezTo>
                    <a:pt x="0" y="4497"/>
                    <a:pt x="32" y="4560"/>
                    <a:pt x="64" y="4560"/>
                  </a:cubicBezTo>
                  <a:lnTo>
                    <a:pt x="8234" y="4560"/>
                  </a:lnTo>
                  <a:cubicBezTo>
                    <a:pt x="8266" y="4560"/>
                    <a:pt x="8298" y="4497"/>
                    <a:pt x="8298" y="4465"/>
                  </a:cubicBezTo>
                  <a:lnTo>
                    <a:pt x="8298" y="32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552;p36"/>
            <p:cNvSpPr/>
            <p:nvPr/>
          </p:nvSpPr>
          <p:spPr>
            <a:xfrm>
              <a:off x="4787375" y="2789775"/>
              <a:ext cx="216950" cy="122750"/>
            </a:xfrm>
            <a:custGeom>
              <a:avLst/>
              <a:gdLst/>
              <a:ahLst/>
              <a:cxnLst/>
              <a:rect l="l" t="t" r="r" b="b"/>
              <a:pathLst>
                <a:path w="8678" h="4910" extrusionOk="0">
                  <a:moveTo>
                    <a:pt x="8298" y="381"/>
                  </a:moveTo>
                  <a:lnTo>
                    <a:pt x="8298" y="4529"/>
                  </a:lnTo>
                  <a:lnTo>
                    <a:pt x="381" y="4529"/>
                  </a:lnTo>
                  <a:lnTo>
                    <a:pt x="381" y="381"/>
                  </a:lnTo>
                  <a:close/>
                  <a:moveTo>
                    <a:pt x="190" y="1"/>
                  </a:moveTo>
                  <a:cubicBezTo>
                    <a:pt x="64" y="1"/>
                    <a:pt x="0" y="64"/>
                    <a:pt x="0" y="191"/>
                  </a:cubicBezTo>
                  <a:lnTo>
                    <a:pt x="0" y="4624"/>
                  </a:lnTo>
                  <a:cubicBezTo>
                    <a:pt x="0" y="4783"/>
                    <a:pt x="127" y="4909"/>
                    <a:pt x="254" y="4909"/>
                  </a:cubicBezTo>
                  <a:lnTo>
                    <a:pt x="8424" y="4878"/>
                  </a:lnTo>
                  <a:cubicBezTo>
                    <a:pt x="8551" y="4878"/>
                    <a:pt x="8678" y="4751"/>
                    <a:pt x="8678" y="4624"/>
                  </a:cubicBezTo>
                  <a:lnTo>
                    <a:pt x="8678" y="191"/>
                  </a:lnTo>
                  <a:cubicBezTo>
                    <a:pt x="8678" y="64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553;p36"/>
            <p:cNvSpPr/>
            <p:nvPr/>
          </p:nvSpPr>
          <p:spPr>
            <a:xfrm>
              <a:off x="4784200" y="2784250"/>
              <a:ext cx="223300" cy="18225"/>
            </a:xfrm>
            <a:custGeom>
              <a:avLst/>
              <a:gdLst/>
              <a:ahLst/>
              <a:cxnLst/>
              <a:rect l="l" t="t" r="r" b="b"/>
              <a:pathLst>
                <a:path w="8932" h="729" extrusionOk="0">
                  <a:moveTo>
                    <a:pt x="254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443"/>
                  </a:lnTo>
                  <a:cubicBezTo>
                    <a:pt x="1" y="602"/>
                    <a:pt x="127" y="729"/>
                    <a:pt x="254" y="729"/>
                  </a:cubicBezTo>
                  <a:lnTo>
                    <a:pt x="8678" y="729"/>
                  </a:lnTo>
                  <a:cubicBezTo>
                    <a:pt x="8836" y="729"/>
                    <a:pt x="8931" y="602"/>
                    <a:pt x="8931" y="443"/>
                  </a:cubicBezTo>
                  <a:lnTo>
                    <a:pt x="8931" y="253"/>
                  </a:lnTo>
                  <a:cubicBezTo>
                    <a:pt x="8931" y="95"/>
                    <a:pt x="8836" y="0"/>
                    <a:pt x="8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554;p36"/>
            <p:cNvSpPr/>
            <p:nvPr/>
          </p:nvSpPr>
          <p:spPr>
            <a:xfrm>
              <a:off x="4779450" y="2779500"/>
              <a:ext cx="232800" cy="26925"/>
            </a:xfrm>
            <a:custGeom>
              <a:avLst/>
              <a:gdLst/>
              <a:ahLst/>
              <a:cxnLst/>
              <a:rect l="l" t="t" r="r" b="b"/>
              <a:pathLst>
                <a:path w="9312" h="1077" extrusionOk="0">
                  <a:moveTo>
                    <a:pt x="8868" y="348"/>
                  </a:moveTo>
                  <a:cubicBezTo>
                    <a:pt x="8900" y="348"/>
                    <a:pt x="8931" y="412"/>
                    <a:pt x="8931" y="443"/>
                  </a:cubicBezTo>
                  <a:lnTo>
                    <a:pt x="8931" y="633"/>
                  </a:lnTo>
                  <a:cubicBezTo>
                    <a:pt x="8931" y="697"/>
                    <a:pt x="8900" y="729"/>
                    <a:pt x="8868" y="729"/>
                  </a:cubicBezTo>
                  <a:lnTo>
                    <a:pt x="444" y="729"/>
                  </a:lnTo>
                  <a:cubicBezTo>
                    <a:pt x="412" y="729"/>
                    <a:pt x="381" y="697"/>
                    <a:pt x="381" y="633"/>
                  </a:cubicBezTo>
                  <a:lnTo>
                    <a:pt x="381" y="443"/>
                  </a:lnTo>
                  <a:cubicBezTo>
                    <a:pt x="381" y="380"/>
                    <a:pt x="412" y="348"/>
                    <a:pt x="444" y="348"/>
                  </a:cubicBezTo>
                  <a:close/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633"/>
                  </a:lnTo>
                  <a:cubicBezTo>
                    <a:pt x="1" y="887"/>
                    <a:pt x="191" y="1077"/>
                    <a:pt x="444" y="1077"/>
                  </a:cubicBezTo>
                  <a:lnTo>
                    <a:pt x="8868" y="1077"/>
                  </a:lnTo>
                  <a:cubicBezTo>
                    <a:pt x="9121" y="1077"/>
                    <a:pt x="9311" y="887"/>
                    <a:pt x="9311" y="633"/>
                  </a:cubicBezTo>
                  <a:lnTo>
                    <a:pt x="9311" y="443"/>
                  </a:lnTo>
                  <a:cubicBezTo>
                    <a:pt x="9311" y="190"/>
                    <a:pt x="9121" y="0"/>
                    <a:pt x="88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555;p36"/>
            <p:cNvSpPr/>
            <p:nvPr/>
          </p:nvSpPr>
          <p:spPr>
            <a:xfrm>
              <a:off x="4838050" y="2766025"/>
              <a:ext cx="24575" cy="17450"/>
            </a:xfrm>
            <a:custGeom>
              <a:avLst/>
              <a:gdLst/>
              <a:ahLst/>
              <a:cxnLst/>
              <a:rect l="l" t="t" r="r" b="b"/>
              <a:pathLst>
                <a:path w="983" h="698" extrusionOk="0">
                  <a:moveTo>
                    <a:pt x="444" y="1"/>
                  </a:moveTo>
                  <a:cubicBezTo>
                    <a:pt x="190" y="1"/>
                    <a:pt x="0" y="222"/>
                    <a:pt x="0" y="444"/>
                  </a:cubicBezTo>
                  <a:lnTo>
                    <a:pt x="0" y="476"/>
                  </a:lnTo>
                  <a:cubicBezTo>
                    <a:pt x="0" y="602"/>
                    <a:pt x="95" y="697"/>
                    <a:pt x="222" y="697"/>
                  </a:cubicBezTo>
                  <a:lnTo>
                    <a:pt x="760" y="697"/>
                  </a:lnTo>
                  <a:cubicBezTo>
                    <a:pt x="887" y="697"/>
                    <a:pt x="982" y="602"/>
                    <a:pt x="982" y="476"/>
                  </a:cubicBezTo>
                  <a:lnTo>
                    <a:pt x="982" y="444"/>
                  </a:lnTo>
                  <a:cubicBezTo>
                    <a:pt x="982" y="222"/>
                    <a:pt x="760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556;p36"/>
            <p:cNvSpPr/>
            <p:nvPr/>
          </p:nvSpPr>
          <p:spPr>
            <a:xfrm>
              <a:off x="4833300" y="2761275"/>
              <a:ext cx="34075" cy="26950"/>
            </a:xfrm>
            <a:custGeom>
              <a:avLst/>
              <a:gdLst/>
              <a:ahLst/>
              <a:cxnLst/>
              <a:rect l="l" t="t" r="r" b="b"/>
              <a:pathLst>
                <a:path w="1363" h="1078" extrusionOk="0">
                  <a:moveTo>
                    <a:pt x="729" y="381"/>
                  </a:moveTo>
                  <a:cubicBezTo>
                    <a:pt x="855" y="381"/>
                    <a:pt x="982" y="507"/>
                    <a:pt x="982" y="634"/>
                  </a:cubicBezTo>
                  <a:lnTo>
                    <a:pt x="982" y="666"/>
                  </a:lnTo>
                  <a:cubicBezTo>
                    <a:pt x="982" y="697"/>
                    <a:pt x="950" y="697"/>
                    <a:pt x="950" y="697"/>
                  </a:cubicBezTo>
                  <a:lnTo>
                    <a:pt x="412" y="697"/>
                  </a:lnTo>
                  <a:cubicBezTo>
                    <a:pt x="380" y="697"/>
                    <a:pt x="380" y="697"/>
                    <a:pt x="380" y="666"/>
                  </a:cubicBezTo>
                  <a:lnTo>
                    <a:pt x="380" y="634"/>
                  </a:lnTo>
                  <a:cubicBezTo>
                    <a:pt x="380" y="507"/>
                    <a:pt x="475" y="381"/>
                    <a:pt x="634" y="381"/>
                  </a:cubicBezTo>
                  <a:close/>
                  <a:moveTo>
                    <a:pt x="634" y="1"/>
                  </a:moveTo>
                  <a:cubicBezTo>
                    <a:pt x="285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919"/>
                    <a:pt x="190" y="1077"/>
                    <a:pt x="412" y="1077"/>
                  </a:cubicBezTo>
                  <a:lnTo>
                    <a:pt x="950" y="1077"/>
                  </a:lnTo>
                  <a:cubicBezTo>
                    <a:pt x="1172" y="1077"/>
                    <a:pt x="1362" y="919"/>
                    <a:pt x="1362" y="666"/>
                  </a:cubicBezTo>
                  <a:lnTo>
                    <a:pt x="1362" y="634"/>
                  </a:lnTo>
                  <a:cubicBezTo>
                    <a:pt x="1362" y="286"/>
                    <a:pt x="1077" y="1"/>
                    <a:pt x="7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557;p36"/>
            <p:cNvSpPr/>
            <p:nvPr/>
          </p:nvSpPr>
          <p:spPr>
            <a:xfrm>
              <a:off x="4787375" y="2880050"/>
              <a:ext cx="216950" cy="9525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8488" y="380"/>
                  </a:lnTo>
                  <a:cubicBezTo>
                    <a:pt x="8614" y="380"/>
                    <a:pt x="8678" y="285"/>
                    <a:pt x="8678" y="190"/>
                  </a:cubicBezTo>
                  <a:cubicBezTo>
                    <a:pt x="8678" y="95"/>
                    <a:pt x="8614" y="0"/>
                    <a:pt x="84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558;p36"/>
            <p:cNvSpPr/>
            <p:nvPr/>
          </p:nvSpPr>
          <p:spPr>
            <a:xfrm>
              <a:off x="4787375" y="2820650"/>
              <a:ext cx="216950" cy="9525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8488" y="381"/>
                  </a:lnTo>
                  <a:cubicBezTo>
                    <a:pt x="8614" y="381"/>
                    <a:pt x="8678" y="286"/>
                    <a:pt x="8678" y="191"/>
                  </a:cubicBezTo>
                  <a:cubicBezTo>
                    <a:pt x="8678" y="96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559;p36"/>
            <p:cNvSpPr/>
            <p:nvPr/>
          </p:nvSpPr>
          <p:spPr>
            <a:xfrm>
              <a:off x="5140475" y="2650450"/>
              <a:ext cx="213000" cy="270000"/>
            </a:xfrm>
            <a:custGeom>
              <a:avLst/>
              <a:gdLst/>
              <a:ahLst/>
              <a:cxnLst/>
              <a:rect l="l" t="t" r="r" b="b"/>
              <a:pathLst>
                <a:path w="8520" h="10800" extrusionOk="0">
                  <a:moveTo>
                    <a:pt x="761" y="0"/>
                  </a:moveTo>
                  <a:cubicBezTo>
                    <a:pt x="349" y="0"/>
                    <a:pt x="1" y="348"/>
                    <a:pt x="1" y="728"/>
                  </a:cubicBezTo>
                  <a:lnTo>
                    <a:pt x="1" y="10039"/>
                  </a:lnTo>
                  <a:cubicBezTo>
                    <a:pt x="1" y="10451"/>
                    <a:pt x="349" y="10799"/>
                    <a:pt x="761" y="10799"/>
                  </a:cubicBezTo>
                  <a:lnTo>
                    <a:pt x="7760" y="10799"/>
                  </a:lnTo>
                  <a:cubicBezTo>
                    <a:pt x="8171" y="10799"/>
                    <a:pt x="8520" y="10451"/>
                    <a:pt x="8520" y="10039"/>
                  </a:cubicBezTo>
                  <a:lnTo>
                    <a:pt x="8520" y="728"/>
                  </a:lnTo>
                  <a:cubicBezTo>
                    <a:pt x="8520" y="348"/>
                    <a:pt x="8171" y="0"/>
                    <a:pt x="776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560;p36"/>
            <p:cNvSpPr/>
            <p:nvPr/>
          </p:nvSpPr>
          <p:spPr>
            <a:xfrm>
              <a:off x="5136525" y="2645700"/>
              <a:ext cx="221700" cy="278700"/>
            </a:xfrm>
            <a:custGeom>
              <a:avLst/>
              <a:gdLst/>
              <a:ahLst/>
              <a:cxnLst/>
              <a:rect l="l" t="t" r="r" b="b"/>
              <a:pathLst>
                <a:path w="8868" h="11148" extrusionOk="0">
                  <a:moveTo>
                    <a:pt x="7949" y="380"/>
                  </a:moveTo>
                  <a:cubicBezTo>
                    <a:pt x="8234" y="380"/>
                    <a:pt x="8488" y="633"/>
                    <a:pt x="8488" y="918"/>
                  </a:cubicBezTo>
                  <a:lnTo>
                    <a:pt x="8488" y="10229"/>
                  </a:lnTo>
                  <a:cubicBezTo>
                    <a:pt x="8488" y="10546"/>
                    <a:pt x="8234" y="10799"/>
                    <a:pt x="7949" y="10799"/>
                  </a:cubicBezTo>
                  <a:lnTo>
                    <a:pt x="919" y="10799"/>
                  </a:lnTo>
                  <a:cubicBezTo>
                    <a:pt x="602" y="10799"/>
                    <a:pt x="381" y="10546"/>
                    <a:pt x="381" y="10229"/>
                  </a:cubicBezTo>
                  <a:lnTo>
                    <a:pt x="381" y="918"/>
                  </a:lnTo>
                  <a:cubicBezTo>
                    <a:pt x="381" y="633"/>
                    <a:pt x="602" y="380"/>
                    <a:pt x="919" y="380"/>
                  </a:cubicBezTo>
                  <a:close/>
                  <a:moveTo>
                    <a:pt x="919" y="0"/>
                  </a:moveTo>
                  <a:cubicBezTo>
                    <a:pt x="412" y="0"/>
                    <a:pt x="1" y="412"/>
                    <a:pt x="1" y="918"/>
                  </a:cubicBezTo>
                  <a:lnTo>
                    <a:pt x="1" y="10229"/>
                  </a:lnTo>
                  <a:cubicBezTo>
                    <a:pt x="1" y="10736"/>
                    <a:pt x="412" y="11148"/>
                    <a:pt x="919" y="11148"/>
                  </a:cubicBezTo>
                  <a:lnTo>
                    <a:pt x="7918" y="11148"/>
                  </a:lnTo>
                  <a:cubicBezTo>
                    <a:pt x="8456" y="11148"/>
                    <a:pt x="8868" y="10736"/>
                    <a:pt x="8868" y="10229"/>
                  </a:cubicBezTo>
                  <a:lnTo>
                    <a:pt x="8868" y="918"/>
                  </a:lnTo>
                  <a:cubicBezTo>
                    <a:pt x="8868" y="412"/>
                    <a:pt x="8425" y="0"/>
                    <a:pt x="791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561;p36"/>
            <p:cNvSpPr/>
            <p:nvPr/>
          </p:nvSpPr>
          <p:spPr>
            <a:xfrm>
              <a:off x="5196700" y="2615600"/>
              <a:ext cx="102150" cy="62575"/>
            </a:xfrm>
            <a:custGeom>
              <a:avLst/>
              <a:gdLst/>
              <a:ahLst/>
              <a:cxnLst/>
              <a:rect l="l" t="t" r="r" b="b"/>
              <a:pathLst>
                <a:path w="4086" h="2503" extrusionOk="0">
                  <a:moveTo>
                    <a:pt x="2059" y="1"/>
                  </a:moveTo>
                  <a:cubicBezTo>
                    <a:pt x="1647" y="1"/>
                    <a:pt x="1299" y="254"/>
                    <a:pt x="1299" y="729"/>
                  </a:cubicBezTo>
                  <a:lnTo>
                    <a:pt x="1299" y="792"/>
                  </a:lnTo>
                  <a:cubicBezTo>
                    <a:pt x="1299" y="951"/>
                    <a:pt x="1140" y="1109"/>
                    <a:pt x="982" y="1109"/>
                  </a:cubicBezTo>
                  <a:lnTo>
                    <a:pt x="412" y="1109"/>
                  </a:lnTo>
                  <a:cubicBezTo>
                    <a:pt x="285" y="1109"/>
                    <a:pt x="159" y="1204"/>
                    <a:pt x="159" y="1331"/>
                  </a:cubicBezTo>
                  <a:lnTo>
                    <a:pt x="0" y="2503"/>
                  </a:lnTo>
                  <a:lnTo>
                    <a:pt x="4086" y="2503"/>
                  </a:lnTo>
                  <a:lnTo>
                    <a:pt x="3959" y="1331"/>
                  </a:lnTo>
                  <a:cubicBezTo>
                    <a:pt x="3959" y="1204"/>
                    <a:pt x="3832" y="1109"/>
                    <a:pt x="3706" y="1109"/>
                  </a:cubicBezTo>
                  <a:lnTo>
                    <a:pt x="3136" y="1109"/>
                  </a:lnTo>
                  <a:cubicBezTo>
                    <a:pt x="2946" y="1109"/>
                    <a:pt x="2819" y="951"/>
                    <a:pt x="2819" y="761"/>
                  </a:cubicBezTo>
                  <a:cubicBezTo>
                    <a:pt x="2787" y="286"/>
                    <a:pt x="2471" y="1"/>
                    <a:pt x="205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562;p36"/>
            <p:cNvSpPr/>
            <p:nvPr/>
          </p:nvSpPr>
          <p:spPr>
            <a:xfrm>
              <a:off x="5191950" y="2610850"/>
              <a:ext cx="112450" cy="72075"/>
            </a:xfrm>
            <a:custGeom>
              <a:avLst/>
              <a:gdLst/>
              <a:ahLst/>
              <a:cxnLst/>
              <a:rect l="l" t="t" r="r" b="b"/>
              <a:pathLst>
                <a:path w="4498" h="2883" extrusionOk="0">
                  <a:moveTo>
                    <a:pt x="2249" y="381"/>
                  </a:moveTo>
                  <a:cubicBezTo>
                    <a:pt x="2597" y="381"/>
                    <a:pt x="2819" y="602"/>
                    <a:pt x="2819" y="951"/>
                  </a:cubicBezTo>
                  <a:cubicBezTo>
                    <a:pt x="2819" y="1109"/>
                    <a:pt x="2882" y="1236"/>
                    <a:pt x="2977" y="1331"/>
                  </a:cubicBezTo>
                  <a:cubicBezTo>
                    <a:pt x="3072" y="1426"/>
                    <a:pt x="3199" y="1489"/>
                    <a:pt x="3326" y="1489"/>
                  </a:cubicBezTo>
                  <a:lnTo>
                    <a:pt x="3896" y="1489"/>
                  </a:lnTo>
                  <a:cubicBezTo>
                    <a:pt x="3927" y="1489"/>
                    <a:pt x="3959" y="1489"/>
                    <a:pt x="3959" y="1521"/>
                  </a:cubicBezTo>
                  <a:lnTo>
                    <a:pt x="3959" y="1552"/>
                  </a:lnTo>
                  <a:lnTo>
                    <a:pt x="4086" y="2534"/>
                  </a:lnTo>
                  <a:lnTo>
                    <a:pt x="412" y="2534"/>
                  </a:lnTo>
                  <a:lnTo>
                    <a:pt x="539" y="1552"/>
                  </a:lnTo>
                  <a:lnTo>
                    <a:pt x="539" y="1521"/>
                  </a:lnTo>
                  <a:cubicBezTo>
                    <a:pt x="539" y="1489"/>
                    <a:pt x="570" y="1457"/>
                    <a:pt x="602" y="1457"/>
                  </a:cubicBezTo>
                  <a:lnTo>
                    <a:pt x="1172" y="1457"/>
                  </a:lnTo>
                  <a:cubicBezTo>
                    <a:pt x="1299" y="1457"/>
                    <a:pt x="1425" y="1426"/>
                    <a:pt x="1520" y="1331"/>
                  </a:cubicBezTo>
                  <a:cubicBezTo>
                    <a:pt x="1615" y="1236"/>
                    <a:pt x="1679" y="1109"/>
                    <a:pt x="1679" y="982"/>
                  </a:cubicBezTo>
                  <a:lnTo>
                    <a:pt x="1679" y="919"/>
                  </a:lnTo>
                  <a:cubicBezTo>
                    <a:pt x="1679" y="539"/>
                    <a:pt x="1964" y="381"/>
                    <a:pt x="2249" y="381"/>
                  </a:cubicBezTo>
                  <a:close/>
                  <a:moveTo>
                    <a:pt x="2249" y="1"/>
                  </a:moveTo>
                  <a:cubicBezTo>
                    <a:pt x="1679" y="32"/>
                    <a:pt x="1330" y="381"/>
                    <a:pt x="1299" y="951"/>
                  </a:cubicBezTo>
                  <a:lnTo>
                    <a:pt x="1299" y="982"/>
                  </a:lnTo>
                  <a:cubicBezTo>
                    <a:pt x="1299" y="1014"/>
                    <a:pt x="1299" y="1046"/>
                    <a:pt x="1267" y="1077"/>
                  </a:cubicBezTo>
                  <a:cubicBezTo>
                    <a:pt x="1235" y="1077"/>
                    <a:pt x="1204" y="1109"/>
                    <a:pt x="1172" y="1109"/>
                  </a:cubicBezTo>
                  <a:lnTo>
                    <a:pt x="602" y="1109"/>
                  </a:lnTo>
                  <a:cubicBezTo>
                    <a:pt x="380" y="1109"/>
                    <a:pt x="190" y="1299"/>
                    <a:pt x="190" y="1521"/>
                  </a:cubicBezTo>
                  <a:lnTo>
                    <a:pt x="32" y="2693"/>
                  </a:lnTo>
                  <a:cubicBezTo>
                    <a:pt x="0" y="2724"/>
                    <a:pt x="32" y="2788"/>
                    <a:pt x="64" y="2819"/>
                  </a:cubicBezTo>
                  <a:cubicBezTo>
                    <a:pt x="95" y="2883"/>
                    <a:pt x="159" y="2883"/>
                    <a:pt x="190" y="2883"/>
                  </a:cubicBezTo>
                  <a:lnTo>
                    <a:pt x="4307" y="2883"/>
                  </a:lnTo>
                  <a:cubicBezTo>
                    <a:pt x="4339" y="2883"/>
                    <a:pt x="4402" y="2883"/>
                    <a:pt x="4434" y="2819"/>
                  </a:cubicBezTo>
                  <a:cubicBezTo>
                    <a:pt x="4466" y="2788"/>
                    <a:pt x="4497" y="2724"/>
                    <a:pt x="4497" y="2693"/>
                  </a:cubicBezTo>
                  <a:lnTo>
                    <a:pt x="4339" y="1521"/>
                  </a:lnTo>
                  <a:cubicBezTo>
                    <a:pt x="4307" y="1299"/>
                    <a:pt x="4117" y="1109"/>
                    <a:pt x="3896" y="1109"/>
                  </a:cubicBezTo>
                  <a:lnTo>
                    <a:pt x="3326" y="1109"/>
                  </a:lnTo>
                  <a:cubicBezTo>
                    <a:pt x="3294" y="1109"/>
                    <a:pt x="3262" y="1077"/>
                    <a:pt x="3231" y="1077"/>
                  </a:cubicBezTo>
                  <a:cubicBezTo>
                    <a:pt x="3199" y="1046"/>
                    <a:pt x="3199" y="1014"/>
                    <a:pt x="3199" y="951"/>
                  </a:cubicBezTo>
                  <a:cubicBezTo>
                    <a:pt x="3167" y="381"/>
                    <a:pt x="2787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563;p36"/>
            <p:cNvSpPr/>
            <p:nvPr/>
          </p:nvSpPr>
          <p:spPr>
            <a:xfrm>
              <a:off x="5240250" y="2625900"/>
              <a:ext cx="15850" cy="16650"/>
            </a:xfrm>
            <a:custGeom>
              <a:avLst/>
              <a:gdLst/>
              <a:ahLst/>
              <a:cxnLst/>
              <a:rect l="l" t="t" r="r" b="b"/>
              <a:pathLst>
                <a:path w="634" h="666" extrusionOk="0">
                  <a:moveTo>
                    <a:pt x="317" y="0"/>
                  </a:moveTo>
                  <a:cubicBezTo>
                    <a:pt x="127" y="0"/>
                    <a:pt x="0" y="159"/>
                    <a:pt x="0" y="349"/>
                  </a:cubicBezTo>
                  <a:cubicBezTo>
                    <a:pt x="0" y="507"/>
                    <a:pt x="127" y="665"/>
                    <a:pt x="317" y="665"/>
                  </a:cubicBezTo>
                  <a:cubicBezTo>
                    <a:pt x="507" y="665"/>
                    <a:pt x="634" y="507"/>
                    <a:pt x="634" y="349"/>
                  </a:cubicBezTo>
                  <a:cubicBezTo>
                    <a:pt x="634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564;p36"/>
            <p:cNvSpPr/>
            <p:nvPr/>
          </p:nvSpPr>
          <p:spPr>
            <a:xfrm>
              <a:off x="5235500" y="2621150"/>
              <a:ext cx="25350" cy="26150"/>
            </a:xfrm>
            <a:custGeom>
              <a:avLst/>
              <a:gdLst/>
              <a:ahLst/>
              <a:cxnLst/>
              <a:rect l="l" t="t" r="r" b="b"/>
              <a:pathLst>
                <a:path w="1014" h="1046" extrusionOk="0">
                  <a:moveTo>
                    <a:pt x="507" y="380"/>
                  </a:moveTo>
                  <a:cubicBezTo>
                    <a:pt x="570" y="380"/>
                    <a:pt x="634" y="444"/>
                    <a:pt x="634" y="539"/>
                  </a:cubicBezTo>
                  <a:cubicBezTo>
                    <a:pt x="634" y="602"/>
                    <a:pt x="570" y="665"/>
                    <a:pt x="507" y="665"/>
                  </a:cubicBezTo>
                  <a:cubicBezTo>
                    <a:pt x="444" y="665"/>
                    <a:pt x="380" y="602"/>
                    <a:pt x="380" y="539"/>
                  </a:cubicBezTo>
                  <a:cubicBezTo>
                    <a:pt x="380" y="444"/>
                    <a:pt x="444" y="380"/>
                    <a:pt x="507" y="380"/>
                  </a:cubicBezTo>
                  <a:close/>
                  <a:moveTo>
                    <a:pt x="507" y="0"/>
                  </a:moveTo>
                  <a:cubicBezTo>
                    <a:pt x="222" y="0"/>
                    <a:pt x="0" y="254"/>
                    <a:pt x="0" y="539"/>
                  </a:cubicBezTo>
                  <a:cubicBezTo>
                    <a:pt x="0" y="792"/>
                    <a:pt x="222" y="1045"/>
                    <a:pt x="507" y="1045"/>
                  </a:cubicBezTo>
                  <a:cubicBezTo>
                    <a:pt x="792" y="1045"/>
                    <a:pt x="1014" y="792"/>
                    <a:pt x="1014" y="539"/>
                  </a:cubicBezTo>
                  <a:cubicBezTo>
                    <a:pt x="1014" y="254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565;p36"/>
            <p:cNvSpPr/>
            <p:nvPr/>
          </p:nvSpPr>
          <p:spPr>
            <a:xfrm>
              <a:off x="5159475" y="2671025"/>
              <a:ext cx="175000" cy="229625"/>
            </a:xfrm>
            <a:custGeom>
              <a:avLst/>
              <a:gdLst/>
              <a:ahLst/>
              <a:cxnLst/>
              <a:rect l="l" t="t" r="r" b="b"/>
              <a:pathLst>
                <a:path w="7000" h="9185" extrusionOk="0">
                  <a:moveTo>
                    <a:pt x="1" y="0"/>
                  </a:moveTo>
                  <a:lnTo>
                    <a:pt x="1" y="9184"/>
                  </a:lnTo>
                  <a:lnTo>
                    <a:pt x="7000" y="9184"/>
                  </a:lnTo>
                  <a:lnTo>
                    <a:pt x="7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566;p36"/>
            <p:cNvSpPr/>
            <p:nvPr/>
          </p:nvSpPr>
          <p:spPr>
            <a:xfrm>
              <a:off x="5154725" y="2666275"/>
              <a:ext cx="184500" cy="238325"/>
            </a:xfrm>
            <a:custGeom>
              <a:avLst/>
              <a:gdLst/>
              <a:ahLst/>
              <a:cxnLst/>
              <a:rect l="l" t="t" r="r" b="b"/>
              <a:pathLst>
                <a:path w="7380" h="9533" extrusionOk="0">
                  <a:moveTo>
                    <a:pt x="7000" y="349"/>
                  </a:moveTo>
                  <a:lnTo>
                    <a:pt x="7000" y="9184"/>
                  </a:lnTo>
                  <a:lnTo>
                    <a:pt x="381" y="9184"/>
                  </a:lnTo>
                  <a:lnTo>
                    <a:pt x="381" y="349"/>
                  </a:lnTo>
                  <a:close/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9374"/>
                  </a:lnTo>
                  <a:cubicBezTo>
                    <a:pt x="1" y="9469"/>
                    <a:pt x="96" y="9533"/>
                    <a:pt x="191" y="9533"/>
                  </a:cubicBezTo>
                  <a:lnTo>
                    <a:pt x="7190" y="9533"/>
                  </a:lnTo>
                  <a:cubicBezTo>
                    <a:pt x="7316" y="9533"/>
                    <a:pt x="7380" y="9469"/>
                    <a:pt x="7380" y="9374"/>
                  </a:cubicBezTo>
                  <a:lnTo>
                    <a:pt x="7380" y="190"/>
                  </a:lnTo>
                  <a:cubicBezTo>
                    <a:pt x="7380" y="64"/>
                    <a:pt x="7316" y="0"/>
                    <a:pt x="7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567;p36"/>
            <p:cNvSpPr/>
            <p:nvPr/>
          </p:nvSpPr>
          <p:spPr>
            <a:xfrm>
              <a:off x="5191950" y="272010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568;p36"/>
            <p:cNvSpPr/>
            <p:nvPr/>
          </p:nvSpPr>
          <p:spPr>
            <a:xfrm>
              <a:off x="5221250" y="2720100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569;p36"/>
            <p:cNvSpPr/>
            <p:nvPr/>
          </p:nvSpPr>
          <p:spPr>
            <a:xfrm>
              <a:off x="5191950" y="2751775"/>
              <a:ext cx="21400" cy="8750"/>
            </a:xfrm>
            <a:custGeom>
              <a:avLst/>
              <a:gdLst/>
              <a:ahLst/>
              <a:cxnLst/>
              <a:rect l="l" t="t" r="r" b="b"/>
              <a:pathLst>
                <a:path w="85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665" y="349"/>
                  </a:lnTo>
                  <a:cubicBezTo>
                    <a:pt x="792" y="349"/>
                    <a:pt x="855" y="286"/>
                    <a:pt x="855" y="191"/>
                  </a:cubicBezTo>
                  <a:cubicBezTo>
                    <a:pt x="855" y="64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570;p36"/>
            <p:cNvSpPr/>
            <p:nvPr/>
          </p:nvSpPr>
          <p:spPr>
            <a:xfrm>
              <a:off x="5221250" y="2751775"/>
              <a:ext cx="83150" cy="8750"/>
            </a:xfrm>
            <a:custGeom>
              <a:avLst/>
              <a:gdLst/>
              <a:ahLst/>
              <a:cxnLst/>
              <a:rect l="l" t="t" r="r" b="b"/>
              <a:pathLst>
                <a:path w="332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3135" y="349"/>
                  </a:lnTo>
                  <a:cubicBezTo>
                    <a:pt x="3230" y="349"/>
                    <a:pt x="3325" y="286"/>
                    <a:pt x="3325" y="191"/>
                  </a:cubicBezTo>
                  <a:cubicBezTo>
                    <a:pt x="3325" y="64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571;p36"/>
            <p:cNvSpPr/>
            <p:nvPr/>
          </p:nvSpPr>
          <p:spPr>
            <a:xfrm>
              <a:off x="5191950" y="278265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572;p36"/>
            <p:cNvSpPr/>
            <p:nvPr/>
          </p:nvSpPr>
          <p:spPr>
            <a:xfrm>
              <a:off x="5221250" y="2782650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573;p36"/>
            <p:cNvSpPr/>
            <p:nvPr/>
          </p:nvSpPr>
          <p:spPr>
            <a:xfrm>
              <a:off x="5191950" y="2813525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574;p36"/>
            <p:cNvSpPr/>
            <p:nvPr/>
          </p:nvSpPr>
          <p:spPr>
            <a:xfrm>
              <a:off x="5221250" y="2813525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575;p36"/>
            <p:cNvSpPr/>
            <p:nvPr/>
          </p:nvSpPr>
          <p:spPr>
            <a:xfrm>
              <a:off x="5286150" y="2820650"/>
              <a:ext cx="110075" cy="110875"/>
            </a:xfrm>
            <a:custGeom>
              <a:avLst/>
              <a:gdLst/>
              <a:ahLst/>
              <a:cxnLst/>
              <a:rect l="l" t="t" r="r" b="b"/>
              <a:pathLst>
                <a:path w="4403" h="4435" extrusionOk="0">
                  <a:moveTo>
                    <a:pt x="2218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35"/>
                    <a:pt x="2218" y="4435"/>
                  </a:cubicBezTo>
                  <a:cubicBezTo>
                    <a:pt x="3421" y="4435"/>
                    <a:pt x="4403" y="3421"/>
                    <a:pt x="4403" y="2218"/>
                  </a:cubicBezTo>
                  <a:cubicBezTo>
                    <a:pt x="4403" y="983"/>
                    <a:pt x="3421" y="1"/>
                    <a:pt x="22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576;p36"/>
            <p:cNvSpPr/>
            <p:nvPr/>
          </p:nvSpPr>
          <p:spPr>
            <a:xfrm>
              <a:off x="5281400" y="28159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2408" y="381"/>
                  </a:moveTo>
                  <a:cubicBezTo>
                    <a:pt x="3516" y="381"/>
                    <a:pt x="4403" y="1299"/>
                    <a:pt x="4403" y="2408"/>
                  </a:cubicBezTo>
                  <a:cubicBezTo>
                    <a:pt x="4403" y="3516"/>
                    <a:pt x="3516" y="4435"/>
                    <a:pt x="2408" y="4435"/>
                  </a:cubicBezTo>
                  <a:cubicBezTo>
                    <a:pt x="1268" y="4435"/>
                    <a:pt x="381" y="3516"/>
                    <a:pt x="381" y="2408"/>
                  </a:cubicBezTo>
                  <a:cubicBezTo>
                    <a:pt x="381" y="1299"/>
                    <a:pt x="1268" y="381"/>
                    <a:pt x="2408" y="381"/>
                  </a:cubicBezTo>
                  <a:close/>
                  <a:moveTo>
                    <a:pt x="2408" y="1"/>
                  </a:moveTo>
                  <a:cubicBezTo>
                    <a:pt x="1078" y="1"/>
                    <a:pt x="1" y="1078"/>
                    <a:pt x="1" y="2408"/>
                  </a:cubicBezTo>
                  <a:cubicBezTo>
                    <a:pt x="1" y="3706"/>
                    <a:pt x="1078" y="4783"/>
                    <a:pt x="2408" y="4783"/>
                  </a:cubicBezTo>
                  <a:cubicBezTo>
                    <a:pt x="3706" y="4783"/>
                    <a:pt x="4783" y="3706"/>
                    <a:pt x="4783" y="2408"/>
                  </a:cubicBezTo>
                  <a:cubicBezTo>
                    <a:pt x="4783" y="1078"/>
                    <a:pt x="3706" y="1"/>
                    <a:pt x="24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577;p36"/>
            <p:cNvSpPr/>
            <p:nvPr/>
          </p:nvSpPr>
          <p:spPr>
            <a:xfrm>
              <a:off x="5318625" y="2850750"/>
              <a:ext cx="53850" cy="42575"/>
            </a:xfrm>
            <a:custGeom>
              <a:avLst/>
              <a:gdLst/>
              <a:ahLst/>
              <a:cxnLst/>
              <a:rect l="l" t="t" r="r" b="b"/>
              <a:pathLst>
                <a:path w="2154" h="1703" extrusionOk="0">
                  <a:moveTo>
                    <a:pt x="2154" y="0"/>
                  </a:moveTo>
                  <a:lnTo>
                    <a:pt x="0" y="919"/>
                  </a:lnTo>
                  <a:lnTo>
                    <a:pt x="697" y="1679"/>
                  </a:lnTo>
                  <a:cubicBezTo>
                    <a:pt x="713" y="1695"/>
                    <a:pt x="737" y="1703"/>
                    <a:pt x="760" y="1703"/>
                  </a:cubicBezTo>
                  <a:cubicBezTo>
                    <a:pt x="784" y="1703"/>
                    <a:pt x="808" y="1695"/>
                    <a:pt x="824" y="1679"/>
                  </a:cubicBezTo>
                  <a:lnTo>
                    <a:pt x="2154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578;p36"/>
            <p:cNvSpPr/>
            <p:nvPr/>
          </p:nvSpPr>
          <p:spPr>
            <a:xfrm>
              <a:off x="5313075" y="2845675"/>
              <a:ext cx="64950" cy="52600"/>
            </a:xfrm>
            <a:custGeom>
              <a:avLst/>
              <a:gdLst/>
              <a:ahLst/>
              <a:cxnLst/>
              <a:rect l="l" t="t" r="r" b="b"/>
              <a:pathLst>
                <a:path w="2598" h="2104" extrusionOk="0">
                  <a:moveTo>
                    <a:pt x="2390" y="1"/>
                  </a:moveTo>
                  <a:cubicBezTo>
                    <a:pt x="2338" y="1"/>
                    <a:pt x="2284" y="24"/>
                    <a:pt x="2249" y="77"/>
                  </a:cubicBezTo>
                  <a:lnTo>
                    <a:pt x="982" y="1660"/>
                  </a:lnTo>
                  <a:lnTo>
                    <a:pt x="349" y="995"/>
                  </a:lnTo>
                  <a:cubicBezTo>
                    <a:pt x="317" y="963"/>
                    <a:pt x="270" y="948"/>
                    <a:pt x="222" y="948"/>
                  </a:cubicBezTo>
                  <a:cubicBezTo>
                    <a:pt x="175" y="948"/>
                    <a:pt x="127" y="963"/>
                    <a:pt x="96" y="995"/>
                  </a:cubicBezTo>
                  <a:cubicBezTo>
                    <a:pt x="1" y="1058"/>
                    <a:pt x="1" y="1185"/>
                    <a:pt x="64" y="1248"/>
                  </a:cubicBezTo>
                  <a:lnTo>
                    <a:pt x="761" y="2008"/>
                  </a:lnTo>
                  <a:cubicBezTo>
                    <a:pt x="824" y="2072"/>
                    <a:pt x="887" y="2103"/>
                    <a:pt x="982" y="2103"/>
                  </a:cubicBezTo>
                  <a:cubicBezTo>
                    <a:pt x="1046" y="2103"/>
                    <a:pt x="1109" y="2072"/>
                    <a:pt x="1172" y="2008"/>
                  </a:cubicBezTo>
                  <a:lnTo>
                    <a:pt x="1204" y="2008"/>
                  </a:lnTo>
                  <a:lnTo>
                    <a:pt x="2534" y="298"/>
                  </a:lnTo>
                  <a:cubicBezTo>
                    <a:pt x="2598" y="235"/>
                    <a:pt x="2598" y="108"/>
                    <a:pt x="2503" y="45"/>
                  </a:cubicBezTo>
                  <a:cubicBezTo>
                    <a:pt x="2474" y="17"/>
                    <a:pt x="2433" y="1"/>
                    <a:pt x="23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579;p36"/>
            <p:cNvSpPr/>
            <p:nvPr/>
          </p:nvSpPr>
          <p:spPr>
            <a:xfrm>
              <a:off x="3425600" y="1872775"/>
              <a:ext cx="302475" cy="420625"/>
            </a:xfrm>
            <a:custGeom>
              <a:avLst/>
              <a:gdLst/>
              <a:ahLst/>
              <a:cxnLst/>
              <a:rect l="l" t="t" r="r" b="b"/>
              <a:pathLst>
                <a:path w="12099" h="16825" extrusionOk="0">
                  <a:moveTo>
                    <a:pt x="11956" y="0"/>
                  </a:moveTo>
                  <a:cubicBezTo>
                    <a:pt x="11941" y="0"/>
                    <a:pt x="11925" y="3"/>
                    <a:pt x="11908" y="8"/>
                  </a:cubicBezTo>
                  <a:cubicBezTo>
                    <a:pt x="11338" y="103"/>
                    <a:pt x="10768" y="230"/>
                    <a:pt x="10198" y="388"/>
                  </a:cubicBezTo>
                  <a:cubicBezTo>
                    <a:pt x="10103" y="420"/>
                    <a:pt x="10071" y="515"/>
                    <a:pt x="10103" y="610"/>
                  </a:cubicBezTo>
                  <a:cubicBezTo>
                    <a:pt x="10103" y="705"/>
                    <a:pt x="10198" y="737"/>
                    <a:pt x="10261" y="737"/>
                  </a:cubicBezTo>
                  <a:lnTo>
                    <a:pt x="10293" y="737"/>
                  </a:lnTo>
                  <a:cubicBezTo>
                    <a:pt x="10831" y="578"/>
                    <a:pt x="11402" y="420"/>
                    <a:pt x="11972" y="325"/>
                  </a:cubicBezTo>
                  <a:cubicBezTo>
                    <a:pt x="12035" y="325"/>
                    <a:pt x="12098" y="230"/>
                    <a:pt x="12098" y="135"/>
                  </a:cubicBezTo>
                  <a:cubicBezTo>
                    <a:pt x="12072" y="57"/>
                    <a:pt x="12025" y="0"/>
                    <a:pt x="11956" y="0"/>
                  </a:cubicBezTo>
                  <a:close/>
                  <a:moveTo>
                    <a:pt x="8665" y="995"/>
                  </a:moveTo>
                  <a:cubicBezTo>
                    <a:pt x="8639" y="995"/>
                    <a:pt x="8611" y="1003"/>
                    <a:pt x="8583" y="1022"/>
                  </a:cubicBezTo>
                  <a:cubicBezTo>
                    <a:pt x="8045" y="1243"/>
                    <a:pt x="7538" y="1528"/>
                    <a:pt x="7031" y="1813"/>
                  </a:cubicBezTo>
                  <a:cubicBezTo>
                    <a:pt x="6968" y="1877"/>
                    <a:pt x="6936" y="1972"/>
                    <a:pt x="6968" y="2035"/>
                  </a:cubicBezTo>
                  <a:cubicBezTo>
                    <a:pt x="7000" y="2098"/>
                    <a:pt x="7063" y="2130"/>
                    <a:pt x="7126" y="2130"/>
                  </a:cubicBezTo>
                  <a:cubicBezTo>
                    <a:pt x="7158" y="2130"/>
                    <a:pt x="7190" y="2130"/>
                    <a:pt x="7221" y="2098"/>
                  </a:cubicBezTo>
                  <a:cubicBezTo>
                    <a:pt x="7696" y="1813"/>
                    <a:pt x="8203" y="1560"/>
                    <a:pt x="8710" y="1307"/>
                  </a:cubicBezTo>
                  <a:cubicBezTo>
                    <a:pt x="8805" y="1275"/>
                    <a:pt x="8836" y="1180"/>
                    <a:pt x="8805" y="1085"/>
                  </a:cubicBezTo>
                  <a:cubicBezTo>
                    <a:pt x="8782" y="1040"/>
                    <a:pt x="8728" y="995"/>
                    <a:pt x="8665" y="995"/>
                  </a:cubicBezTo>
                  <a:close/>
                  <a:moveTo>
                    <a:pt x="5698" y="2761"/>
                  </a:moveTo>
                  <a:cubicBezTo>
                    <a:pt x="5664" y="2761"/>
                    <a:pt x="5630" y="2771"/>
                    <a:pt x="5606" y="2795"/>
                  </a:cubicBezTo>
                  <a:cubicBezTo>
                    <a:pt x="5131" y="3143"/>
                    <a:pt x="4719" y="3523"/>
                    <a:pt x="4308" y="3935"/>
                  </a:cubicBezTo>
                  <a:cubicBezTo>
                    <a:pt x="4213" y="3999"/>
                    <a:pt x="4213" y="4125"/>
                    <a:pt x="4308" y="4189"/>
                  </a:cubicBezTo>
                  <a:cubicBezTo>
                    <a:pt x="4339" y="4220"/>
                    <a:pt x="4371" y="4220"/>
                    <a:pt x="4403" y="4220"/>
                  </a:cubicBezTo>
                  <a:cubicBezTo>
                    <a:pt x="4466" y="4220"/>
                    <a:pt x="4498" y="4220"/>
                    <a:pt x="4529" y="4189"/>
                  </a:cubicBezTo>
                  <a:cubicBezTo>
                    <a:pt x="4941" y="3777"/>
                    <a:pt x="5353" y="3428"/>
                    <a:pt x="5796" y="3080"/>
                  </a:cubicBezTo>
                  <a:cubicBezTo>
                    <a:pt x="5891" y="3017"/>
                    <a:pt x="5891" y="2890"/>
                    <a:pt x="5828" y="2827"/>
                  </a:cubicBezTo>
                  <a:cubicBezTo>
                    <a:pt x="5808" y="2788"/>
                    <a:pt x="5752" y="2761"/>
                    <a:pt x="5698" y="2761"/>
                  </a:cubicBezTo>
                  <a:close/>
                  <a:moveTo>
                    <a:pt x="3282" y="5167"/>
                  </a:moveTo>
                  <a:cubicBezTo>
                    <a:pt x="3226" y="5167"/>
                    <a:pt x="3175" y="5194"/>
                    <a:pt x="3136" y="5234"/>
                  </a:cubicBezTo>
                  <a:cubicBezTo>
                    <a:pt x="2788" y="5677"/>
                    <a:pt x="2439" y="6152"/>
                    <a:pt x="2123" y="6659"/>
                  </a:cubicBezTo>
                  <a:cubicBezTo>
                    <a:pt x="2091" y="6754"/>
                    <a:pt x="2091" y="6849"/>
                    <a:pt x="2186" y="6880"/>
                  </a:cubicBezTo>
                  <a:cubicBezTo>
                    <a:pt x="2218" y="6912"/>
                    <a:pt x="2249" y="6912"/>
                    <a:pt x="2281" y="6912"/>
                  </a:cubicBezTo>
                  <a:cubicBezTo>
                    <a:pt x="2344" y="6912"/>
                    <a:pt x="2376" y="6880"/>
                    <a:pt x="2408" y="6849"/>
                  </a:cubicBezTo>
                  <a:cubicBezTo>
                    <a:pt x="2724" y="6374"/>
                    <a:pt x="3041" y="5899"/>
                    <a:pt x="3389" y="5455"/>
                  </a:cubicBezTo>
                  <a:cubicBezTo>
                    <a:pt x="3453" y="5360"/>
                    <a:pt x="3453" y="5265"/>
                    <a:pt x="3389" y="5202"/>
                  </a:cubicBezTo>
                  <a:cubicBezTo>
                    <a:pt x="3353" y="5178"/>
                    <a:pt x="3317" y="5167"/>
                    <a:pt x="3282" y="5167"/>
                  </a:cubicBezTo>
                  <a:close/>
                  <a:moveTo>
                    <a:pt x="1453" y="8083"/>
                  </a:moveTo>
                  <a:cubicBezTo>
                    <a:pt x="1394" y="8083"/>
                    <a:pt x="1340" y="8117"/>
                    <a:pt x="1299" y="8179"/>
                  </a:cubicBezTo>
                  <a:cubicBezTo>
                    <a:pt x="1077" y="8717"/>
                    <a:pt x="856" y="9256"/>
                    <a:pt x="666" y="9794"/>
                  </a:cubicBezTo>
                  <a:cubicBezTo>
                    <a:pt x="634" y="9889"/>
                    <a:pt x="697" y="9984"/>
                    <a:pt x="792" y="10016"/>
                  </a:cubicBezTo>
                  <a:cubicBezTo>
                    <a:pt x="792" y="10016"/>
                    <a:pt x="824" y="10047"/>
                    <a:pt x="824" y="10047"/>
                  </a:cubicBezTo>
                  <a:cubicBezTo>
                    <a:pt x="919" y="10047"/>
                    <a:pt x="982" y="9984"/>
                    <a:pt x="1014" y="9921"/>
                  </a:cubicBezTo>
                  <a:cubicBezTo>
                    <a:pt x="1172" y="9382"/>
                    <a:pt x="1394" y="8844"/>
                    <a:pt x="1616" y="8337"/>
                  </a:cubicBezTo>
                  <a:cubicBezTo>
                    <a:pt x="1647" y="8242"/>
                    <a:pt x="1616" y="8147"/>
                    <a:pt x="1552" y="8115"/>
                  </a:cubicBezTo>
                  <a:cubicBezTo>
                    <a:pt x="1519" y="8093"/>
                    <a:pt x="1485" y="8083"/>
                    <a:pt x="1453" y="8083"/>
                  </a:cubicBezTo>
                  <a:close/>
                  <a:moveTo>
                    <a:pt x="444" y="11346"/>
                  </a:moveTo>
                  <a:cubicBezTo>
                    <a:pt x="349" y="11346"/>
                    <a:pt x="254" y="11409"/>
                    <a:pt x="254" y="11504"/>
                  </a:cubicBezTo>
                  <a:cubicBezTo>
                    <a:pt x="127" y="12074"/>
                    <a:pt x="64" y="12644"/>
                    <a:pt x="32" y="13214"/>
                  </a:cubicBezTo>
                  <a:cubicBezTo>
                    <a:pt x="1" y="13309"/>
                    <a:pt x="96" y="13404"/>
                    <a:pt x="191" y="13404"/>
                  </a:cubicBezTo>
                  <a:cubicBezTo>
                    <a:pt x="286" y="13404"/>
                    <a:pt x="349" y="13341"/>
                    <a:pt x="349" y="13246"/>
                  </a:cubicBezTo>
                  <a:cubicBezTo>
                    <a:pt x="412" y="12676"/>
                    <a:pt x="476" y="12106"/>
                    <a:pt x="571" y="11567"/>
                  </a:cubicBezTo>
                  <a:cubicBezTo>
                    <a:pt x="602" y="11472"/>
                    <a:pt x="539" y="11377"/>
                    <a:pt x="444" y="11346"/>
                  </a:cubicBezTo>
                  <a:close/>
                  <a:moveTo>
                    <a:pt x="159" y="14766"/>
                  </a:moveTo>
                  <a:cubicBezTo>
                    <a:pt x="64" y="14798"/>
                    <a:pt x="1" y="14861"/>
                    <a:pt x="1" y="14956"/>
                  </a:cubicBezTo>
                  <a:cubicBezTo>
                    <a:pt x="32" y="15526"/>
                    <a:pt x="96" y="16128"/>
                    <a:pt x="191" y="16698"/>
                  </a:cubicBezTo>
                  <a:cubicBezTo>
                    <a:pt x="191" y="16761"/>
                    <a:pt x="286" y="16824"/>
                    <a:pt x="349" y="16824"/>
                  </a:cubicBezTo>
                  <a:lnTo>
                    <a:pt x="381" y="16824"/>
                  </a:lnTo>
                  <a:cubicBezTo>
                    <a:pt x="476" y="16793"/>
                    <a:pt x="539" y="16729"/>
                    <a:pt x="539" y="16634"/>
                  </a:cubicBezTo>
                  <a:cubicBezTo>
                    <a:pt x="444" y="16064"/>
                    <a:pt x="381" y="15494"/>
                    <a:pt x="349" y="14924"/>
                  </a:cubicBezTo>
                  <a:cubicBezTo>
                    <a:pt x="349" y="14829"/>
                    <a:pt x="254" y="14766"/>
                    <a:pt x="159" y="1476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580;p36"/>
            <p:cNvSpPr/>
            <p:nvPr/>
          </p:nvSpPr>
          <p:spPr>
            <a:xfrm>
              <a:off x="3594250" y="2255375"/>
              <a:ext cx="553425" cy="334925"/>
            </a:xfrm>
            <a:custGeom>
              <a:avLst/>
              <a:gdLst/>
              <a:ahLst/>
              <a:cxnLst/>
              <a:rect l="l" t="t" r="r" b="b"/>
              <a:pathLst>
                <a:path w="22137" h="13397" extrusionOk="0">
                  <a:moveTo>
                    <a:pt x="21979" y="0"/>
                  </a:moveTo>
                  <a:cubicBezTo>
                    <a:pt x="21884" y="0"/>
                    <a:pt x="21789" y="64"/>
                    <a:pt x="21789" y="159"/>
                  </a:cubicBezTo>
                  <a:cubicBezTo>
                    <a:pt x="21757" y="697"/>
                    <a:pt x="21662" y="1267"/>
                    <a:pt x="21535" y="1837"/>
                  </a:cubicBezTo>
                  <a:cubicBezTo>
                    <a:pt x="21535" y="1932"/>
                    <a:pt x="21598" y="1995"/>
                    <a:pt x="21693" y="2027"/>
                  </a:cubicBezTo>
                  <a:lnTo>
                    <a:pt x="21725" y="2027"/>
                  </a:lnTo>
                  <a:cubicBezTo>
                    <a:pt x="21789" y="2027"/>
                    <a:pt x="21852" y="1964"/>
                    <a:pt x="21884" y="1900"/>
                  </a:cubicBezTo>
                  <a:cubicBezTo>
                    <a:pt x="22010" y="1330"/>
                    <a:pt x="22074" y="760"/>
                    <a:pt x="22137" y="190"/>
                  </a:cubicBezTo>
                  <a:cubicBezTo>
                    <a:pt x="22137" y="95"/>
                    <a:pt x="22074" y="0"/>
                    <a:pt x="21979" y="0"/>
                  </a:cubicBezTo>
                  <a:close/>
                  <a:moveTo>
                    <a:pt x="21262" y="3349"/>
                  </a:moveTo>
                  <a:cubicBezTo>
                    <a:pt x="21186" y="3349"/>
                    <a:pt x="21118" y="3401"/>
                    <a:pt x="21092" y="3452"/>
                  </a:cubicBezTo>
                  <a:cubicBezTo>
                    <a:pt x="20902" y="3991"/>
                    <a:pt x="20712" y="4529"/>
                    <a:pt x="20458" y="5036"/>
                  </a:cubicBezTo>
                  <a:cubicBezTo>
                    <a:pt x="20427" y="5131"/>
                    <a:pt x="20458" y="5226"/>
                    <a:pt x="20522" y="5257"/>
                  </a:cubicBezTo>
                  <a:cubicBezTo>
                    <a:pt x="20553" y="5289"/>
                    <a:pt x="20585" y="5289"/>
                    <a:pt x="20617" y="5289"/>
                  </a:cubicBezTo>
                  <a:cubicBezTo>
                    <a:pt x="20680" y="5289"/>
                    <a:pt x="20743" y="5257"/>
                    <a:pt x="20775" y="5194"/>
                  </a:cubicBezTo>
                  <a:cubicBezTo>
                    <a:pt x="21028" y="4656"/>
                    <a:pt x="21250" y="4117"/>
                    <a:pt x="21408" y="3579"/>
                  </a:cubicBezTo>
                  <a:cubicBezTo>
                    <a:pt x="21440" y="3484"/>
                    <a:pt x="21408" y="3389"/>
                    <a:pt x="21313" y="3357"/>
                  </a:cubicBezTo>
                  <a:cubicBezTo>
                    <a:pt x="21296" y="3351"/>
                    <a:pt x="21279" y="3349"/>
                    <a:pt x="21262" y="3349"/>
                  </a:cubicBezTo>
                  <a:close/>
                  <a:moveTo>
                    <a:pt x="19769" y="6442"/>
                  </a:moveTo>
                  <a:cubicBezTo>
                    <a:pt x="19713" y="6442"/>
                    <a:pt x="19655" y="6464"/>
                    <a:pt x="19635" y="6524"/>
                  </a:cubicBezTo>
                  <a:cubicBezTo>
                    <a:pt x="19318" y="6999"/>
                    <a:pt x="19002" y="7443"/>
                    <a:pt x="18622" y="7886"/>
                  </a:cubicBezTo>
                  <a:cubicBezTo>
                    <a:pt x="18558" y="7949"/>
                    <a:pt x="18590" y="8076"/>
                    <a:pt x="18653" y="8139"/>
                  </a:cubicBezTo>
                  <a:cubicBezTo>
                    <a:pt x="18685" y="8171"/>
                    <a:pt x="18717" y="8171"/>
                    <a:pt x="18780" y="8171"/>
                  </a:cubicBezTo>
                  <a:cubicBezTo>
                    <a:pt x="18812" y="8171"/>
                    <a:pt x="18875" y="8139"/>
                    <a:pt x="18907" y="8108"/>
                  </a:cubicBezTo>
                  <a:cubicBezTo>
                    <a:pt x="19255" y="7664"/>
                    <a:pt x="19603" y="7189"/>
                    <a:pt x="19920" y="6714"/>
                  </a:cubicBezTo>
                  <a:cubicBezTo>
                    <a:pt x="19983" y="6619"/>
                    <a:pt x="19952" y="6524"/>
                    <a:pt x="19857" y="6461"/>
                  </a:cubicBezTo>
                  <a:cubicBezTo>
                    <a:pt x="19834" y="6449"/>
                    <a:pt x="19802" y="6442"/>
                    <a:pt x="19769" y="6442"/>
                  </a:cubicBezTo>
                  <a:close/>
                  <a:moveTo>
                    <a:pt x="17581" y="9093"/>
                  </a:moveTo>
                  <a:cubicBezTo>
                    <a:pt x="17545" y="9093"/>
                    <a:pt x="17510" y="9110"/>
                    <a:pt x="17482" y="9153"/>
                  </a:cubicBezTo>
                  <a:cubicBezTo>
                    <a:pt x="17070" y="9533"/>
                    <a:pt x="16626" y="9913"/>
                    <a:pt x="16183" y="10229"/>
                  </a:cubicBezTo>
                  <a:cubicBezTo>
                    <a:pt x="16088" y="10293"/>
                    <a:pt x="16088" y="10419"/>
                    <a:pt x="16151" y="10483"/>
                  </a:cubicBezTo>
                  <a:cubicBezTo>
                    <a:pt x="16183" y="10514"/>
                    <a:pt x="16246" y="10546"/>
                    <a:pt x="16278" y="10546"/>
                  </a:cubicBezTo>
                  <a:cubicBezTo>
                    <a:pt x="16310" y="10546"/>
                    <a:pt x="16373" y="10546"/>
                    <a:pt x="16373" y="10514"/>
                  </a:cubicBezTo>
                  <a:cubicBezTo>
                    <a:pt x="16848" y="10166"/>
                    <a:pt x="17291" y="9786"/>
                    <a:pt x="17703" y="9374"/>
                  </a:cubicBezTo>
                  <a:cubicBezTo>
                    <a:pt x="17798" y="9311"/>
                    <a:pt x="17798" y="9216"/>
                    <a:pt x="17703" y="9153"/>
                  </a:cubicBezTo>
                  <a:cubicBezTo>
                    <a:pt x="17668" y="9118"/>
                    <a:pt x="17624" y="9093"/>
                    <a:pt x="17581" y="9093"/>
                  </a:cubicBezTo>
                  <a:close/>
                  <a:moveTo>
                    <a:pt x="214" y="10939"/>
                  </a:moveTo>
                  <a:cubicBezTo>
                    <a:pt x="157" y="10939"/>
                    <a:pt x="104" y="10961"/>
                    <a:pt x="64" y="11021"/>
                  </a:cubicBezTo>
                  <a:cubicBezTo>
                    <a:pt x="0" y="11116"/>
                    <a:pt x="32" y="11211"/>
                    <a:pt x="127" y="11243"/>
                  </a:cubicBezTo>
                  <a:cubicBezTo>
                    <a:pt x="602" y="11559"/>
                    <a:pt x="1077" y="11813"/>
                    <a:pt x="1552" y="12034"/>
                  </a:cubicBezTo>
                  <a:cubicBezTo>
                    <a:pt x="1584" y="12066"/>
                    <a:pt x="1615" y="12066"/>
                    <a:pt x="1647" y="12066"/>
                  </a:cubicBezTo>
                  <a:cubicBezTo>
                    <a:pt x="1710" y="12066"/>
                    <a:pt x="1774" y="12034"/>
                    <a:pt x="1805" y="11971"/>
                  </a:cubicBezTo>
                  <a:cubicBezTo>
                    <a:pt x="1837" y="11876"/>
                    <a:pt x="1805" y="11781"/>
                    <a:pt x="1710" y="11718"/>
                  </a:cubicBezTo>
                  <a:cubicBezTo>
                    <a:pt x="1235" y="11496"/>
                    <a:pt x="760" y="11243"/>
                    <a:pt x="317" y="10958"/>
                  </a:cubicBezTo>
                  <a:cubicBezTo>
                    <a:pt x="282" y="10946"/>
                    <a:pt x="247" y="10939"/>
                    <a:pt x="214" y="10939"/>
                  </a:cubicBezTo>
                  <a:close/>
                  <a:moveTo>
                    <a:pt x="14858" y="11146"/>
                  </a:moveTo>
                  <a:cubicBezTo>
                    <a:pt x="14825" y="11146"/>
                    <a:pt x="14792" y="11157"/>
                    <a:pt x="14758" y="11179"/>
                  </a:cubicBezTo>
                  <a:cubicBezTo>
                    <a:pt x="14283" y="11464"/>
                    <a:pt x="13776" y="11718"/>
                    <a:pt x="13238" y="11939"/>
                  </a:cubicBezTo>
                  <a:cubicBezTo>
                    <a:pt x="13175" y="11971"/>
                    <a:pt x="13111" y="12066"/>
                    <a:pt x="13175" y="12161"/>
                  </a:cubicBezTo>
                  <a:cubicBezTo>
                    <a:pt x="13175" y="12225"/>
                    <a:pt x="13238" y="12256"/>
                    <a:pt x="13333" y="12256"/>
                  </a:cubicBezTo>
                  <a:lnTo>
                    <a:pt x="13365" y="12256"/>
                  </a:lnTo>
                  <a:cubicBezTo>
                    <a:pt x="13903" y="12034"/>
                    <a:pt x="14441" y="11749"/>
                    <a:pt x="14948" y="11464"/>
                  </a:cubicBezTo>
                  <a:cubicBezTo>
                    <a:pt x="15011" y="11433"/>
                    <a:pt x="15043" y="11338"/>
                    <a:pt x="15011" y="11243"/>
                  </a:cubicBezTo>
                  <a:cubicBezTo>
                    <a:pt x="14970" y="11181"/>
                    <a:pt x="14916" y="11146"/>
                    <a:pt x="14858" y="11146"/>
                  </a:cubicBezTo>
                  <a:close/>
                  <a:moveTo>
                    <a:pt x="3244" y="12343"/>
                  </a:moveTo>
                  <a:cubicBezTo>
                    <a:pt x="3167" y="12343"/>
                    <a:pt x="3098" y="12400"/>
                    <a:pt x="3072" y="12478"/>
                  </a:cubicBezTo>
                  <a:cubicBezTo>
                    <a:pt x="3040" y="12573"/>
                    <a:pt x="3072" y="12668"/>
                    <a:pt x="3167" y="12700"/>
                  </a:cubicBezTo>
                  <a:cubicBezTo>
                    <a:pt x="3737" y="12858"/>
                    <a:pt x="4307" y="13016"/>
                    <a:pt x="4846" y="13143"/>
                  </a:cubicBezTo>
                  <a:lnTo>
                    <a:pt x="4909" y="13143"/>
                  </a:lnTo>
                  <a:cubicBezTo>
                    <a:pt x="4972" y="13143"/>
                    <a:pt x="5036" y="13080"/>
                    <a:pt x="5067" y="12985"/>
                  </a:cubicBezTo>
                  <a:cubicBezTo>
                    <a:pt x="5067" y="12890"/>
                    <a:pt x="5036" y="12826"/>
                    <a:pt x="4941" y="12795"/>
                  </a:cubicBezTo>
                  <a:cubicBezTo>
                    <a:pt x="4371" y="12668"/>
                    <a:pt x="3832" y="12541"/>
                    <a:pt x="3294" y="12351"/>
                  </a:cubicBezTo>
                  <a:cubicBezTo>
                    <a:pt x="3277" y="12346"/>
                    <a:pt x="3260" y="12343"/>
                    <a:pt x="3244" y="12343"/>
                  </a:cubicBezTo>
                  <a:close/>
                  <a:moveTo>
                    <a:pt x="11705" y="12501"/>
                  </a:moveTo>
                  <a:cubicBezTo>
                    <a:pt x="11688" y="12501"/>
                    <a:pt x="11671" y="12504"/>
                    <a:pt x="11654" y="12510"/>
                  </a:cubicBezTo>
                  <a:cubicBezTo>
                    <a:pt x="11116" y="12668"/>
                    <a:pt x="10546" y="12795"/>
                    <a:pt x="10008" y="12890"/>
                  </a:cubicBezTo>
                  <a:cubicBezTo>
                    <a:pt x="9913" y="12890"/>
                    <a:pt x="9849" y="12985"/>
                    <a:pt x="9849" y="13080"/>
                  </a:cubicBezTo>
                  <a:cubicBezTo>
                    <a:pt x="9881" y="13175"/>
                    <a:pt x="9944" y="13238"/>
                    <a:pt x="10039" y="13238"/>
                  </a:cubicBezTo>
                  <a:cubicBezTo>
                    <a:pt x="10609" y="13143"/>
                    <a:pt x="11179" y="13016"/>
                    <a:pt x="11749" y="12826"/>
                  </a:cubicBezTo>
                  <a:cubicBezTo>
                    <a:pt x="11844" y="12826"/>
                    <a:pt x="11908" y="12731"/>
                    <a:pt x="11876" y="12636"/>
                  </a:cubicBezTo>
                  <a:cubicBezTo>
                    <a:pt x="11850" y="12558"/>
                    <a:pt x="11781" y="12501"/>
                    <a:pt x="11705" y="12501"/>
                  </a:cubicBezTo>
                  <a:close/>
                  <a:moveTo>
                    <a:pt x="6619" y="13016"/>
                  </a:moveTo>
                  <a:cubicBezTo>
                    <a:pt x="6524" y="13016"/>
                    <a:pt x="6429" y="13080"/>
                    <a:pt x="6429" y="13175"/>
                  </a:cubicBezTo>
                  <a:cubicBezTo>
                    <a:pt x="6429" y="13270"/>
                    <a:pt x="6492" y="13365"/>
                    <a:pt x="6587" y="13365"/>
                  </a:cubicBezTo>
                  <a:cubicBezTo>
                    <a:pt x="6967" y="13396"/>
                    <a:pt x="7347" y="13396"/>
                    <a:pt x="7696" y="13396"/>
                  </a:cubicBezTo>
                  <a:lnTo>
                    <a:pt x="8329" y="13396"/>
                  </a:lnTo>
                  <a:cubicBezTo>
                    <a:pt x="8424" y="13396"/>
                    <a:pt x="8487" y="13301"/>
                    <a:pt x="8487" y="13206"/>
                  </a:cubicBezTo>
                  <a:cubicBezTo>
                    <a:pt x="8487" y="13111"/>
                    <a:pt x="8392" y="13048"/>
                    <a:pt x="8297" y="13048"/>
                  </a:cubicBezTo>
                  <a:cubicBezTo>
                    <a:pt x="8074" y="13061"/>
                    <a:pt x="7846" y="13069"/>
                    <a:pt x="7614" y="13069"/>
                  </a:cubicBezTo>
                  <a:cubicBezTo>
                    <a:pt x="7287" y="13069"/>
                    <a:pt x="6953" y="13053"/>
                    <a:pt x="6619" y="1301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581;p36"/>
            <p:cNvSpPr/>
            <p:nvPr/>
          </p:nvSpPr>
          <p:spPr>
            <a:xfrm>
              <a:off x="3918850" y="1894050"/>
              <a:ext cx="172625" cy="143625"/>
            </a:xfrm>
            <a:custGeom>
              <a:avLst/>
              <a:gdLst/>
              <a:ahLst/>
              <a:cxnLst/>
              <a:rect l="l" t="t" r="r" b="b"/>
              <a:pathLst>
                <a:path w="6905" h="5745" extrusionOk="0">
                  <a:moveTo>
                    <a:pt x="184" y="0"/>
                  </a:moveTo>
                  <a:cubicBezTo>
                    <a:pt x="115" y="0"/>
                    <a:pt x="56" y="36"/>
                    <a:pt x="32" y="107"/>
                  </a:cubicBezTo>
                  <a:cubicBezTo>
                    <a:pt x="1" y="202"/>
                    <a:pt x="32" y="297"/>
                    <a:pt x="127" y="329"/>
                  </a:cubicBezTo>
                  <a:cubicBezTo>
                    <a:pt x="634" y="551"/>
                    <a:pt x="1172" y="804"/>
                    <a:pt x="1647" y="1057"/>
                  </a:cubicBezTo>
                  <a:cubicBezTo>
                    <a:pt x="1679" y="1089"/>
                    <a:pt x="1711" y="1089"/>
                    <a:pt x="1742" y="1089"/>
                  </a:cubicBezTo>
                  <a:cubicBezTo>
                    <a:pt x="1806" y="1089"/>
                    <a:pt x="1869" y="1057"/>
                    <a:pt x="1901" y="994"/>
                  </a:cubicBezTo>
                  <a:cubicBezTo>
                    <a:pt x="1932" y="931"/>
                    <a:pt x="1901" y="836"/>
                    <a:pt x="1837" y="772"/>
                  </a:cubicBezTo>
                  <a:cubicBezTo>
                    <a:pt x="1331" y="487"/>
                    <a:pt x="792" y="234"/>
                    <a:pt x="254" y="12"/>
                  </a:cubicBezTo>
                  <a:cubicBezTo>
                    <a:pt x="230" y="4"/>
                    <a:pt x="206" y="0"/>
                    <a:pt x="184" y="0"/>
                  </a:cubicBezTo>
                  <a:close/>
                  <a:moveTo>
                    <a:pt x="3187" y="1688"/>
                  </a:moveTo>
                  <a:cubicBezTo>
                    <a:pt x="3131" y="1688"/>
                    <a:pt x="3080" y="1715"/>
                    <a:pt x="3041" y="1754"/>
                  </a:cubicBezTo>
                  <a:cubicBezTo>
                    <a:pt x="2977" y="1849"/>
                    <a:pt x="3009" y="1944"/>
                    <a:pt x="3072" y="2007"/>
                  </a:cubicBezTo>
                  <a:cubicBezTo>
                    <a:pt x="3547" y="2324"/>
                    <a:pt x="3959" y="2704"/>
                    <a:pt x="4371" y="3084"/>
                  </a:cubicBezTo>
                  <a:cubicBezTo>
                    <a:pt x="4434" y="3116"/>
                    <a:pt x="4466" y="3116"/>
                    <a:pt x="4498" y="3116"/>
                  </a:cubicBezTo>
                  <a:cubicBezTo>
                    <a:pt x="4561" y="3116"/>
                    <a:pt x="4593" y="3116"/>
                    <a:pt x="4624" y="3084"/>
                  </a:cubicBezTo>
                  <a:cubicBezTo>
                    <a:pt x="4688" y="3021"/>
                    <a:pt x="4688" y="2894"/>
                    <a:pt x="4624" y="2831"/>
                  </a:cubicBezTo>
                  <a:cubicBezTo>
                    <a:pt x="4212" y="2451"/>
                    <a:pt x="3737" y="2071"/>
                    <a:pt x="3294" y="1722"/>
                  </a:cubicBezTo>
                  <a:cubicBezTo>
                    <a:pt x="3258" y="1698"/>
                    <a:pt x="3222" y="1688"/>
                    <a:pt x="3187" y="1688"/>
                  </a:cubicBezTo>
                  <a:close/>
                  <a:moveTo>
                    <a:pt x="5668" y="4031"/>
                  </a:moveTo>
                  <a:cubicBezTo>
                    <a:pt x="5632" y="4031"/>
                    <a:pt x="5598" y="4042"/>
                    <a:pt x="5574" y="4066"/>
                  </a:cubicBezTo>
                  <a:cubicBezTo>
                    <a:pt x="5511" y="4129"/>
                    <a:pt x="5479" y="4256"/>
                    <a:pt x="5543" y="4319"/>
                  </a:cubicBezTo>
                  <a:cubicBezTo>
                    <a:pt x="5923" y="4763"/>
                    <a:pt x="6271" y="5206"/>
                    <a:pt x="6556" y="5681"/>
                  </a:cubicBezTo>
                  <a:cubicBezTo>
                    <a:pt x="6588" y="5744"/>
                    <a:pt x="6651" y="5744"/>
                    <a:pt x="6714" y="5744"/>
                  </a:cubicBezTo>
                  <a:lnTo>
                    <a:pt x="6809" y="5744"/>
                  </a:lnTo>
                  <a:cubicBezTo>
                    <a:pt x="6873" y="5681"/>
                    <a:pt x="6904" y="5586"/>
                    <a:pt x="6841" y="5491"/>
                  </a:cubicBezTo>
                  <a:cubicBezTo>
                    <a:pt x="6524" y="5016"/>
                    <a:pt x="6176" y="4541"/>
                    <a:pt x="5828" y="4098"/>
                  </a:cubicBezTo>
                  <a:cubicBezTo>
                    <a:pt x="5788" y="4058"/>
                    <a:pt x="5725" y="4031"/>
                    <a:pt x="5668" y="403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582;p36"/>
            <p:cNvSpPr/>
            <p:nvPr/>
          </p:nvSpPr>
          <p:spPr>
            <a:xfrm>
              <a:off x="3481025" y="2259325"/>
              <a:ext cx="271575" cy="17450"/>
            </a:xfrm>
            <a:custGeom>
              <a:avLst/>
              <a:gdLst/>
              <a:ahLst/>
              <a:cxnLst/>
              <a:rect l="l" t="t" r="r" b="b"/>
              <a:pathLst>
                <a:path w="10863" h="698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381"/>
                  </a:lnTo>
                  <a:cubicBezTo>
                    <a:pt x="1" y="571"/>
                    <a:pt x="159" y="697"/>
                    <a:pt x="349" y="697"/>
                  </a:cubicBezTo>
                  <a:lnTo>
                    <a:pt x="10483" y="697"/>
                  </a:lnTo>
                  <a:cubicBezTo>
                    <a:pt x="10705" y="697"/>
                    <a:pt x="10863" y="571"/>
                    <a:pt x="10863" y="381"/>
                  </a:cubicBezTo>
                  <a:lnTo>
                    <a:pt x="10863" y="349"/>
                  </a:lnTo>
                  <a:cubicBezTo>
                    <a:pt x="10863" y="159"/>
                    <a:pt x="10705" y="1"/>
                    <a:pt x="1048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583;p36"/>
            <p:cNvSpPr/>
            <p:nvPr/>
          </p:nvSpPr>
          <p:spPr>
            <a:xfrm>
              <a:off x="3476275" y="2255375"/>
              <a:ext cx="281075" cy="26150"/>
            </a:xfrm>
            <a:custGeom>
              <a:avLst/>
              <a:gdLst/>
              <a:ahLst/>
              <a:cxnLst/>
              <a:rect l="l" t="t" r="r" b="b"/>
              <a:pathLst>
                <a:path w="11243" h="1046" extrusionOk="0">
                  <a:moveTo>
                    <a:pt x="10673" y="349"/>
                  </a:moveTo>
                  <a:cubicBezTo>
                    <a:pt x="10800" y="349"/>
                    <a:pt x="10895" y="412"/>
                    <a:pt x="10895" y="507"/>
                  </a:cubicBezTo>
                  <a:cubicBezTo>
                    <a:pt x="10895" y="602"/>
                    <a:pt x="10800" y="697"/>
                    <a:pt x="10673" y="697"/>
                  </a:cubicBezTo>
                  <a:lnTo>
                    <a:pt x="539" y="697"/>
                  </a:lnTo>
                  <a:cubicBezTo>
                    <a:pt x="444" y="697"/>
                    <a:pt x="349" y="602"/>
                    <a:pt x="349" y="507"/>
                  </a:cubicBezTo>
                  <a:cubicBezTo>
                    <a:pt x="349" y="412"/>
                    <a:pt x="444" y="349"/>
                    <a:pt x="539" y="349"/>
                  </a:cubicBezTo>
                  <a:close/>
                  <a:moveTo>
                    <a:pt x="571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792"/>
                    <a:pt x="254" y="1045"/>
                    <a:pt x="571" y="1045"/>
                  </a:cubicBezTo>
                  <a:lnTo>
                    <a:pt x="10673" y="1045"/>
                  </a:lnTo>
                  <a:cubicBezTo>
                    <a:pt x="10990" y="1045"/>
                    <a:pt x="11243" y="792"/>
                    <a:pt x="11243" y="507"/>
                  </a:cubicBezTo>
                  <a:cubicBezTo>
                    <a:pt x="11243" y="222"/>
                    <a:pt x="10990" y="0"/>
                    <a:pt x="107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584;p36"/>
            <p:cNvSpPr/>
            <p:nvPr/>
          </p:nvSpPr>
          <p:spPr>
            <a:xfrm>
              <a:off x="3486575" y="2272800"/>
              <a:ext cx="262875" cy="201100"/>
            </a:xfrm>
            <a:custGeom>
              <a:avLst/>
              <a:gdLst/>
              <a:ahLst/>
              <a:cxnLst/>
              <a:rect l="l" t="t" r="r" b="b"/>
              <a:pathLst>
                <a:path w="10515" h="8044" extrusionOk="0">
                  <a:moveTo>
                    <a:pt x="10166" y="348"/>
                  </a:moveTo>
                  <a:lnTo>
                    <a:pt x="10166" y="7537"/>
                  </a:lnTo>
                  <a:cubicBezTo>
                    <a:pt x="10166" y="7632"/>
                    <a:pt x="10103" y="7696"/>
                    <a:pt x="10039" y="7696"/>
                  </a:cubicBezTo>
                  <a:lnTo>
                    <a:pt x="570" y="7696"/>
                  </a:lnTo>
                  <a:cubicBezTo>
                    <a:pt x="444" y="7696"/>
                    <a:pt x="349" y="7601"/>
                    <a:pt x="349" y="7506"/>
                  </a:cubicBezTo>
                  <a:lnTo>
                    <a:pt x="349" y="348"/>
                  </a:lnTo>
                  <a:close/>
                  <a:moveTo>
                    <a:pt x="190" y="0"/>
                  </a:moveTo>
                  <a:cubicBezTo>
                    <a:pt x="95" y="0"/>
                    <a:pt x="0" y="63"/>
                    <a:pt x="0" y="158"/>
                  </a:cubicBezTo>
                  <a:lnTo>
                    <a:pt x="0" y="7506"/>
                  </a:lnTo>
                  <a:cubicBezTo>
                    <a:pt x="0" y="7791"/>
                    <a:pt x="254" y="8044"/>
                    <a:pt x="570" y="8044"/>
                  </a:cubicBezTo>
                  <a:lnTo>
                    <a:pt x="10039" y="8044"/>
                  </a:lnTo>
                  <a:cubicBezTo>
                    <a:pt x="10293" y="8044"/>
                    <a:pt x="10514" y="7822"/>
                    <a:pt x="10483" y="7537"/>
                  </a:cubicBezTo>
                  <a:lnTo>
                    <a:pt x="10483" y="158"/>
                  </a:lnTo>
                  <a:cubicBezTo>
                    <a:pt x="10483" y="63"/>
                    <a:pt x="10419" y="0"/>
                    <a:pt x="103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585;p36"/>
            <p:cNvSpPr/>
            <p:nvPr/>
          </p:nvSpPr>
          <p:spPr>
            <a:xfrm>
              <a:off x="3551500" y="2309200"/>
              <a:ext cx="27725" cy="28525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8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8"/>
                    <a:pt x="253" y="1141"/>
                    <a:pt x="538" y="1141"/>
                  </a:cubicBezTo>
                  <a:cubicBezTo>
                    <a:pt x="855" y="1141"/>
                    <a:pt x="1108" y="888"/>
                    <a:pt x="1108" y="571"/>
                  </a:cubicBezTo>
                  <a:cubicBezTo>
                    <a:pt x="1108" y="254"/>
                    <a:pt x="855" y="1"/>
                    <a:pt x="53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586;p36"/>
            <p:cNvSpPr/>
            <p:nvPr/>
          </p:nvSpPr>
          <p:spPr>
            <a:xfrm>
              <a:off x="3546750" y="2304450"/>
              <a:ext cx="37225" cy="37250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8" y="1141"/>
                    <a:pt x="348" y="983"/>
                    <a:pt x="348" y="761"/>
                  </a:cubicBezTo>
                  <a:cubicBezTo>
                    <a:pt x="348" y="539"/>
                    <a:pt x="538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8" y="1"/>
                    <a:pt x="0" y="349"/>
                    <a:pt x="0" y="761"/>
                  </a:cubicBezTo>
                  <a:cubicBezTo>
                    <a:pt x="0" y="1173"/>
                    <a:pt x="348" y="1489"/>
                    <a:pt x="760" y="1489"/>
                  </a:cubicBezTo>
                  <a:cubicBezTo>
                    <a:pt x="1140" y="1489"/>
                    <a:pt x="1488" y="1173"/>
                    <a:pt x="1488" y="761"/>
                  </a:cubicBezTo>
                  <a:cubicBezTo>
                    <a:pt x="1488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587;p36"/>
            <p:cNvSpPr/>
            <p:nvPr/>
          </p:nvSpPr>
          <p:spPr>
            <a:xfrm>
              <a:off x="3544375" y="2408975"/>
              <a:ext cx="32475" cy="32475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65" y="0"/>
                  </a:moveTo>
                  <a:cubicBezTo>
                    <a:pt x="285" y="0"/>
                    <a:pt x="0" y="285"/>
                    <a:pt x="0" y="665"/>
                  </a:cubicBezTo>
                  <a:cubicBezTo>
                    <a:pt x="0" y="1013"/>
                    <a:pt x="285" y="1299"/>
                    <a:pt x="665" y="1299"/>
                  </a:cubicBezTo>
                  <a:cubicBezTo>
                    <a:pt x="1013" y="1299"/>
                    <a:pt x="1298" y="1013"/>
                    <a:pt x="1298" y="665"/>
                  </a:cubicBezTo>
                  <a:cubicBezTo>
                    <a:pt x="1298" y="285"/>
                    <a:pt x="1013" y="0"/>
                    <a:pt x="66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588;p36"/>
            <p:cNvSpPr/>
            <p:nvPr/>
          </p:nvSpPr>
          <p:spPr>
            <a:xfrm>
              <a:off x="3540400" y="2405000"/>
              <a:ext cx="41200" cy="40400"/>
            </a:xfrm>
            <a:custGeom>
              <a:avLst/>
              <a:gdLst/>
              <a:ahLst/>
              <a:cxnLst/>
              <a:rect l="l" t="t" r="r" b="b"/>
              <a:pathLst>
                <a:path w="1648" h="1616" extrusionOk="0">
                  <a:moveTo>
                    <a:pt x="824" y="349"/>
                  </a:moveTo>
                  <a:cubicBezTo>
                    <a:pt x="1077" y="349"/>
                    <a:pt x="1299" y="539"/>
                    <a:pt x="1299" y="792"/>
                  </a:cubicBezTo>
                  <a:cubicBezTo>
                    <a:pt x="1299" y="1077"/>
                    <a:pt x="1077" y="1267"/>
                    <a:pt x="824" y="1267"/>
                  </a:cubicBezTo>
                  <a:cubicBezTo>
                    <a:pt x="571" y="1267"/>
                    <a:pt x="349" y="1077"/>
                    <a:pt x="349" y="792"/>
                  </a:cubicBezTo>
                  <a:cubicBezTo>
                    <a:pt x="349" y="539"/>
                    <a:pt x="571" y="349"/>
                    <a:pt x="824" y="349"/>
                  </a:cubicBezTo>
                  <a:close/>
                  <a:moveTo>
                    <a:pt x="824" y="1"/>
                  </a:moveTo>
                  <a:cubicBezTo>
                    <a:pt x="381" y="1"/>
                    <a:pt x="1" y="349"/>
                    <a:pt x="1" y="824"/>
                  </a:cubicBezTo>
                  <a:cubicBezTo>
                    <a:pt x="1" y="1267"/>
                    <a:pt x="381" y="1616"/>
                    <a:pt x="824" y="1616"/>
                  </a:cubicBezTo>
                  <a:cubicBezTo>
                    <a:pt x="1267" y="1616"/>
                    <a:pt x="1647" y="1267"/>
                    <a:pt x="1647" y="824"/>
                  </a:cubicBezTo>
                  <a:cubicBezTo>
                    <a:pt x="1647" y="381"/>
                    <a:pt x="1267" y="1"/>
                    <a:pt x="8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589;p36"/>
            <p:cNvSpPr/>
            <p:nvPr/>
          </p:nvSpPr>
          <p:spPr>
            <a:xfrm>
              <a:off x="3637000" y="2309200"/>
              <a:ext cx="27725" cy="28525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9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39" y="1141"/>
                  </a:cubicBezTo>
                  <a:cubicBezTo>
                    <a:pt x="855" y="1141"/>
                    <a:pt x="1109" y="888"/>
                    <a:pt x="1109" y="571"/>
                  </a:cubicBezTo>
                  <a:cubicBezTo>
                    <a:pt x="1109" y="254"/>
                    <a:pt x="855" y="1"/>
                    <a:pt x="53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590;p36"/>
            <p:cNvSpPr/>
            <p:nvPr/>
          </p:nvSpPr>
          <p:spPr>
            <a:xfrm>
              <a:off x="3632250" y="2304450"/>
              <a:ext cx="37225" cy="37250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9" y="1141"/>
                    <a:pt x="349" y="983"/>
                    <a:pt x="349" y="761"/>
                  </a:cubicBezTo>
                  <a:cubicBezTo>
                    <a:pt x="349" y="539"/>
                    <a:pt x="539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173"/>
                    <a:pt x="349" y="1489"/>
                    <a:pt x="760" y="1489"/>
                  </a:cubicBezTo>
                  <a:cubicBezTo>
                    <a:pt x="1140" y="1489"/>
                    <a:pt x="1489" y="1173"/>
                    <a:pt x="1489" y="761"/>
                  </a:cubicBezTo>
                  <a:cubicBezTo>
                    <a:pt x="1489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591;p36"/>
            <p:cNvSpPr/>
            <p:nvPr/>
          </p:nvSpPr>
          <p:spPr>
            <a:xfrm>
              <a:off x="3590275" y="2350375"/>
              <a:ext cx="18250" cy="26150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1" y="1"/>
                  </a:moveTo>
                  <a:lnTo>
                    <a:pt x="729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592;p36"/>
            <p:cNvSpPr/>
            <p:nvPr/>
          </p:nvSpPr>
          <p:spPr>
            <a:xfrm>
              <a:off x="3585525" y="2346100"/>
              <a:ext cx="28525" cy="34375"/>
            </a:xfrm>
            <a:custGeom>
              <a:avLst/>
              <a:gdLst/>
              <a:ahLst/>
              <a:cxnLst/>
              <a:rect l="l" t="t" r="r" b="b"/>
              <a:pathLst>
                <a:path w="1141" h="1375" extrusionOk="0">
                  <a:moveTo>
                    <a:pt x="205" y="1"/>
                  </a:moveTo>
                  <a:cubicBezTo>
                    <a:pt x="166" y="1"/>
                    <a:pt x="124" y="16"/>
                    <a:pt x="96" y="45"/>
                  </a:cubicBezTo>
                  <a:cubicBezTo>
                    <a:pt x="1" y="108"/>
                    <a:pt x="1" y="203"/>
                    <a:pt x="32" y="267"/>
                  </a:cubicBezTo>
                  <a:lnTo>
                    <a:pt x="793" y="1312"/>
                  </a:lnTo>
                  <a:cubicBezTo>
                    <a:pt x="824" y="1343"/>
                    <a:pt x="888" y="1375"/>
                    <a:pt x="919" y="1375"/>
                  </a:cubicBezTo>
                  <a:cubicBezTo>
                    <a:pt x="983" y="1375"/>
                    <a:pt x="1014" y="1375"/>
                    <a:pt x="1046" y="1343"/>
                  </a:cubicBezTo>
                  <a:cubicBezTo>
                    <a:pt x="1109" y="1280"/>
                    <a:pt x="1141" y="1185"/>
                    <a:pt x="1078" y="1090"/>
                  </a:cubicBezTo>
                  <a:lnTo>
                    <a:pt x="318" y="77"/>
                  </a:lnTo>
                  <a:cubicBezTo>
                    <a:pt x="300" y="24"/>
                    <a:pt x="254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593;p36"/>
            <p:cNvSpPr/>
            <p:nvPr/>
          </p:nvSpPr>
          <p:spPr>
            <a:xfrm>
              <a:off x="3590275" y="2350375"/>
              <a:ext cx="18250" cy="26150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729" y="1"/>
                  </a:moveTo>
                  <a:lnTo>
                    <a:pt x="1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594;p36"/>
            <p:cNvSpPr/>
            <p:nvPr/>
          </p:nvSpPr>
          <p:spPr>
            <a:xfrm>
              <a:off x="3585525" y="2346350"/>
              <a:ext cx="28525" cy="34125"/>
            </a:xfrm>
            <a:custGeom>
              <a:avLst/>
              <a:gdLst/>
              <a:ahLst/>
              <a:cxnLst/>
              <a:rect l="l" t="t" r="r" b="b"/>
              <a:pathLst>
                <a:path w="1141" h="1365" extrusionOk="0">
                  <a:moveTo>
                    <a:pt x="939" y="0"/>
                  </a:moveTo>
                  <a:cubicBezTo>
                    <a:pt x="883" y="0"/>
                    <a:pt x="832" y="27"/>
                    <a:pt x="793" y="67"/>
                  </a:cubicBezTo>
                  <a:lnTo>
                    <a:pt x="32" y="1080"/>
                  </a:lnTo>
                  <a:cubicBezTo>
                    <a:pt x="1" y="1175"/>
                    <a:pt x="1" y="1270"/>
                    <a:pt x="96" y="1333"/>
                  </a:cubicBezTo>
                  <a:cubicBezTo>
                    <a:pt x="128" y="1365"/>
                    <a:pt x="159" y="1365"/>
                    <a:pt x="191" y="1365"/>
                  </a:cubicBezTo>
                  <a:cubicBezTo>
                    <a:pt x="254" y="1365"/>
                    <a:pt x="286" y="1333"/>
                    <a:pt x="318" y="1302"/>
                  </a:cubicBezTo>
                  <a:lnTo>
                    <a:pt x="1078" y="257"/>
                  </a:lnTo>
                  <a:cubicBezTo>
                    <a:pt x="1141" y="193"/>
                    <a:pt x="1109" y="67"/>
                    <a:pt x="1046" y="35"/>
                  </a:cubicBezTo>
                  <a:cubicBezTo>
                    <a:pt x="1010" y="11"/>
                    <a:pt x="973" y="0"/>
                    <a:pt x="9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595;p36"/>
            <p:cNvSpPr/>
            <p:nvPr/>
          </p:nvSpPr>
          <p:spPr>
            <a:xfrm>
              <a:off x="3673425" y="2355125"/>
              <a:ext cx="19025" cy="25350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0" y="1"/>
                  </a:moveTo>
                  <a:lnTo>
                    <a:pt x="76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596;p36"/>
            <p:cNvSpPr/>
            <p:nvPr/>
          </p:nvSpPr>
          <p:spPr>
            <a:xfrm>
              <a:off x="3668675" y="2350700"/>
              <a:ext cx="28525" cy="34550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198" y="0"/>
                  </a:moveTo>
                  <a:cubicBezTo>
                    <a:pt x="165" y="0"/>
                    <a:pt x="130" y="8"/>
                    <a:pt x="95" y="19"/>
                  </a:cubicBezTo>
                  <a:cubicBezTo>
                    <a:pt x="32" y="83"/>
                    <a:pt x="0" y="209"/>
                    <a:pt x="63" y="273"/>
                  </a:cubicBezTo>
                  <a:lnTo>
                    <a:pt x="792" y="1318"/>
                  </a:lnTo>
                  <a:cubicBezTo>
                    <a:pt x="855" y="1349"/>
                    <a:pt x="887" y="1381"/>
                    <a:pt x="950" y="1381"/>
                  </a:cubicBezTo>
                  <a:cubicBezTo>
                    <a:pt x="982" y="1381"/>
                    <a:pt x="1013" y="1381"/>
                    <a:pt x="1045" y="1349"/>
                  </a:cubicBezTo>
                  <a:cubicBezTo>
                    <a:pt x="1140" y="1286"/>
                    <a:pt x="1140" y="1159"/>
                    <a:pt x="1077" y="1096"/>
                  </a:cubicBezTo>
                  <a:lnTo>
                    <a:pt x="348" y="83"/>
                  </a:lnTo>
                  <a:cubicBezTo>
                    <a:pt x="308" y="22"/>
                    <a:pt x="255" y="0"/>
                    <a:pt x="1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597;p36"/>
            <p:cNvSpPr/>
            <p:nvPr/>
          </p:nvSpPr>
          <p:spPr>
            <a:xfrm>
              <a:off x="3673425" y="2355125"/>
              <a:ext cx="19025" cy="25350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760" y="1"/>
                  </a:moveTo>
                  <a:lnTo>
                    <a:pt x="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598;p36"/>
            <p:cNvSpPr/>
            <p:nvPr/>
          </p:nvSpPr>
          <p:spPr>
            <a:xfrm>
              <a:off x="3668675" y="2350700"/>
              <a:ext cx="28525" cy="34550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956" y="0"/>
                  </a:moveTo>
                  <a:cubicBezTo>
                    <a:pt x="898" y="0"/>
                    <a:pt x="832" y="22"/>
                    <a:pt x="792" y="83"/>
                  </a:cubicBezTo>
                  <a:lnTo>
                    <a:pt x="63" y="1096"/>
                  </a:lnTo>
                  <a:cubicBezTo>
                    <a:pt x="0" y="1191"/>
                    <a:pt x="32" y="1286"/>
                    <a:pt x="95" y="1349"/>
                  </a:cubicBezTo>
                  <a:cubicBezTo>
                    <a:pt x="127" y="1349"/>
                    <a:pt x="158" y="1381"/>
                    <a:pt x="190" y="1381"/>
                  </a:cubicBezTo>
                  <a:cubicBezTo>
                    <a:pt x="253" y="1381"/>
                    <a:pt x="317" y="1349"/>
                    <a:pt x="348" y="1318"/>
                  </a:cubicBezTo>
                  <a:lnTo>
                    <a:pt x="1077" y="273"/>
                  </a:lnTo>
                  <a:cubicBezTo>
                    <a:pt x="1140" y="209"/>
                    <a:pt x="1108" y="83"/>
                    <a:pt x="1045" y="19"/>
                  </a:cubicBezTo>
                  <a:cubicBezTo>
                    <a:pt x="1022" y="8"/>
                    <a:pt x="990" y="0"/>
                    <a:pt x="95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599;p36"/>
            <p:cNvSpPr/>
            <p:nvPr/>
          </p:nvSpPr>
          <p:spPr>
            <a:xfrm>
              <a:off x="3591075" y="2379375"/>
              <a:ext cx="57825" cy="48625"/>
            </a:xfrm>
            <a:custGeom>
              <a:avLst/>
              <a:gdLst/>
              <a:ahLst/>
              <a:cxnLst/>
              <a:rect l="l" t="t" r="r" b="b"/>
              <a:pathLst>
                <a:path w="2313" h="1945" extrusionOk="0">
                  <a:moveTo>
                    <a:pt x="2115" y="0"/>
                  </a:moveTo>
                  <a:cubicBezTo>
                    <a:pt x="2045" y="0"/>
                    <a:pt x="1980" y="36"/>
                    <a:pt x="1932" y="107"/>
                  </a:cubicBezTo>
                  <a:cubicBezTo>
                    <a:pt x="1426" y="1342"/>
                    <a:pt x="159" y="1596"/>
                    <a:pt x="159" y="1596"/>
                  </a:cubicBezTo>
                  <a:cubicBezTo>
                    <a:pt x="64" y="1627"/>
                    <a:pt x="1" y="1722"/>
                    <a:pt x="32" y="1817"/>
                  </a:cubicBezTo>
                  <a:cubicBezTo>
                    <a:pt x="32" y="1881"/>
                    <a:pt x="127" y="1944"/>
                    <a:pt x="191" y="1944"/>
                  </a:cubicBezTo>
                  <a:lnTo>
                    <a:pt x="222" y="1944"/>
                  </a:lnTo>
                  <a:cubicBezTo>
                    <a:pt x="286" y="1944"/>
                    <a:pt x="1647" y="1627"/>
                    <a:pt x="2249" y="234"/>
                  </a:cubicBezTo>
                  <a:cubicBezTo>
                    <a:pt x="2312" y="171"/>
                    <a:pt x="2249" y="44"/>
                    <a:pt x="2186" y="12"/>
                  </a:cubicBezTo>
                  <a:cubicBezTo>
                    <a:pt x="2162" y="4"/>
                    <a:pt x="2138" y="0"/>
                    <a:pt x="21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600;p36"/>
            <p:cNvSpPr/>
            <p:nvPr/>
          </p:nvSpPr>
          <p:spPr>
            <a:xfrm>
              <a:off x="3614825" y="2376500"/>
              <a:ext cx="42775" cy="30125"/>
            </a:xfrm>
            <a:custGeom>
              <a:avLst/>
              <a:gdLst/>
              <a:ahLst/>
              <a:cxnLst/>
              <a:rect l="l" t="t" r="r" b="b"/>
              <a:pathLst>
                <a:path w="1711" h="1205" extrusionOk="0">
                  <a:moveTo>
                    <a:pt x="1141" y="1"/>
                  </a:moveTo>
                  <a:lnTo>
                    <a:pt x="127" y="412"/>
                  </a:lnTo>
                  <a:cubicBezTo>
                    <a:pt x="32" y="444"/>
                    <a:pt x="1" y="539"/>
                    <a:pt x="32" y="634"/>
                  </a:cubicBezTo>
                  <a:cubicBezTo>
                    <a:pt x="58" y="686"/>
                    <a:pt x="126" y="737"/>
                    <a:pt x="202" y="737"/>
                  </a:cubicBezTo>
                  <a:cubicBezTo>
                    <a:pt x="219" y="737"/>
                    <a:pt x="237" y="735"/>
                    <a:pt x="254" y="729"/>
                  </a:cubicBezTo>
                  <a:lnTo>
                    <a:pt x="1109" y="381"/>
                  </a:lnTo>
                  <a:lnTo>
                    <a:pt x="1362" y="1077"/>
                  </a:lnTo>
                  <a:cubicBezTo>
                    <a:pt x="1394" y="1172"/>
                    <a:pt x="1457" y="1204"/>
                    <a:pt x="1521" y="1204"/>
                  </a:cubicBezTo>
                  <a:lnTo>
                    <a:pt x="1584" y="1204"/>
                  </a:lnTo>
                  <a:cubicBezTo>
                    <a:pt x="1647" y="1172"/>
                    <a:pt x="1711" y="1077"/>
                    <a:pt x="1679" y="982"/>
                  </a:cubicBezTo>
                  <a:lnTo>
                    <a:pt x="1362" y="96"/>
                  </a:lnTo>
                  <a:cubicBezTo>
                    <a:pt x="1362" y="64"/>
                    <a:pt x="1331" y="32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601;p36"/>
            <p:cNvSpPr/>
            <p:nvPr/>
          </p:nvSpPr>
          <p:spPr>
            <a:xfrm>
              <a:off x="3677375" y="2398675"/>
              <a:ext cx="182900" cy="107700"/>
            </a:xfrm>
            <a:custGeom>
              <a:avLst/>
              <a:gdLst/>
              <a:ahLst/>
              <a:cxnLst/>
              <a:rect l="l" t="t" r="r" b="b"/>
              <a:pathLst>
                <a:path w="7316" h="4308" extrusionOk="0">
                  <a:moveTo>
                    <a:pt x="1932" y="0"/>
                  </a:moveTo>
                  <a:cubicBezTo>
                    <a:pt x="792" y="634"/>
                    <a:pt x="0" y="1837"/>
                    <a:pt x="0" y="3231"/>
                  </a:cubicBezTo>
                  <a:lnTo>
                    <a:pt x="0" y="4307"/>
                  </a:lnTo>
                  <a:lnTo>
                    <a:pt x="7316" y="4307"/>
                  </a:lnTo>
                  <a:lnTo>
                    <a:pt x="7316" y="3231"/>
                  </a:lnTo>
                  <a:cubicBezTo>
                    <a:pt x="7316" y="1837"/>
                    <a:pt x="6524" y="634"/>
                    <a:pt x="538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602;p36"/>
            <p:cNvSpPr/>
            <p:nvPr/>
          </p:nvSpPr>
          <p:spPr>
            <a:xfrm>
              <a:off x="3673425" y="2394725"/>
              <a:ext cx="190825" cy="111650"/>
            </a:xfrm>
            <a:custGeom>
              <a:avLst/>
              <a:gdLst/>
              <a:ahLst/>
              <a:cxnLst/>
              <a:rect l="l" t="t" r="r" b="b"/>
              <a:pathLst>
                <a:path w="7633" h="4466" extrusionOk="0">
                  <a:moveTo>
                    <a:pt x="2059" y="0"/>
                  </a:moveTo>
                  <a:cubicBezTo>
                    <a:pt x="2059" y="0"/>
                    <a:pt x="2027" y="0"/>
                    <a:pt x="1995" y="32"/>
                  </a:cubicBezTo>
                  <a:cubicBezTo>
                    <a:pt x="760" y="697"/>
                    <a:pt x="0" y="1964"/>
                    <a:pt x="0" y="3389"/>
                  </a:cubicBezTo>
                  <a:lnTo>
                    <a:pt x="0" y="4434"/>
                  </a:lnTo>
                  <a:lnTo>
                    <a:pt x="348" y="4434"/>
                  </a:lnTo>
                  <a:lnTo>
                    <a:pt x="348" y="3389"/>
                  </a:lnTo>
                  <a:cubicBezTo>
                    <a:pt x="348" y="2122"/>
                    <a:pt x="1014" y="950"/>
                    <a:pt x="2122" y="348"/>
                  </a:cubicBezTo>
                  <a:lnTo>
                    <a:pt x="5511" y="348"/>
                  </a:lnTo>
                  <a:cubicBezTo>
                    <a:pt x="6619" y="950"/>
                    <a:pt x="7284" y="2122"/>
                    <a:pt x="7284" y="3389"/>
                  </a:cubicBezTo>
                  <a:lnTo>
                    <a:pt x="7284" y="4465"/>
                  </a:lnTo>
                  <a:lnTo>
                    <a:pt x="7632" y="4465"/>
                  </a:lnTo>
                  <a:lnTo>
                    <a:pt x="7632" y="3389"/>
                  </a:lnTo>
                  <a:cubicBezTo>
                    <a:pt x="7632" y="1964"/>
                    <a:pt x="6872" y="697"/>
                    <a:pt x="5637" y="32"/>
                  </a:cubicBezTo>
                  <a:cubicBezTo>
                    <a:pt x="5606" y="0"/>
                    <a:pt x="5574" y="0"/>
                    <a:pt x="554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603;p36"/>
            <p:cNvSpPr/>
            <p:nvPr/>
          </p:nvSpPr>
          <p:spPr>
            <a:xfrm>
              <a:off x="3712200" y="2397875"/>
              <a:ext cx="114825" cy="42000"/>
            </a:xfrm>
            <a:custGeom>
              <a:avLst/>
              <a:gdLst/>
              <a:ahLst/>
              <a:cxnLst/>
              <a:rect l="l" t="t" r="r" b="b"/>
              <a:pathLst>
                <a:path w="4593" h="1680" extrusionOk="0">
                  <a:moveTo>
                    <a:pt x="444" y="1"/>
                  </a:moveTo>
                  <a:lnTo>
                    <a:pt x="1" y="1679"/>
                  </a:lnTo>
                  <a:lnTo>
                    <a:pt x="1553" y="1172"/>
                  </a:lnTo>
                  <a:lnTo>
                    <a:pt x="3041" y="1172"/>
                  </a:lnTo>
                  <a:lnTo>
                    <a:pt x="4593" y="1679"/>
                  </a:lnTo>
                  <a:lnTo>
                    <a:pt x="411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604;p36"/>
            <p:cNvSpPr/>
            <p:nvPr/>
          </p:nvSpPr>
          <p:spPr>
            <a:xfrm>
              <a:off x="3707450" y="2396300"/>
              <a:ext cx="124325" cy="47850"/>
            </a:xfrm>
            <a:custGeom>
              <a:avLst/>
              <a:gdLst/>
              <a:ahLst/>
              <a:cxnLst/>
              <a:rect l="l" t="t" r="r" b="b"/>
              <a:pathLst>
                <a:path w="4973" h="1914" extrusionOk="0">
                  <a:moveTo>
                    <a:pt x="444" y="0"/>
                  </a:moveTo>
                  <a:lnTo>
                    <a:pt x="33" y="1710"/>
                  </a:lnTo>
                  <a:cubicBezTo>
                    <a:pt x="1" y="1774"/>
                    <a:pt x="33" y="1837"/>
                    <a:pt x="64" y="1869"/>
                  </a:cubicBezTo>
                  <a:cubicBezTo>
                    <a:pt x="109" y="1891"/>
                    <a:pt x="154" y="1914"/>
                    <a:pt x="199" y="1914"/>
                  </a:cubicBezTo>
                  <a:cubicBezTo>
                    <a:pt x="217" y="1914"/>
                    <a:pt x="236" y="1910"/>
                    <a:pt x="254" y="1901"/>
                  </a:cubicBezTo>
                  <a:lnTo>
                    <a:pt x="1774" y="1394"/>
                  </a:lnTo>
                  <a:lnTo>
                    <a:pt x="3199" y="1394"/>
                  </a:lnTo>
                  <a:lnTo>
                    <a:pt x="4751" y="1901"/>
                  </a:lnTo>
                  <a:lnTo>
                    <a:pt x="4783" y="1901"/>
                  </a:lnTo>
                  <a:cubicBezTo>
                    <a:pt x="4846" y="1901"/>
                    <a:pt x="4878" y="1901"/>
                    <a:pt x="4910" y="1869"/>
                  </a:cubicBezTo>
                  <a:cubicBezTo>
                    <a:pt x="4941" y="1837"/>
                    <a:pt x="4973" y="1742"/>
                    <a:pt x="4941" y="1710"/>
                  </a:cubicBezTo>
                  <a:lnTo>
                    <a:pt x="4466" y="0"/>
                  </a:lnTo>
                  <a:lnTo>
                    <a:pt x="4118" y="95"/>
                  </a:lnTo>
                  <a:lnTo>
                    <a:pt x="4530" y="1489"/>
                  </a:lnTo>
                  <a:lnTo>
                    <a:pt x="3294" y="1077"/>
                  </a:lnTo>
                  <a:lnTo>
                    <a:pt x="1711" y="1077"/>
                  </a:lnTo>
                  <a:lnTo>
                    <a:pt x="444" y="1489"/>
                  </a:lnTo>
                  <a:lnTo>
                    <a:pt x="793" y="95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605;p36"/>
            <p:cNvSpPr/>
            <p:nvPr/>
          </p:nvSpPr>
          <p:spPr>
            <a:xfrm>
              <a:off x="3753375" y="2426375"/>
              <a:ext cx="29325" cy="19825"/>
            </a:xfrm>
            <a:custGeom>
              <a:avLst/>
              <a:gdLst/>
              <a:ahLst/>
              <a:cxnLst/>
              <a:rect l="l" t="t" r="r" b="b"/>
              <a:pathLst>
                <a:path w="1173" h="793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666"/>
                    <a:pt x="127" y="793"/>
                    <a:pt x="286" y="793"/>
                  </a:cubicBezTo>
                  <a:lnTo>
                    <a:pt x="887" y="793"/>
                  </a:lnTo>
                  <a:cubicBezTo>
                    <a:pt x="1046" y="793"/>
                    <a:pt x="1172" y="666"/>
                    <a:pt x="1172" y="507"/>
                  </a:cubicBezTo>
                  <a:lnTo>
                    <a:pt x="1172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606;p36"/>
            <p:cNvSpPr/>
            <p:nvPr/>
          </p:nvSpPr>
          <p:spPr>
            <a:xfrm>
              <a:off x="3748625" y="2426375"/>
              <a:ext cx="38825" cy="23775"/>
            </a:xfrm>
            <a:custGeom>
              <a:avLst/>
              <a:gdLst/>
              <a:ahLst/>
              <a:cxnLst/>
              <a:rect l="l" t="t" r="r" b="b"/>
              <a:pathLst>
                <a:path w="1553" h="951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761"/>
                    <a:pt x="222" y="951"/>
                    <a:pt x="476" y="951"/>
                  </a:cubicBezTo>
                  <a:lnTo>
                    <a:pt x="1077" y="951"/>
                  </a:lnTo>
                  <a:cubicBezTo>
                    <a:pt x="1331" y="951"/>
                    <a:pt x="1552" y="761"/>
                    <a:pt x="1552" y="507"/>
                  </a:cubicBezTo>
                  <a:lnTo>
                    <a:pt x="1552" y="1"/>
                  </a:lnTo>
                  <a:lnTo>
                    <a:pt x="1204" y="1"/>
                  </a:lnTo>
                  <a:lnTo>
                    <a:pt x="1204" y="507"/>
                  </a:lnTo>
                  <a:cubicBezTo>
                    <a:pt x="1204" y="571"/>
                    <a:pt x="1141" y="634"/>
                    <a:pt x="1077" y="634"/>
                  </a:cubicBezTo>
                  <a:lnTo>
                    <a:pt x="476" y="634"/>
                  </a:lnTo>
                  <a:cubicBezTo>
                    <a:pt x="412" y="634"/>
                    <a:pt x="349" y="571"/>
                    <a:pt x="349" y="507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607;p36"/>
            <p:cNvSpPr/>
            <p:nvPr/>
          </p:nvSpPr>
          <p:spPr>
            <a:xfrm>
              <a:off x="3753375" y="2446175"/>
              <a:ext cx="31700" cy="80175"/>
            </a:xfrm>
            <a:custGeom>
              <a:avLst/>
              <a:gdLst/>
              <a:ahLst/>
              <a:cxnLst/>
              <a:rect l="l" t="t" r="r" b="b"/>
              <a:pathLst>
                <a:path w="1268" h="3207" extrusionOk="0">
                  <a:moveTo>
                    <a:pt x="286" y="1"/>
                  </a:moveTo>
                  <a:lnTo>
                    <a:pt x="1" y="2566"/>
                  </a:lnTo>
                  <a:cubicBezTo>
                    <a:pt x="1" y="2661"/>
                    <a:pt x="32" y="2756"/>
                    <a:pt x="96" y="2819"/>
                  </a:cubicBezTo>
                  <a:lnTo>
                    <a:pt x="412" y="3136"/>
                  </a:lnTo>
                  <a:cubicBezTo>
                    <a:pt x="476" y="3183"/>
                    <a:pt x="539" y="3207"/>
                    <a:pt x="602" y="3207"/>
                  </a:cubicBezTo>
                  <a:cubicBezTo>
                    <a:pt x="666" y="3207"/>
                    <a:pt x="729" y="3183"/>
                    <a:pt x="792" y="3136"/>
                  </a:cubicBezTo>
                  <a:lnTo>
                    <a:pt x="1141" y="2819"/>
                  </a:lnTo>
                  <a:cubicBezTo>
                    <a:pt x="1204" y="2756"/>
                    <a:pt x="1267" y="2661"/>
                    <a:pt x="1236" y="2566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608;p36"/>
            <p:cNvSpPr/>
            <p:nvPr/>
          </p:nvSpPr>
          <p:spPr>
            <a:xfrm>
              <a:off x="3748625" y="2445375"/>
              <a:ext cx="40400" cy="84750"/>
            </a:xfrm>
            <a:custGeom>
              <a:avLst/>
              <a:gdLst/>
              <a:ahLst/>
              <a:cxnLst/>
              <a:rect l="l" t="t" r="r" b="b"/>
              <a:pathLst>
                <a:path w="1616" h="3390" extrusionOk="0">
                  <a:moveTo>
                    <a:pt x="317" y="1"/>
                  </a:moveTo>
                  <a:lnTo>
                    <a:pt x="32" y="2566"/>
                  </a:lnTo>
                  <a:cubicBezTo>
                    <a:pt x="1" y="2724"/>
                    <a:pt x="64" y="2883"/>
                    <a:pt x="191" y="2978"/>
                  </a:cubicBezTo>
                  <a:lnTo>
                    <a:pt x="507" y="3294"/>
                  </a:lnTo>
                  <a:cubicBezTo>
                    <a:pt x="602" y="3358"/>
                    <a:pt x="697" y="3389"/>
                    <a:pt x="792" y="3389"/>
                  </a:cubicBezTo>
                  <a:cubicBezTo>
                    <a:pt x="887" y="3389"/>
                    <a:pt x="982" y="3358"/>
                    <a:pt x="1077" y="3294"/>
                  </a:cubicBezTo>
                  <a:lnTo>
                    <a:pt x="1426" y="2978"/>
                  </a:lnTo>
                  <a:cubicBezTo>
                    <a:pt x="1552" y="2883"/>
                    <a:pt x="1616" y="2724"/>
                    <a:pt x="1584" y="2566"/>
                  </a:cubicBezTo>
                  <a:lnTo>
                    <a:pt x="1299" y="1"/>
                  </a:lnTo>
                  <a:lnTo>
                    <a:pt x="951" y="64"/>
                  </a:lnTo>
                  <a:lnTo>
                    <a:pt x="1267" y="2598"/>
                  </a:lnTo>
                  <a:cubicBezTo>
                    <a:pt x="1267" y="2629"/>
                    <a:pt x="1236" y="2693"/>
                    <a:pt x="1204" y="2693"/>
                  </a:cubicBezTo>
                  <a:cubicBezTo>
                    <a:pt x="1204" y="2693"/>
                    <a:pt x="1204" y="2724"/>
                    <a:pt x="1204" y="2724"/>
                  </a:cubicBezTo>
                  <a:lnTo>
                    <a:pt x="856" y="3041"/>
                  </a:lnTo>
                  <a:cubicBezTo>
                    <a:pt x="840" y="3057"/>
                    <a:pt x="816" y="3065"/>
                    <a:pt x="792" y="3065"/>
                  </a:cubicBezTo>
                  <a:cubicBezTo>
                    <a:pt x="769" y="3065"/>
                    <a:pt x="745" y="3057"/>
                    <a:pt x="729" y="3041"/>
                  </a:cubicBezTo>
                  <a:lnTo>
                    <a:pt x="412" y="2724"/>
                  </a:lnTo>
                  <a:cubicBezTo>
                    <a:pt x="412" y="2724"/>
                    <a:pt x="412" y="2693"/>
                    <a:pt x="412" y="2693"/>
                  </a:cubicBezTo>
                  <a:cubicBezTo>
                    <a:pt x="381" y="2693"/>
                    <a:pt x="349" y="2629"/>
                    <a:pt x="349" y="2598"/>
                  </a:cubicBezTo>
                  <a:lnTo>
                    <a:pt x="666" y="3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609;p36"/>
            <p:cNvSpPr/>
            <p:nvPr/>
          </p:nvSpPr>
          <p:spPr>
            <a:xfrm>
              <a:off x="3709050" y="2295750"/>
              <a:ext cx="117975" cy="133025"/>
            </a:xfrm>
            <a:custGeom>
              <a:avLst/>
              <a:gdLst/>
              <a:ahLst/>
              <a:cxnLst/>
              <a:rect l="l" t="t" r="r" b="b"/>
              <a:pathLst>
                <a:path w="4719" h="5321" extrusionOk="0">
                  <a:moveTo>
                    <a:pt x="2344" y="0"/>
                  </a:moveTo>
                  <a:cubicBezTo>
                    <a:pt x="1045" y="0"/>
                    <a:pt x="0" y="1046"/>
                    <a:pt x="0" y="2376"/>
                  </a:cubicBezTo>
                  <a:cubicBezTo>
                    <a:pt x="0" y="3674"/>
                    <a:pt x="1045" y="5321"/>
                    <a:pt x="2344" y="5321"/>
                  </a:cubicBezTo>
                  <a:cubicBezTo>
                    <a:pt x="3674" y="5321"/>
                    <a:pt x="4719" y="3674"/>
                    <a:pt x="4719" y="2376"/>
                  </a:cubicBezTo>
                  <a:cubicBezTo>
                    <a:pt x="4719" y="1077"/>
                    <a:pt x="3674" y="0"/>
                    <a:pt x="234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610;p36"/>
            <p:cNvSpPr/>
            <p:nvPr/>
          </p:nvSpPr>
          <p:spPr>
            <a:xfrm>
              <a:off x="3704300" y="2291800"/>
              <a:ext cx="127475" cy="140950"/>
            </a:xfrm>
            <a:custGeom>
              <a:avLst/>
              <a:gdLst/>
              <a:ahLst/>
              <a:cxnLst/>
              <a:rect l="l" t="t" r="r" b="b"/>
              <a:pathLst>
                <a:path w="5099" h="5638" extrusionOk="0">
                  <a:moveTo>
                    <a:pt x="2534" y="348"/>
                  </a:moveTo>
                  <a:cubicBezTo>
                    <a:pt x="3769" y="348"/>
                    <a:pt x="4751" y="1330"/>
                    <a:pt x="4751" y="2534"/>
                  </a:cubicBezTo>
                  <a:cubicBezTo>
                    <a:pt x="4751" y="3769"/>
                    <a:pt x="3737" y="5320"/>
                    <a:pt x="2534" y="5320"/>
                  </a:cubicBezTo>
                  <a:cubicBezTo>
                    <a:pt x="1362" y="5320"/>
                    <a:pt x="349" y="3769"/>
                    <a:pt x="349" y="2534"/>
                  </a:cubicBezTo>
                  <a:cubicBezTo>
                    <a:pt x="349" y="1330"/>
                    <a:pt x="1330" y="348"/>
                    <a:pt x="2534" y="348"/>
                  </a:cubicBezTo>
                  <a:close/>
                  <a:moveTo>
                    <a:pt x="2534" y="0"/>
                  </a:moveTo>
                  <a:cubicBezTo>
                    <a:pt x="1140" y="0"/>
                    <a:pt x="0" y="1140"/>
                    <a:pt x="0" y="2534"/>
                  </a:cubicBezTo>
                  <a:cubicBezTo>
                    <a:pt x="0" y="3959"/>
                    <a:pt x="1140" y="5637"/>
                    <a:pt x="2534" y="5637"/>
                  </a:cubicBezTo>
                  <a:cubicBezTo>
                    <a:pt x="3959" y="5637"/>
                    <a:pt x="5099" y="3927"/>
                    <a:pt x="5099" y="2534"/>
                  </a:cubicBezTo>
                  <a:cubicBezTo>
                    <a:pt x="5099" y="1140"/>
                    <a:pt x="3959" y="0"/>
                    <a:pt x="25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611;p36"/>
            <p:cNvSpPr/>
            <p:nvPr/>
          </p:nvSpPr>
          <p:spPr>
            <a:xfrm>
              <a:off x="3975075" y="2114000"/>
              <a:ext cx="166275" cy="104975"/>
            </a:xfrm>
            <a:custGeom>
              <a:avLst/>
              <a:gdLst/>
              <a:ahLst/>
              <a:cxnLst/>
              <a:rect l="l" t="t" r="r" b="b"/>
              <a:pathLst>
                <a:path w="6651" h="4199" extrusionOk="0">
                  <a:moveTo>
                    <a:pt x="5025" y="1"/>
                  </a:moveTo>
                  <a:cubicBezTo>
                    <a:pt x="4541" y="1"/>
                    <a:pt x="4006" y="66"/>
                    <a:pt x="3515" y="272"/>
                  </a:cubicBezTo>
                  <a:cubicBezTo>
                    <a:pt x="3325" y="367"/>
                    <a:pt x="3104" y="462"/>
                    <a:pt x="2945" y="588"/>
                  </a:cubicBezTo>
                  <a:cubicBezTo>
                    <a:pt x="1298" y="1665"/>
                    <a:pt x="0" y="2203"/>
                    <a:pt x="0" y="2203"/>
                  </a:cubicBezTo>
                  <a:lnTo>
                    <a:pt x="760" y="3502"/>
                  </a:lnTo>
                  <a:cubicBezTo>
                    <a:pt x="760" y="3502"/>
                    <a:pt x="1140" y="4072"/>
                    <a:pt x="1678" y="4104"/>
                  </a:cubicBezTo>
                  <a:cubicBezTo>
                    <a:pt x="1692" y="4104"/>
                    <a:pt x="1705" y="4105"/>
                    <a:pt x="1717" y="4105"/>
                  </a:cubicBezTo>
                  <a:cubicBezTo>
                    <a:pt x="2250" y="4105"/>
                    <a:pt x="2280" y="3470"/>
                    <a:pt x="2280" y="3470"/>
                  </a:cubicBezTo>
                  <a:cubicBezTo>
                    <a:pt x="2280" y="3470"/>
                    <a:pt x="2470" y="4167"/>
                    <a:pt x="3199" y="4199"/>
                  </a:cubicBezTo>
                  <a:lnTo>
                    <a:pt x="3072" y="3502"/>
                  </a:lnTo>
                  <a:lnTo>
                    <a:pt x="3072" y="3502"/>
                  </a:lnTo>
                  <a:cubicBezTo>
                    <a:pt x="3072" y="3502"/>
                    <a:pt x="3439" y="3912"/>
                    <a:pt x="3853" y="3912"/>
                  </a:cubicBezTo>
                  <a:cubicBezTo>
                    <a:pt x="3940" y="3912"/>
                    <a:pt x="4029" y="3894"/>
                    <a:pt x="4117" y="3850"/>
                  </a:cubicBezTo>
                  <a:lnTo>
                    <a:pt x="3832" y="3122"/>
                  </a:lnTo>
                  <a:lnTo>
                    <a:pt x="3832" y="3122"/>
                  </a:lnTo>
                  <a:cubicBezTo>
                    <a:pt x="3832" y="3122"/>
                    <a:pt x="4318" y="3487"/>
                    <a:pt x="4772" y="3487"/>
                  </a:cubicBezTo>
                  <a:cubicBezTo>
                    <a:pt x="4886" y="3487"/>
                    <a:pt x="4997" y="3464"/>
                    <a:pt x="5099" y="3407"/>
                  </a:cubicBezTo>
                  <a:lnTo>
                    <a:pt x="4529" y="2710"/>
                  </a:lnTo>
                  <a:lnTo>
                    <a:pt x="4529" y="2710"/>
                  </a:lnTo>
                  <a:cubicBezTo>
                    <a:pt x="4529" y="2710"/>
                    <a:pt x="4957" y="2861"/>
                    <a:pt x="5352" y="2861"/>
                  </a:cubicBezTo>
                  <a:cubicBezTo>
                    <a:pt x="5610" y="2861"/>
                    <a:pt x="5854" y="2796"/>
                    <a:pt x="5954" y="2583"/>
                  </a:cubicBezTo>
                  <a:lnTo>
                    <a:pt x="4750" y="2013"/>
                  </a:lnTo>
                  <a:lnTo>
                    <a:pt x="4750" y="2013"/>
                  </a:lnTo>
                  <a:cubicBezTo>
                    <a:pt x="4750" y="2013"/>
                    <a:pt x="4787" y="2015"/>
                    <a:pt x="4849" y="2015"/>
                  </a:cubicBezTo>
                  <a:cubicBezTo>
                    <a:pt x="5174" y="2015"/>
                    <a:pt x="6201" y="1970"/>
                    <a:pt x="6334" y="1412"/>
                  </a:cubicBezTo>
                  <a:lnTo>
                    <a:pt x="4687" y="1190"/>
                  </a:lnTo>
                  <a:cubicBezTo>
                    <a:pt x="4687" y="1190"/>
                    <a:pt x="6651" y="968"/>
                    <a:pt x="6587" y="208"/>
                  </a:cubicBezTo>
                  <a:cubicBezTo>
                    <a:pt x="6587" y="208"/>
                    <a:pt x="5887" y="1"/>
                    <a:pt x="5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612;p36"/>
            <p:cNvSpPr/>
            <p:nvPr/>
          </p:nvSpPr>
          <p:spPr>
            <a:xfrm>
              <a:off x="3970300" y="2110050"/>
              <a:ext cx="174225" cy="112875"/>
            </a:xfrm>
            <a:custGeom>
              <a:avLst/>
              <a:gdLst/>
              <a:ahLst/>
              <a:cxnLst/>
              <a:rect l="l" t="t" r="r" b="b"/>
              <a:pathLst>
                <a:path w="6969" h="4515" extrusionOk="0">
                  <a:moveTo>
                    <a:pt x="5207" y="334"/>
                  </a:moveTo>
                  <a:cubicBezTo>
                    <a:pt x="5811" y="334"/>
                    <a:pt x="6337" y="439"/>
                    <a:pt x="6588" y="493"/>
                  </a:cubicBezTo>
                  <a:cubicBezTo>
                    <a:pt x="6556" y="525"/>
                    <a:pt x="6556" y="556"/>
                    <a:pt x="6525" y="556"/>
                  </a:cubicBezTo>
                  <a:cubicBezTo>
                    <a:pt x="6240" y="936"/>
                    <a:pt x="5226" y="1126"/>
                    <a:pt x="4846" y="1158"/>
                  </a:cubicBezTo>
                  <a:cubicBezTo>
                    <a:pt x="4783" y="1158"/>
                    <a:pt x="4688" y="1253"/>
                    <a:pt x="4688" y="1316"/>
                  </a:cubicBezTo>
                  <a:cubicBezTo>
                    <a:pt x="4688" y="1411"/>
                    <a:pt x="4751" y="1475"/>
                    <a:pt x="4846" y="1506"/>
                  </a:cubicBezTo>
                  <a:lnTo>
                    <a:pt x="6240" y="1696"/>
                  </a:lnTo>
                  <a:cubicBezTo>
                    <a:pt x="6010" y="1926"/>
                    <a:pt x="5492" y="1991"/>
                    <a:pt x="5150" y="1991"/>
                  </a:cubicBezTo>
                  <a:cubicBezTo>
                    <a:pt x="5068" y="1991"/>
                    <a:pt x="4997" y="1988"/>
                    <a:pt x="4941" y="1981"/>
                  </a:cubicBezTo>
                  <a:cubicBezTo>
                    <a:pt x="4878" y="1981"/>
                    <a:pt x="4783" y="2045"/>
                    <a:pt x="4783" y="2140"/>
                  </a:cubicBezTo>
                  <a:cubicBezTo>
                    <a:pt x="4751" y="2203"/>
                    <a:pt x="4783" y="2298"/>
                    <a:pt x="4878" y="2330"/>
                  </a:cubicBezTo>
                  <a:lnTo>
                    <a:pt x="5860" y="2773"/>
                  </a:lnTo>
                  <a:cubicBezTo>
                    <a:pt x="5774" y="2811"/>
                    <a:pt x="5668" y="2826"/>
                    <a:pt x="5554" y="2826"/>
                  </a:cubicBezTo>
                  <a:cubicBezTo>
                    <a:pt x="5290" y="2826"/>
                    <a:pt x="4982" y="2745"/>
                    <a:pt x="4783" y="2678"/>
                  </a:cubicBezTo>
                  <a:cubicBezTo>
                    <a:pt x="4720" y="2678"/>
                    <a:pt x="4625" y="2678"/>
                    <a:pt x="4593" y="2741"/>
                  </a:cubicBezTo>
                  <a:cubicBezTo>
                    <a:pt x="4530" y="2805"/>
                    <a:pt x="4561" y="2900"/>
                    <a:pt x="4593" y="2963"/>
                  </a:cubicBezTo>
                  <a:lnTo>
                    <a:pt x="5005" y="3470"/>
                  </a:lnTo>
                  <a:cubicBezTo>
                    <a:pt x="4986" y="3472"/>
                    <a:pt x="4968" y="3473"/>
                    <a:pt x="4949" y="3473"/>
                  </a:cubicBezTo>
                  <a:cubicBezTo>
                    <a:pt x="4641" y="3473"/>
                    <a:pt x="4267" y="3243"/>
                    <a:pt x="4118" y="3153"/>
                  </a:cubicBezTo>
                  <a:cubicBezTo>
                    <a:pt x="4102" y="3121"/>
                    <a:pt x="4070" y="3106"/>
                    <a:pt x="4035" y="3106"/>
                  </a:cubicBezTo>
                  <a:cubicBezTo>
                    <a:pt x="3999" y="3106"/>
                    <a:pt x="3960" y="3121"/>
                    <a:pt x="3928" y="3153"/>
                  </a:cubicBezTo>
                  <a:cubicBezTo>
                    <a:pt x="3865" y="3185"/>
                    <a:pt x="3833" y="3280"/>
                    <a:pt x="3865" y="3343"/>
                  </a:cubicBezTo>
                  <a:lnTo>
                    <a:pt x="4055" y="3913"/>
                  </a:lnTo>
                  <a:cubicBezTo>
                    <a:pt x="3738" y="3913"/>
                    <a:pt x="3390" y="3565"/>
                    <a:pt x="3390" y="3565"/>
                  </a:cubicBezTo>
                  <a:cubicBezTo>
                    <a:pt x="3366" y="3518"/>
                    <a:pt x="3309" y="3489"/>
                    <a:pt x="3255" y="3489"/>
                  </a:cubicBezTo>
                  <a:cubicBezTo>
                    <a:pt x="3236" y="3489"/>
                    <a:pt x="3217" y="3493"/>
                    <a:pt x="3200" y="3501"/>
                  </a:cubicBezTo>
                  <a:cubicBezTo>
                    <a:pt x="3136" y="3533"/>
                    <a:pt x="3105" y="3628"/>
                    <a:pt x="3105" y="3691"/>
                  </a:cubicBezTo>
                  <a:lnTo>
                    <a:pt x="3200" y="4135"/>
                  </a:lnTo>
                  <a:cubicBezTo>
                    <a:pt x="2788" y="4040"/>
                    <a:pt x="2630" y="3596"/>
                    <a:pt x="2630" y="3596"/>
                  </a:cubicBezTo>
                  <a:cubicBezTo>
                    <a:pt x="2598" y="3501"/>
                    <a:pt x="2535" y="3470"/>
                    <a:pt x="2471" y="3470"/>
                  </a:cubicBezTo>
                  <a:cubicBezTo>
                    <a:pt x="2471" y="3470"/>
                    <a:pt x="2440" y="3470"/>
                    <a:pt x="2440" y="3438"/>
                  </a:cubicBezTo>
                  <a:cubicBezTo>
                    <a:pt x="2345" y="3470"/>
                    <a:pt x="2281" y="3533"/>
                    <a:pt x="2281" y="3628"/>
                  </a:cubicBezTo>
                  <a:cubicBezTo>
                    <a:pt x="2281" y="3628"/>
                    <a:pt x="2249" y="4103"/>
                    <a:pt x="1901" y="4103"/>
                  </a:cubicBezTo>
                  <a:cubicBezTo>
                    <a:pt x="1426" y="4072"/>
                    <a:pt x="1109" y="3565"/>
                    <a:pt x="1109" y="3565"/>
                  </a:cubicBezTo>
                  <a:lnTo>
                    <a:pt x="413" y="2425"/>
                  </a:lnTo>
                  <a:cubicBezTo>
                    <a:pt x="856" y="2235"/>
                    <a:pt x="1933" y="1728"/>
                    <a:pt x="3231" y="873"/>
                  </a:cubicBezTo>
                  <a:cubicBezTo>
                    <a:pt x="3358" y="778"/>
                    <a:pt x="3580" y="683"/>
                    <a:pt x="3770" y="588"/>
                  </a:cubicBezTo>
                  <a:cubicBezTo>
                    <a:pt x="4236" y="396"/>
                    <a:pt x="4745" y="334"/>
                    <a:pt x="5207" y="334"/>
                  </a:cubicBezTo>
                  <a:close/>
                  <a:moveTo>
                    <a:pt x="5273" y="0"/>
                  </a:moveTo>
                  <a:cubicBezTo>
                    <a:pt x="4756" y="0"/>
                    <a:pt x="4176" y="73"/>
                    <a:pt x="3643" y="303"/>
                  </a:cubicBezTo>
                  <a:cubicBezTo>
                    <a:pt x="3421" y="398"/>
                    <a:pt x="3200" y="493"/>
                    <a:pt x="3041" y="588"/>
                  </a:cubicBezTo>
                  <a:cubicBezTo>
                    <a:pt x="1426" y="1665"/>
                    <a:pt x="128" y="2203"/>
                    <a:pt x="128" y="2203"/>
                  </a:cubicBezTo>
                  <a:cubicBezTo>
                    <a:pt x="64" y="2235"/>
                    <a:pt x="33" y="2266"/>
                    <a:pt x="1" y="2298"/>
                  </a:cubicBezTo>
                  <a:cubicBezTo>
                    <a:pt x="1" y="2361"/>
                    <a:pt x="1" y="2393"/>
                    <a:pt x="33" y="2456"/>
                  </a:cubicBezTo>
                  <a:lnTo>
                    <a:pt x="824" y="3755"/>
                  </a:lnTo>
                  <a:cubicBezTo>
                    <a:pt x="824" y="3787"/>
                    <a:pt x="1236" y="4420"/>
                    <a:pt x="1869" y="4452"/>
                  </a:cubicBezTo>
                  <a:cubicBezTo>
                    <a:pt x="2186" y="4452"/>
                    <a:pt x="2408" y="4293"/>
                    <a:pt x="2503" y="4072"/>
                  </a:cubicBezTo>
                  <a:cubicBezTo>
                    <a:pt x="2693" y="4293"/>
                    <a:pt x="2978" y="4515"/>
                    <a:pt x="3390" y="4515"/>
                  </a:cubicBezTo>
                  <a:cubicBezTo>
                    <a:pt x="3453" y="4515"/>
                    <a:pt x="3485" y="4483"/>
                    <a:pt x="3548" y="4452"/>
                  </a:cubicBezTo>
                  <a:cubicBezTo>
                    <a:pt x="3580" y="4420"/>
                    <a:pt x="3580" y="4388"/>
                    <a:pt x="3580" y="4325"/>
                  </a:cubicBezTo>
                  <a:lnTo>
                    <a:pt x="3516" y="4103"/>
                  </a:lnTo>
                  <a:lnTo>
                    <a:pt x="3516" y="4103"/>
                  </a:lnTo>
                  <a:cubicBezTo>
                    <a:pt x="3685" y="4188"/>
                    <a:pt x="3868" y="4258"/>
                    <a:pt x="4065" y="4258"/>
                  </a:cubicBezTo>
                  <a:cubicBezTo>
                    <a:pt x="4164" y="4258"/>
                    <a:pt x="4266" y="4240"/>
                    <a:pt x="4371" y="4198"/>
                  </a:cubicBezTo>
                  <a:cubicBezTo>
                    <a:pt x="4466" y="4167"/>
                    <a:pt x="4498" y="4072"/>
                    <a:pt x="4466" y="3977"/>
                  </a:cubicBezTo>
                  <a:lnTo>
                    <a:pt x="4340" y="3691"/>
                  </a:lnTo>
                  <a:lnTo>
                    <a:pt x="4340" y="3691"/>
                  </a:lnTo>
                  <a:cubicBezTo>
                    <a:pt x="4527" y="3767"/>
                    <a:pt x="4749" y="3831"/>
                    <a:pt x="4964" y="3831"/>
                  </a:cubicBezTo>
                  <a:cubicBezTo>
                    <a:pt x="5111" y="3831"/>
                    <a:pt x="5256" y="3800"/>
                    <a:pt x="5385" y="3723"/>
                  </a:cubicBezTo>
                  <a:cubicBezTo>
                    <a:pt x="5448" y="3691"/>
                    <a:pt x="5480" y="3660"/>
                    <a:pt x="5480" y="3596"/>
                  </a:cubicBezTo>
                  <a:cubicBezTo>
                    <a:pt x="5480" y="3565"/>
                    <a:pt x="5480" y="3501"/>
                    <a:pt x="5448" y="3470"/>
                  </a:cubicBezTo>
                  <a:lnTo>
                    <a:pt x="5195" y="3153"/>
                  </a:lnTo>
                  <a:lnTo>
                    <a:pt x="5195" y="3153"/>
                  </a:lnTo>
                  <a:cubicBezTo>
                    <a:pt x="5314" y="3181"/>
                    <a:pt x="5442" y="3198"/>
                    <a:pt x="5568" y="3198"/>
                  </a:cubicBezTo>
                  <a:cubicBezTo>
                    <a:pt x="5874" y="3198"/>
                    <a:pt x="6168" y="3097"/>
                    <a:pt x="6303" y="2805"/>
                  </a:cubicBezTo>
                  <a:cubicBezTo>
                    <a:pt x="6335" y="2741"/>
                    <a:pt x="6303" y="2646"/>
                    <a:pt x="6208" y="2583"/>
                  </a:cubicBezTo>
                  <a:lnTo>
                    <a:pt x="5638" y="2330"/>
                  </a:lnTo>
                  <a:cubicBezTo>
                    <a:pt x="6081" y="2235"/>
                    <a:pt x="6588" y="2076"/>
                    <a:pt x="6683" y="1601"/>
                  </a:cubicBezTo>
                  <a:cubicBezTo>
                    <a:pt x="6683" y="1570"/>
                    <a:pt x="6683" y="1506"/>
                    <a:pt x="6651" y="1475"/>
                  </a:cubicBezTo>
                  <a:cubicBezTo>
                    <a:pt x="6620" y="1443"/>
                    <a:pt x="6588" y="1411"/>
                    <a:pt x="6556" y="1411"/>
                  </a:cubicBezTo>
                  <a:lnTo>
                    <a:pt x="5891" y="1316"/>
                  </a:lnTo>
                  <a:cubicBezTo>
                    <a:pt x="6240" y="1190"/>
                    <a:pt x="6620" y="1031"/>
                    <a:pt x="6810" y="810"/>
                  </a:cubicBezTo>
                  <a:cubicBezTo>
                    <a:pt x="6905" y="651"/>
                    <a:pt x="6968" y="525"/>
                    <a:pt x="6937" y="366"/>
                  </a:cubicBezTo>
                  <a:cubicBezTo>
                    <a:pt x="6937" y="303"/>
                    <a:pt x="6873" y="240"/>
                    <a:pt x="6810" y="208"/>
                  </a:cubicBezTo>
                  <a:cubicBezTo>
                    <a:pt x="6771" y="188"/>
                    <a:pt x="6105" y="0"/>
                    <a:pt x="527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613;p36"/>
            <p:cNvSpPr/>
            <p:nvPr/>
          </p:nvSpPr>
          <p:spPr>
            <a:xfrm>
              <a:off x="3802475" y="2114000"/>
              <a:ext cx="167075" cy="104975"/>
            </a:xfrm>
            <a:custGeom>
              <a:avLst/>
              <a:gdLst/>
              <a:ahLst/>
              <a:cxnLst/>
              <a:rect l="l" t="t" r="r" b="b"/>
              <a:pathLst>
                <a:path w="6683" h="4199" extrusionOk="0">
                  <a:moveTo>
                    <a:pt x="1635" y="1"/>
                  </a:moveTo>
                  <a:cubicBezTo>
                    <a:pt x="783" y="1"/>
                    <a:pt x="95" y="208"/>
                    <a:pt x="95" y="208"/>
                  </a:cubicBezTo>
                  <a:cubicBezTo>
                    <a:pt x="0" y="968"/>
                    <a:pt x="1964" y="1190"/>
                    <a:pt x="1964" y="1190"/>
                  </a:cubicBezTo>
                  <a:lnTo>
                    <a:pt x="349" y="1412"/>
                  </a:lnTo>
                  <a:cubicBezTo>
                    <a:pt x="455" y="1970"/>
                    <a:pt x="1478" y="2015"/>
                    <a:pt x="1802" y="2015"/>
                  </a:cubicBezTo>
                  <a:cubicBezTo>
                    <a:pt x="1864" y="2015"/>
                    <a:pt x="1900" y="2013"/>
                    <a:pt x="1900" y="2013"/>
                  </a:cubicBezTo>
                  <a:lnTo>
                    <a:pt x="1900" y="2013"/>
                  </a:lnTo>
                  <a:lnTo>
                    <a:pt x="729" y="2583"/>
                  </a:lnTo>
                  <a:cubicBezTo>
                    <a:pt x="816" y="2796"/>
                    <a:pt x="1052" y="2861"/>
                    <a:pt x="1306" y="2861"/>
                  </a:cubicBezTo>
                  <a:cubicBezTo>
                    <a:pt x="1694" y="2861"/>
                    <a:pt x="2122" y="2710"/>
                    <a:pt x="2122" y="2710"/>
                  </a:cubicBezTo>
                  <a:lnTo>
                    <a:pt x="2122" y="2710"/>
                  </a:lnTo>
                  <a:lnTo>
                    <a:pt x="1552" y="3407"/>
                  </a:lnTo>
                  <a:cubicBezTo>
                    <a:pt x="1653" y="3464"/>
                    <a:pt x="1765" y="3487"/>
                    <a:pt x="1878" y="3487"/>
                  </a:cubicBezTo>
                  <a:cubicBezTo>
                    <a:pt x="2332" y="3487"/>
                    <a:pt x="2819" y="3122"/>
                    <a:pt x="2819" y="3122"/>
                  </a:cubicBezTo>
                  <a:lnTo>
                    <a:pt x="2819" y="3122"/>
                  </a:lnTo>
                  <a:lnTo>
                    <a:pt x="2565" y="3850"/>
                  </a:lnTo>
                  <a:cubicBezTo>
                    <a:pt x="2653" y="3894"/>
                    <a:pt x="2742" y="3912"/>
                    <a:pt x="2827" y="3912"/>
                  </a:cubicBezTo>
                  <a:cubicBezTo>
                    <a:pt x="3233" y="3912"/>
                    <a:pt x="3579" y="3502"/>
                    <a:pt x="3579" y="3502"/>
                  </a:cubicBezTo>
                  <a:lnTo>
                    <a:pt x="3579" y="3502"/>
                  </a:lnTo>
                  <a:lnTo>
                    <a:pt x="3452" y="4199"/>
                  </a:lnTo>
                  <a:cubicBezTo>
                    <a:pt x="4180" y="4167"/>
                    <a:pt x="4402" y="3470"/>
                    <a:pt x="4402" y="3470"/>
                  </a:cubicBezTo>
                  <a:cubicBezTo>
                    <a:pt x="4402" y="3470"/>
                    <a:pt x="4432" y="4105"/>
                    <a:pt x="4935" y="4105"/>
                  </a:cubicBezTo>
                  <a:cubicBezTo>
                    <a:pt x="4947" y="4105"/>
                    <a:pt x="4960" y="4104"/>
                    <a:pt x="4972" y="4104"/>
                  </a:cubicBezTo>
                  <a:cubicBezTo>
                    <a:pt x="5542" y="4072"/>
                    <a:pt x="5891" y="3502"/>
                    <a:pt x="5891" y="3502"/>
                  </a:cubicBezTo>
                  <a:lnTo>
                    <a:pt x="6682" y="2203"/>
                  </a:lnTo>
                  <a:cubicBezTo>
                    <a:pt x="6682" y="2203"/>
                    <a:pt x="5384" y="1665"/>
                    <a:pt x="3705" y="588"/>
                  </a:cubicBezTo>
                  <a:cubicBezTo>
                    <a:pt x="3547" y="462"/>
                    <a:pt x="3325" y="367"/>
                    <a:pt x="3135" y="272"/>
                  </a:cubicBezTo>
                  <a:cubicBezTo>
                    <a:pt x="2645" y="66"/>
                    <a:pt x="2114" y="1"/>
                    <a:pt x="16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614;p36"/>
            <p:cNvSpPr/>
            <p:nvPr/>
          </p:nvSpPr>
          <p:spPr>
            <a:xfrm>
              <a:off x="3800100" y="2109500"/>
              <a:ext cx="174200" cy="113425"/>
            </a:xfrm>
            <a:custGeom>
              <a:avLst/>
              <a:gdLst/>
              <a:ahLst/>
              <a:cxnLst/>
              <a:rect l="l" t="t" r="r" b="b"/>
              <a:pathLst>
                <a:path w="6968" h="4537" extrusionOk="0">
                  <a:moveTo>
                    <a:pt x="1684" y="362"/>
                  </a:moveTo>
                  <a:cubicBezTo>
                    <a:pt x="2156" y="362"/>
                    <a:pt x="2684" y="429"/>
                    <a:pt x="3167" y="642"/>
                  </a:cubicBezTo>
                  <a:cubicBezTo>
                    <a:pt x="3389" y="705"/>
                    <a:pt x="3579" y="832"/>
                    <a:pt x="3705" y="927"/>
                  </a:cubicBezTo>
                  <a:cubicBezTo>
                    <a:pt x="5004" y="1750"/>
                    <a:pt x="6112" y="2288"/>
                    <a:pt x="6524" y="2478"/>
                  </a:cubicBezTo>
                  <a:lnTo>
                    <a:pt x="5827" y="3587"/>
                  </a:lnTo>
                  <a:cubicBezTo>
                    <a:pt x="5827" y="3587"/>
                    <a:pt x="5511" y="4094"/>
                    <a:pt x="5067" y="4125"/>
                  </a:cubicBezTo>
                  <a:cubicBezTo>
                    <a:pt x="5054" y="4126"/>
                    <a:pt x="5041" y="4127"/>
                    <a:pt x="5029" y="4127"/>
                  </a:cubicBezTo>
                  <a:cubicBezTo>
                    <a:pt x="4685" y="4127"/>
                    <a:pt x="4655" y="3711"/>
                    <a:pt x="4655" y="3650"/>
                  </a:cubicBezTo>
                  <a:cubicBezTo>
                    <a:pt x="4655" y="3555"/>
                    <a:pt x="4592" y="3492"/>
                    <a:pt x="4497" y="3492"/>
                  </a:cubicBezTo>
                  <a:cubicBezTo>
                    <a:pt x="4434" y="3492"/>
                    <a:pt x="4339" y="3523"/>
                    <a:pt x="4307" y="3618"/>
                  </a:cubicBezTo>
                  <a:cubicBezTo>
                    <a:pt x="4307" y="3618"/>
                    <a:pt x="4180" y="4062"/>
                    <a:pt x="3769" y="4157"/>
                  </a:cubicBezTo>
                  <a:lnTo>
                    <a:pt x="3832" y="3713"/>
                  </a:lnTo>
                  <a:cubicBezTo>
                    <a:pt x="3864" y="3650"/>
                    <a:pt x="3832" y="3587"/>
                    <a:pt x="3769" y="3555"/>
                  </a:cubicBezTo>
                  <a:cubicBezTo>
                    <a:pt x="3737" y="3523"/>
                    <a:pt x="3705" y="3523"/>
                    <a:pt x="3674" y="3523"/>
                  </a:cubicBezTo>
                  <a:cubicBezTo>
                    <a:pt x="3642" y="3523"/>
                    <a:pt x="3579" y="3555"/>
                    <a:pt x="3547" y="3587"/>
                  </a:cubicBezTo>
                  <a:cubicBezTo>
                    <a:pt x="3547" y="3587"/>
                    <a:pt x="3255" y="3937"/>
                    <a:pt x="2924" y="3937"/>
                  </a:cubicBezTo>
                  <a:cubicBezTo>
                    <a:pt x="2910" y="3937"/>
                    <a:pt x="2896" y="3936"/>
                    <a:pt x="2882" y="3935"/>
                  </a:cubicBezTo>
                  <a:lnTo>
                    <a:pt x="3072" y="3397"/>
                  </a:lnTo>
                  <a:cubicBezTo>
                    <a:pt x="3104" y="3302"/>
                    <a:pt x="3072" y="3238"/>
                    <a:pt x="3040" y="3175"/>
                  </a:cubicBezTo>
                  <a:cubicBezTo>
                    <a:pt x="3009" y="3159"/>
                    <a:pt x="2969" y="3151"/>
                    <a:pt x="2930" y="3151"/>
                  </a:cubicBezTo>
                  <a:cubicBezTo>
                    <a:pt x="2890" y="3151"/>
                    <a:pt x="2850" y="3159"/>
                    <a:pt x="2819" y="3175"/>
                  </a:cubicBezTo>
                  <a:cubicBezTo>
                    <a:pt x="2671" y="3294"/>
                    <a:pt x="2329" y="3495"/>
                    <a:pt x="2001" y="3495"/>
                  </a:cubicBezTo>
                  <a:cubicBezTo>
                    <a:pt x="1978" y="3495"/>
                    <a:pt x="1955" y="3494"/>
                    <a:pt x="1932" y="3492"/>
                  </a:cubicBezTo>
                  <a:lnTo>
                    <a:pt x="2344" y="2985"/>
                  </a:lnTo>
                  <a:cubicBezTo>
                    <a:pt x="2407" y="2922"/>
                    <a:pt x="2407" y="2858"/>
                    <a:pt x="2375" y="2795"/>
                  </a:cubicBezTo>
                  <a:cubicBezTo>
                    <a:pt x="2329" y="2749"/>
                    <a:pt x="2283" y="2719"/>
                    <a:pt x="2224" y="2719"/>
                  </a:cubicBezTo>
                  <a:cubicBezTo>
                    <a:pt x="2202" y="2719"/>
                    <a:pt x="2179" y="2723"/>
                    <a:pt x="2154" y="2732"/>
                  </a:cubicBezTo>
                  <a:cubicBezTo>
                    <a:pt x="1977" y="2798"/>
                    <a:pt x="1660" y="2880"/>
                    <a:pt x="1399" y="2880"/>
                  </a:cubicBezTo>
                  <a:cubicBezTo>
                    <a:pt x="1287" y="2880"/>
                    <a:pt x="1185" y="2865"/>
                    <a:pt x="1109" y="2827"/>
                  </a:cubicBezTo>
                  <a:lnTo>
                    <a:pt x="2090" y="2352"/>
                  </a:lnTo>
                  <a:cubicBezTo>
                    <a:pt x="2154" y="2320"/>
                    <a:pt x="2185" y="2225"/>
                    <a:pt x="2185" y="2162"/>
                  </a:cubicBezTo>
                  <a:cubicBezTo>
                    <a:pt x="2154" y="2067"/>
                    <a:pt x="2090" y="2035"/>
                    <a:pt x="1995" y="2035"/>
                  </a:cubicBezTo>
                  <a:cubicBezTo>
                    <a:pt x="1710" y="2035"/>
                    <a:pt x="982" y="2003"/>
                    <a:pt x="697" y="1750"/>
                  </a:cubicBezTo>
                  <a:lnTo>
                    <a:pt x="2090" y="1528"/>
                  </a:lnTo>
                  <a:cubicBezTo>
                    <a:pt x="2185" y="1528"/>
                    <a:pt x="2249" y="1465"/>
                    <a:pt x="2249" y="1370"/>
                  </a:cubicBezTo>
                  <a:cubicBezTo>
                    <a:pt x="2249" y="1275"/>
                    <a:pt x="2185" y="1212"/>
                    <a:pt x="2090" y="1180"/>
                  </a:cubicBezTo>
                  <a:cubicBezTo>
                    <a:pt x="1710" y="1148"/>
                    <a:pt x="697" y="958"/>
                    <a:pt x="412" y="610"/>
                  </a:cubicBezTo>
                  <a:cubicBezTo>
                    <a:pt x="412" y="578"/>
                    <a:pt x="380" y="547"/>
                    <a:pt x="380" y="515"/>
                  </a:cubicBezTo>
                  <a:cubicBezTo>
                    <a:pt x="607" y="463"/>
                    <a:pt x="1104" y="362"/>
                    <a:pt x="1684" y="362"/>
                  </a:cubicBezTo>
                  <a:close/>
                  <a:moveTo>
                    <a:pt x="1739" y="0"/>
                  </a:moveTo>
                  <a:cubicBezTo>
                    <a:pt x="879" y="0"/>
                    <a:pt x="187" y="210"/>
                    <a:pt x="127" y="230"/>
                  </a:cubicBezTo>
                  <a:cubicBezTo>
                    <a:pt x="63" y="230"/>
                    <a:pt x="32" y="293"/>
                    <a:pt x="32" y="357"/>
                  </a:cubicBezTo>
                  <a:cubicBezTo>
                    <a:pt x="0" y="515"/>
                    <a:pt x="32" y="673"/>
                    <a:pt x="158" y="800"/>
                  </a:cubicBezTo>
                  <a:cubicBezTo>
                    <a:pt x="349" y="1053"/>
                    <a:pt x="697" y="1212"/>
                    <a:pt x="1077" y="1307"/>
                  </a:cubicBezTo>
                  <a:lnTo>
                    <a:pt x="412" y="1402"/>
                  </a:lnTo>
                  <a:cubicBezTo>
                    <a:pt x="380" y="1433"/>
                    <a:pt x="317" y="1433"/>
                    <a:pt x="317" y="1497"/>
                  </a:cubicBezTo>
                  <a:cubicBezTo>
                    <a:pt x="285" y="1528"/>
                    <a:pt x="253" y="1560"/>
                    <a:pt x="285" y="1623"/>
                  </a:cubicBezTo>
                  <a:cubicBezTo>
                    <a:pt x="380" y="2067"/>
                    <a:pt x="887" y="2257"/>
                    <a:pt x="1330" y="2320"/>
                  </a:cubicBezTo>
                  <a:lnTo>
                    <a:pt x="729" y="2605"/>
                  </a:lnTo>
                  <a:cubicBezTo>
                    <a:pt x="665" y="2637"/>
                    <a:pt x="602" y="2732"/>
                    <a:pt x="665" y="2827"/>
                  </a:cubicBezTo>
                  <a:cubicBezTo>
                    <a:pt x="802" y="3122"/>
                    <a:pt x="1102" y="3206"/>
                    <a:pt x="1412" y="3206"/>
                  </a:cubicBezTo>
                  <a:cubicBezTo>
                    <a:pt x="1534" y="3206"/>
                    <a:pt x="1658" y="3193"/>
                    <a:pt x="1774" y="3175"/>
                  </a:cubicBezTo>
                  <a:lnTo>
                    <a:pt x="1774" y="3175"/>
                  </a:lnTo>
                  <a:lnTo>
                    <a:pt x="1520" y="3460"/>
                  </a:lnTo>
                  <a:cubicBezTo>
                    <a:pt x="1489" y="3523"/>
                    <a:pt x="1489" y="3555"/>
                    <a:pt x="1489" y="3618"/>
                  </a:cubicBezTo>
                  <a:cubicBezTo>
                    <a:pt x="1489" y="3650"/>
                    <a:pt x="1520" y="3713"/>
                    <a:pt x="1584" y="3713"/>
                  </a:cubicBezTo>
                  <a:cubicBezTo>
                    <a:pt x="1709" y="3802"/>
                    <a:pt x="1850" y="3835"/>
                    <a:pt x="1992" y="3835"/>
                  </a:cubicBezTo>
                  <a:cubicBezTo>
                    <a:pt x="2207" y="3835"/>
                    <a:pt x="2425" y="3758"/>
                    <a:pt x="2597" y="3682"/>
                  </a:cubicBezTo>
                  <a:lnTo>
                    <a:pt x="2597" y="3682"/>
                  </a:lnTo>
                  <a:lnTo>
                    <a:pt x="2502" y="3967"/>
                  </a:lnTo>
                  <a:cubicBezTo>
                    <a:pt x="2470" y="4062"/>
                    <a:pt x="2502" y="4157"/>
                    <a:pt x="2597" y="4189"/>
                  </a:cubicBezTo>
                  <a:cubicBezTo>
                    <a:pt x="2700" y="4246"/>
                    <a:pt x="2807" y="4270"/>
                    <a:pt x="2913" y="4270"/>
                  </a:cubicBezTo>
                  <a:cubicBezTo>
                    <a:pt x="3099" y="4270"/>
                    <a:pt x="3279" y="4195"/>
                    <a:pt x="3420" y="4094"/>
                  </a:cubicBezTo>
                  <a:lnTo>
                    <a:pt x="3420" y="4094"/>
                  </a:lnTo>
                  <a:lnTo>
                    <a:pt x="3389" y="4315"/>
                  </a:lnTo>
                  <a:cubicBezTo>
                    <a:pt x="3389" y="4379"/>
                    <a:pt x="3389" y="4442"/>
                    <a:pt x="3420" y="4474"/>
                  </a:cubicBezTo>
                  <a:cubicBezTo>
                    <a:pt x="3452" y="4505"/>
                    <a:pt x="3515" y="4537"/>
                    <a:pt x="3547" y="4537"/>
                  </a:cubicBezTo>
                  <a:cubicBezTo>
                    <a:pt x="3959" y="4537"/>
                    <a:pt x="4275" y="4315"/>
                    <a:pt x="4434" y="4094"/>
                  </a:cubicBezTo>
                  <a:cubicBezTo>
                    <a:pt x="4551" y="4269"/>
                    <a:pt x="4723" y="4445"/>
                    <a:pt x="5024" y="4445"/>
                  </a:cubicBezTo>
                  <a:cubicBezTo>
                    <a:pt x="5048" y="4445"/>
                    <a:pt x="5073" y="4444"/>
                    <a:pt x="5099" y="4442"/>
                  </a:cubicBezTo>
                  <a:cubicBezTo>
                    <a:pt x="5732" y="4442"/>
                    <a:pt x="6112" y="3777"/>
                    <a:pt x="6144" y="3745"/>
                  </a:cubicBezTo>
                  <a:lnTo>
                    <a:pt x="6936" y="2447"/>
                  </a:lnTo>
                  <a:cubicBezTo>
                    <a:pt x="6967" y="2415"/>
                    <a:pt x="6967" y="2352"/>
                    <a:pt x="6936" y="2320"/>
                  </a:cubicBezTo>
                  <a:cubicBezTo>
                    <a:pt x="6936" y="2257"/>
                    <a:pt x="6904" y="2225"/>
                    <a:pt x="6841" y="2193"/>
                  </a:cubicBezTo>
                  <a:cubicBezTo>
                    <a:pt x="6841" y="2193"/>
                    <a:pt x="5542" y="1687"/>
                    <a:pt x="3927" y="610"/>
                  </a:cubicBezTo>
                  <a:cubicBezTo>
                    <a:pt x="3769" y="515"/>
                    <a:pt x="3547" y="388"/>
                    <a:pt x="3325" y="293"/>
                  </a:cubicBezTo>
                  <a:cubicBezTo>
                    <a:pt x="2800" y="72"/>
                    <a:pt x="2241" y="0"/>
                    <a:pt x="17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615;p36"/>
            <p:cNvSpPr/>
            <p:nvPr/>
          </p:nvSpPr>
          <p:spPr>
            <a:xfrm>
              <a:off x="3932300" y="2059025"/>
              <a:ext cx="74450" cy="74450"/>
            </a:xfrm>
            <a:custGeom>
              <a:avLst/>
              <a:gdLst/>
              <a:ahLst/>
              <a:cxnLst/>
              <a:rect l="l" t="t" r="r" b="b"/>
              <a:pathLst>
                <a:path w="2978" h="2978" extrusionOk="0">
                  <a:moveTo>
                    <a:pt x="1489" y="317"/>
                  </a:moveTo>
                  <a:cubicBezTo>
                    <a:pt x="2123" y="317"/>
                    <a:pt x="2629" y="855"/>
                    <a:pt x="2629" y="1489"/>
                  </a:cubicBezTo>
                  <a:cubicBezTo>
                    <a:pt x="2629" y="2122"/>
                    <a:pt x="2123" y="2629"/>
                    <a:pt x="1489" y="2629"/>
                  </a:cubicBezTo>
                  <a:cubicBezTo>
                    <a:pt x="856" y="2629"/>
                    <a:pt x="318" y="2122"/>
                    <a:pt x="318" y="1489"/>
                  </a:cubicBezTo>
                  <a:cubicBezTo>
                    <a:pt x="318" y="855"/>
                    <a:pt x="856" y="317"/>
                    <a:pt x="1489" y="317"/>
                  </a:cubicBezTo>
                  <a:close/>
                  <a:moveTo>
                    <a:pt x="1489" y="0"/>
                  </a:moveTo>
                  <a:cubicBezTo>
                    <a:pt x="666" y="0"/>
                    <a:pt x="1" y="665"/>
                    <a:pt x="1" y="1489"/>
                  </a:cubicBezTo>
                  <a:cubicBezTo>
                    <a:pt x="1" y="2312"/>
                    <a:pt x="666" y="2977"/>
                    <a:pt x="1489" y="2977"/>
                  </a:cubicBezTo>
                  <a:cubicBezTo>
                    <a:pt x="2313" y="2977"/>
                    <a:pt x="2978" y="2312"/>
                    <a:pt x="2978" y="1489"/>
                  </a:cubicBezTo>
                  <a:cubicBezTo>
                    <a:pt x="2978" y="665"/>
                    <a:pt x="2313" y="0"/>
                    <a:pt x="1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616;p36"/>
            <p:cNvSpPr/>
            <p:nvPr/>
          </p:nvSpPr>
          <p:spPr>
            <a:xfrm>
              <a:off x="3903025" y="2140575"/>
              <a:ext cx="136975" cy="281875"/>
            </a:xfrm>
            <a:custGeom>
              <a:avLst/>
              <a:gdLst/>
              <a:ahLst/>
              <a:cxnLst/>
              <a:rect l="l" t="t" r="r" b="b"/>
              <a:pathLst>
                <a:path w="5479" h="11275" extrusionOk="0">
                  <a:moveTo>
                    <a:pt x="1647" y="0"/>
                  </a:moveTo>
                  <a:cubicBezTo>
                    <a:pt x="697" y="0"/>
                    <a:pt x="0" y="729"/>
                    <a:pt x="0" y="1552"/>
                  </a:cubicBezTo>
                  <a:lnTo>
                    <a:pt x="32" y="5321"/>
                  </a:lnTo>
                  <a:cubicBezTo>
                    <a:pt x="32" y="5637"/>
                    <a:pt x="285" y="5891"/>
                    <a:pt x="634" y="5891"/>
                  </a:cubicBezTo>
                  <a:cubicBezTo>
                    <a:pt x="950" y="5891"/>
                    <a:pt x="1172" y="5796"/>
                    <a:pt x="1267" y="5606"/>
                  </a:cubicBezTo>
                  <a:lnTo>
                    <a:pt x="1330" y="10514"/>
                  </a:lnTo>
                  <a:cubicBezTo>
                    <a:pt x="1330" y="10926"/>
                    <a:pt x="1679" y="11274"/>
                    <a:pt x="2090" y="11274"/>
                  </a:cubicBezTo>
                  <a:cubicBezTo>
                    <a:pt x="2502" y="11274"/>
                    <a:pt x="2819" y="10926"/>
                    <a:pt x="2819" y="10514"/>
                  </a:cubicBezTo>
                  <a:cubicBezTo>
                    <a:pt x="2819" y="10926"/>
                    <a:pt x="3167" y="11274"/>
                    <a:pt x="3579" y="11274"/>
                  </a:cubicBezTo>
                  <a:cubicBezTo>
                    <a:pt x="3990" y="11274"/>
                    <a:pt x="4339" y="10926"/>
                    <a:pt x="4339" y="10514"/>
                  </a:cubicBezTo>
                  <a:lnTo>
                    <a:pt x="4339" y="5732"/>
                  </a:lnTo>
                  <a:cubicBezTo>
                    <a:pt x="4434" y="5859"/>
                    <a:pt x="4624" y="5922"/>
                    <a:pt x="4814" y="5922"/>
                  </a:cubicBezTo>
                  <a:cubicBezTo>
                    <a:pt x="5194" y="5922"/>
                    <a:pt x="5479" y="5669"/>
                    <a:pt x="5479" y="5352"/>
                  </a:cubicBezTo>
                  <a:lnTo>
                    <a:pt x="5447" y="1425"/>
                  </a:lnTo>
                  <a:cubicBezTo>
                    <a:pt x="5416" y="729"/>
                    <a:pt x="4719" y="0"/>
                    <a:pt x="36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617;p36"/>
            <p:cNvSpPr/>
            <p:nvPr/>
          </p:nvSpPr>
          <p:spPr>
            <a:xfrm>
              <a:off x="3899050" y="2135825"/>
              <a:ext cx="145700" cy="290575"/>
            </a:xfrm>
            <a:custGeom>
              <a:avLst/>
              <a:gdLst/>
              <a:ahLst/>
              <a:cxnLst/>
              <a:rect l="l" t="t" r="r" b="b"/>
              <a:pathLst>
                <a:path w="5828" h="11623" extrusionOk="0">
                  <a:moveTo>
                    <a:pt x="3864" y="349"/>
                  </a:moveTo>
                  <a:cubicBezTo>
                    <a:pt x="4783" y="349"/>
                    <a:pt x="5416" y="1014"/>
                    <a:pt x="5448" y="1615"/>
                  </a:cubicBezTo>
                  <a:lnTo>
                    <a:pt x="5448" y="5542"/>
                  </a:lnTo>
                  <a:cubicBezTo>
                    <a:pt x="5448" y="5669"/>
                    <a:pt x="5416" y="5732"/>
                    <a:pt x="5353" y="5796"/>
                  </a:cubicBezTo>
                  <a:cubicBezTo>
                    <a:pt x="5258" y="5891"/>
                    <a:pt x="5131" y="5954"/>
                    <a:pt x="4973" y="5954"/>
                  </a:cubicBezTo>
                  <a:cubicBezTo>
                    <a:pt x="4814" y="5954"/>
                    <a:pt x="4688" y="5891"/>
                    <a:pt x="4593" y="5796"/>
                  </a:cubicBezTo>
                  <a:cubicBezTo>
                    <a:pt x="4570" y="5773"/>
                    <a:pt x="4516" y="5751"/>
                    <a:pt x="4464" y="5751"/>
                  </a:cubicBezTo>
                  <a:cubicBezTo>
                    <a:pt x="4443" y="5751"/>
                    <a:pt x="4421" y="5755"/>
                    <a:pt x="4403" y="5764"/>
                  </a:cubicBezTo>
                  <a:cubicBezTo>
                    <a:pt x="4339" y="5796"/>
                    <a:pt x="4308" y="5859"/>
                    <a:pt x="4308" y="5922"/>
                  </a:cubicBezTo>
                  <a:lnTo>
                    <a:pt x="4308" y="10704"/>
                  </a:lnTo>
                  <a:cubicBezTo>
                    <a:pt x="4308" y="11021"/>
                    <a:pt x="4054" y="11274"/>
                    <a:pt x="3738" y="11274"/>
                  </a:cubicBezTo>
                  <a:cubicBezTo>
                    <a:pt x="3421" y="11274"/>
                    <a:pt x="3168" y="11053"/>
                    <a:pt x="3168" y="10736"/>
                  </a:cubicBezTo>
                  <a:cubicBezTo>
                    <a:pt x="3168" y="10736"/>
                    <a:pt x="3168" y="10704"/>
                    <a:pt x="3136" y="10704"/>
                  </a:cubicBezTo>
                  <a:cubicBezTo>
                    <a:pt x="3136" y="10609"/>
                    <a:pt x="3073" y="10546"/>
                    <a:pt x="2978" y="10546"/>
                  </a:cubicBezTo>
                  <a:cubicBezTo>
                    <a:pt x="2883" y="10546"/>
                    <a:pt x="2819" y="10609"/>
                    <a:pt x="2819" y="10704"/>
                  </a:cubicBezTo>
                  <a:lnTo>
                    <a:pt x="2819" y="10736"/>
                  </a:lnTo>
                  <a:cubicBezTo>
                    <a:pt x="2788" y="11053"/>
                    <a:pt x="2534" y="11274"/>
                    <a:pt x="2249" y="11274"/>
                  </a:cubicBezTo>
                  <a:cubicBezTo>
                    <a:pt x="1933" y="11274"/>
                    <a:pt x="1648" y="11021"/>
                    <a:pt x="1648" y="10704"/>
                  </a:cubicBezTo>
                  <a:lnTo>
                    <a:pt x="1584" y="5796"/>
                  </a:lnTo>
                  <a:cubicBezTo>
                    <a:pt x="1584" y="5732"/>
                    <a:pt x="1553" y="5669"/>
                    <a:pt x="1489" y="5637"/>
                  </a:cubicBezTo>
                  <a:cubicBezTo>
                    <a:pt x="1394" y="5637"/>
                    <a:pt x="1331" y="5637"/>
                    <a:pt x="1299" y="5701"/>
                  </a:cubicBezTo>
                  <a:cubicBezTo>
                    <a:pt x="1204" y="5859"/>
                    <a:pt x="1014" y="5922"/>
                    <a:pt x="793" y="5922"/>
                  </a:cubicBezTo>
                  <a:cubicBezTo>
                    <a:pt x="539" y="5922"/>
                    <a:pt x="381" y="5764"/>
                    <a:pt x="381" y="5511"/>
                  </a:cubicBezTo>
                  <a:lnTo>
                    <a:pt x="317" y="1742"/>
                  </a:lnTo>
                  <a:cubicBezTo>
                    <a:pt x="317" y="982"/>
                    <a:pt x="983" y="380"/>
                    <a:pt x="1806" y="349"/>
                  </a:cubicBezTo>
                  <a:close/>
                  <a:moveTo>
                    <a:pt x="1838" y="0"/>
                  </a:moveTo>
                  <a:cubicBezTo>
                    <a:pt x="793" y="32"/>
                    <a:pt x="1" y="792"/>
                    <a:pt x="1" y="1774"/>
                  </a:cubicBezTo>
                  <a:lnTo>
                    <a:pt x="32" y="5511"/>
                  </a:lnTo>
                  <a:cubicBezTo>
                    <a:pt x="32" y="5954"/>
                    <a:pt x="349" y="6271"/>
                    <a:pt x="793" y="6271"/>
                  </a:cubicBezTo>
                  <a:cubicBezTo>
                    <a:pt x="983" y="6271"/>
                    <a:pt x="1141" y="6239"/>
                    <a:pt x="1268" y="6176"/>
                  </a:cubicBezTo>
                  <a:lnTo>
                    <a:pt x="1331" y="10704"/>
                  </a:lnTo>
                  <a:cubicBezTo>
                    <a:pt x="1331" y="11211"/>
                    <a:pt x="1743" y="11623"/>
                    <a:pt x="2249" y="11623"/>
                  </a:cubicBezTo>
                  <a:cubicBezTo>
                    <a:pt x="2566" y="11623"/>
                    <a:pt x="2819" y="11464"/>
                    <a:pt x="2978" y="11243"/>
                  </a:cubicBezTo>
                  <a:cubicBezTo>
                    <a:pt x="3168" y="11464"/>
                    <a:pt x="3421" y="11623"/>
                    <a:pt x="3738" y="11623"/>
                  </a:cubicBezTo>
                  <a:cubicBezTo>
                    <a:pt x="4244" y="11623"/>
                    <a:pt x="4656" y="11211"/>
                    <a:pt x="4656" y="10704"/>
                  </a:cubicBezTo>
                  <a:lnTo>
                    <a:pt x="4656" y="6239"/>
                  </a:lnTo>
                  <a:cubicBezTo>
                    <a:pt x="4751" y="6271"/>
                    <a:pt x="4878" y="6302"/>
                    <a:pt x="5004" y="6302"/>
                  </a:cubicBezTo>
                  <a:cubicBezTo>
                    <a:pt x="5226" y="6271"/>
                    <a:pt x="5448" y="6207"/>
                    <a:pt x="5606" y="6049"/>
                  </a:cubicBezTo>
                  <a:cubicBezTo>
                    <a:pt x="5733" y="5891"/>
                    <a:pt x="5828" y="5732"/>
                    <a:pt x="5828" y="5542"/>
                  </a:cubicBezTo>
                  <a:lnTo>
                    <a:pt x="5796" y="1615"/>
                  </a:lnTo>
                  <a:cubicBezTo>
                    <a:pt x="5765" y="855"/>
                    <a:pt x="5004" y="32"/>
                    <a:pt x="3864" y="32"/>
                  </a:cubicBezTo>
                  <a:lnTo>
                    <a:pt x="3833" y="32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618;p36"/>
            <p:cNvSpPr/>
            <p:nvPr/>
          </p:nvSpPr>
          <p:spPr>
            <a:xfrm>
              <a:off x="3934675" y="2187275"/>
              <a:ext cx="25" cy="94250"/>
            </a:xfrm>
            <a:custGeom>
              <a:avLst/>
              <a:gdLst/>
              <a:ahLst/>
              <a:cxnLst/>
              <a:rect l="l" t="t" r="r" b="b"/>
              <a:pathLst>
                <a:path w="1" h="3770" extrusionOk="0">
                  <a:moveTo>
                    <a:pt x="1" y="1"/>
                  </a:moveTo>
                  <a:lnTo>
                    <a:pt x="1" y="37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619;p36"/>
            <p:cNvSpPr/>
            <p:nvPr/>
          </p:nvSpPr>
          <p:spPr>
            <a:xfrm>
              <a:off x="3930725" y="2182525"/>
              <a:ext cx="8725" cy="102950"/>
            </a:xfrm>
            <a:custGeom>
              <a:avLst/>
              <a:gdLst/>
              <a:ahLst/>
              <a:cxnLst/>
              <a:rect l="l" t="t" r="r" b="b"/>
              <a:pathLst>
                <a:path w="349" h="4118" extrusionOk="0"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3928"/>
                  </a:lnTo>
                  <a:cubicBezTo>
                    <a:pt x="1" y="4023"/>
                    <a:pt x="64" y="4118"/>
                    <a:pt x="159" y="4118"/>
                  </a:cubicBezTo>
                  <a:cubicBezTo>
                    <a:pt x="254" y="4118"/>
                    <a:pt x="349" y="4054"/>
                    <a:pt x="349" y="3928"/>
                  </a:cubicBezTo>
                  <a:lnTo>
                    <a:pt x="349" y="191"/>
                  </a:lnTo>
                  <a:cubicBezTo>
                    <a:pt x="349" y="96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620;p36"/>
            <p:cNvSpPr/>
            <p:nvPr/>
          </p:nvSpPr>
          <p:spPr>
            <a:xfrm>
              <a:off x="4006725" y="2183325"/>
              <a:ext cx="8750" cy="105325"/>
            </a:xfrm>
            <a:custGeom>
              <a:avLst/>
              <a:gdLst/>
              <a:ahLst/>
              <a:cxnLst/>
              <a:rect l="l" t="t" r="r" b="b"/>
              <a:pathLst>
                <a:path w="350" h="4213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022"/>
                  </a:lnTo>
                  <a:cubicBezTo>
                    <a:pt x="1" y="4117"/>
                    <a:pt x="96" y="4212"/>
                    <a:pt x="191" y="4212"/>
                  </a:cubicBezTo>
                  <a:cubicBezTo>
                    <a:pt x="286" y="4212"/>
                    <a:pt x="349" y="4117"/>
                    <a:pt x="349" y="4022"/>
                  </a:cubicBezTo>
                  <a:lnTo>
                    <a:pt x="349" y="159"/>
                  </a:lnTo>
                  <a:cubicBezTo>
                    <a:pt x="349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621;p36"/>
            <p:cNvSpPr/>
            <p:nvPr/>
          </p:nvSpPr>
          <p:spPr>
            <a:xfrm>
              <a:off x="3969525" y="2275175"/>
              <a:ext cx="8725" cy="133025"/>
            </a:xfrm>
            <a:custGeom>
              <a:avLst/>
              <a:gdLst/>
              <a:ahLst/>
              <a:cxnLst/>
              <a:rect l="l" t="t" r="r" b="b"/>
              <a:pathLst>
                <a:path w="349" h="5321" extrusionOk="0">
                  <a:moveTo>
                    <a:pt x="159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5162"/>
                  </a:lnTo>
                  <a:cubicBezTo>
                    <a:pt x="0" y="5257"/>
                    <a:pt x="64" y="5320"/>
                    <a:pt x="159" y="5320"/>
                  </a:cubicBezTo>
                  <a:cubicBezTo>
                    <a:pt x="254" y="5320"/>
                    <a:pt x="349" y="5257"/>
                    <a:pt x="349" y="5162"/>
                  </a:cubicBezTo>
                  <a:lnTo>
                    <a:pt x="349" y="190"/>
                  </a:lnTo>
                  <a:cubicBezTo>
                    <a:pt x="349" y="95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622;p36"/>
            <p:cNvSpPr/>
            <p:nvPr/>
          </p:nvSpPr>
          <p:spPr>
            <a:xfrm>
              <a:off x="3987725" y="2287050"/>
              <a:ext cx="77625" cy="59400"/>
            </a:xfrm>
            <a:custGeom>
              <a:avLst/>
              <a:gdLst/>
              <a:ahLst/>
              <a:cxnLst/>
              <a:rect l="l" t="t" r="r" b="b"/>
              <a:pathLst>
                <a:path w="3105" h="2376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2280"/>
                  </a:lnTo>
                  <a:cubicBezTo>
                    <a:pt x="1" y="2312"/>
                    <a:pt x="64" y="2375"/>
                    <a:pt x="96" y="2375"/>
                  </a:cubicBezTo>
                  <a:lnTo>
                    <a:pt x="3009" y="2375"/>
                  </a:lnTo>
                  <a:cubicBezTo>
                    <a:pt x="3041" y="2375"/>
                    <a:pt x="3073" y="2312"/>
                    <a:pt x="3104" y="2280"/>
                  </a:cubicBezTo>
                  <a:lnTo>
                    <a:pt x="3104" y="95"/>
                  </a:lnTo>
                  <a:cubicBezTo>
                    <a:pt x="3104" y="32"/>
                    <a:pt x="3041" y="0"/>
                    <a:pt x="30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623;p36"/>
            <p:cNvSpPr/>
            <p:nvPr/>
          </p:nvSpPr>
          <p:spPr>
            <a:xfrm>
              <a:off x="3983775" y="2283075"/>
              <a:ext cx="85525" cy="67325"/>
            </a:xfrm>
            <a:custGeom>
              <a:avLst/>
              <a:gdLst/>
              <a:ahLst/>
              <a:cxnLst/>
              <a:rect l="l" t="t" r="r" b="b"/>
              <a:pathLst>
                <a:path w="3421" h="2693" extrusionOk="0">
                  <a:moveTo>
                    <a:pt x="3072" y="317"/>
                  </a:moveTo>
                  <a:lnTo>
                    <a:pt x="3072" y="2344"/>
                  </a:lnTo>
                  <a:lnTo>
                    <a:pt x="349" y="2344"/>
                  </a:lnTo>
                  <a:lnTo>
                    <a:pt x="349" y="317"/>
                  </a:lnTo>
                  <a:close/>
                  <a:moveTo>
                    <a:pt x="254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2439"/>
                  </a:lnTo>
                  <a:cubicBezTo>
                    <a:pt x="0" y="2566"/>
                    <a:pt x="127" y="2693"/>
                    <a:pt x="254" y="2693"/>
                  </a:cubicBezTo>
                  <a:lnTo>
                    <a:pt x="3167" y="2693"/>
                  </a:lnTo>
                  <a:cubicBezTo>
                    <a:pt x="3294" y="2693"/>
                    <a:pt x="3421" y="2566"/>
                    <a:pt x="3421" y="2439"/>
                  </a:cubicBezTo>
                  <a:lnTo>
                    <a:pt x="3421" y="254"/>
                  </a:lnTo>
                  <a:cubicBezTo>
                    <a:pt x="3421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624;p36"/>
            <p:cNvSpPr/>
            <p:nvPr/>
          </p:nvSpPr>
          <p:spPr>
            <a:xfrm>
              <a:off x="3982975" y="2293075"/>
              <a:ext cx="87125" cy="47025"/>
            </a:xfrm>
            <a:custGeom>
              <a:avLst/>
              <a:gdLst/>
              <a:ahLst/>
              <a:cxnLst/>
              <a:rect l="l" t="t" r="r" b="b"/>
              <a:pathLst>
                <a:path w="3485" h="1881" extrusionOk="0">
                  <a:moveTo>
                    <a:pt x="229" y="1"/>
                  </a:moveTo>
                  <a:cubicBezTo>
                    <a:pt x="207" y="1"/>
                    <a:pt x="183" y="5"/>
                    <a:pt x="159" y="12"/>
                  </a:cubicBezTo>
                  <a:cubicBezTo>
                    <a:pt x="64" y="44"/>
                    <a:pt x="1" y="139"/>
                    <a:pt x="32" y="234"/>
                  </a:cubicBezTo>
                  <a:lnTo>
                    <a:pt x="349" y="1121"/>
                  </a:lnTo>
                  <a:lnTo>
                    <a:pt x="412" y="1311"/>
                  </a:lnTo>
                  <a:cubicBezTo>
                    <a:pt x="539" y="1659"/>
                    <a:pt x="792" y="1881"/>
                    <a:pt x="1109" y="1881"/>
                  </a:cubicBezTo>
                  <a:lnTo>
                    <a:pt x="2376" y="1881"/>
                  </a:lnTo>
                  <a:cubicBezTo>
                    <a:pt x="2693" y="1881"/>
                    <a:pt x="2946" y="1659"/>
                    <a:pt x="3073" y="1311"/>
                  </a:cubicBezTo>
                  <a:lnTo>
                    <a:pt x="3453" y="234"/>
                  </a:lnTo>
                  <a:cubicBezTo>
                    <a:pt x="3484" y="139"/>
                    <a:pt x="3421" y="44"/>
                    <a:pt x="3326" y="12"/>
                  </a:cubicBezTo>
                  <a:cubicBezTo>
                    <a:pt x="3310" y="5"/>
                    <a:pt x="3290" y="1"/>
                    <a:pt x="3269" y="1"/>
                  </a:cubicBezTo>
                  <a:cubicBezTo>
                    <a:pt x="3205" y="1"/>
                    <a:pt x="3128" y="36"/>
                    <a:pt x="3104" y="107"/>
                  </a:cubicBezTo>
                  <a:lnTo>
                    <a:pt x="2788" y="994"/>
                  </a:lnTo>
                  <a:lnTo>
                    <a:pt x="2724" y="1184"/>
                  </a:lnTo>
                  <a:cubicBezTo>
                    <a:pt x="2661" y="1406"/>
                    <a:pt x="2534" y="1533"/>
                    <a:pt x="2376" y="1533"/>
                  </a:cubicBezTo>
                  <a:lnTo>
                    <a:pt x="1109" y="1533"/>
                  </a:lnTo>
                  <a:cubicBezTo>
                    <a:pt x="951" y="1533"/>
                    <a:pt x="824" y="1406"/>
                    <a:pt x="761" y="1216"/>
                  </a:cubicBezTo>
                  <a:lnTo>
                    <a:pt x="381" y="107"/>
                  </a:lnTo>
                  <a:cubicBezTo>
                    <a:pt x="357" y="36"/>
                    <a:pt x="298" y="1"/>
                    <a:pt x="2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625;p36"/>
            <p:cNvSpPr/>
            <p:nvPr/>
          </p:nvSpPr>
          <p:spPr>
            <a:xfrm>
              <a:off x="4012275" y="22712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109" y="602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626;p36"/>
            <p:cNvSpPr/>
            <p:nvPr/>
          </p:nvSpPr>
          <p:spPr>
            <a:xfrm>
              <a:off x="4007525" y="2266450"/>
              <a:ext cx="37225" cy="24575"/>
            </a:xfrm>
            <a:custGeom>
              <a:avLst/>
              <a:gdLst/>
              <a:ahLst/>
              <a:cxnLst/>
              <a:rect l="l" t="t" r="r" b="b"/>
              <a:pathLst>
                <a:path w="1489" h="983" extrusionOk="0">
                  <a:moveTo>
                    <a:pt x="1141" y="349"/>
                  </a:moveTo>
                  <a:lnTo>
                    <a:pt x="1141" y="634"/>
                  </a:lnTo>
                  <a:lnTo>
                    <a:pt x="349" y="634"/>
                  </a:lnTo>
                  <a:lnTo>
                    <a:pt x="349" y="349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792"/>
                  </a:lnTo>
                  <a:cubicBezTo>
                    <a:pt x="0" y="919"/>
                    <a:pt x="95" y="982"/>
                    <a:pt x="190" y="982"/>
                  </a:cubicBezTo>
                  <a:lnTo>
                    <a:pt x="1299" y="982"/>
                  </a:lnTo>
                  <a:cubicBezTo>
                    <a:pt x="1394" y="982"/>
                    <a:pt x="1489" y="919"/>
                    <a:pt x="1489" y="792"/>
                  </a:cubicBezTo>
                  <a:lnTo>
                    <a:pt x="1489" y="191"/>
                  </a:lnTo>
                  <a:cubicBezTo>
                    <a:pt x="1489" y="96"/>
                    <a:pt x="139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627;p36"/>
            <p:cNvSpPr/>
            <p:nvPr/>
          </p:nvSpPr>
          <p:spPr>
            <a:xfrm>
              <a:off x="3498450" y="2196775"/>
              <a:ext cx="133825" cy="8750"/>
            </a:xfrm>
            <a:custGeom>
              <a:avLst/>
              <a:gdLst/>
              <a:ahLst/>
              <a:cxnLst/>
              <a:rect l="l" t="t" r="r" b="b"/>
              <a:pathLst>
                <a:path w="5353" h="350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5194" y="349"/>
                  </a:lnTo>
                  <a:cubicBezTo>
                    <a:pt x="5289" y="349"/>
                    <a:pt x="5352" y="286"/>
                    <a:pt x="5352" y="191"/>
                  </a:cubicBezTo>
                  <a:cubicBezTo>
                    <a:pt x="5352" y="96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628;p36"/>
            <p:cNvSpPr/>
            <p:nvPr/>
          </p:nvSpPr>
          <p:spPr>
            <a:xfrm>
              <a:off x="3624325" y="2102575"/>
              <a:ext cx="133825" cy="102950"/>
            </a:xfrm>
            <a:custGeom>
              <a:avLst/>
              <a:gdLst/>
              <a:ahLst/>
              <a:cxnLst/>
              <a:rect l="l" t="t" r="r" b="b"/>
              <a:pathLst>
                <a:path w="5353" h="4118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lnTo>
                    <a:pt x="1" y="3959"/>
                  </a:lnTo>
                  <a:cubicBezTo>
                    <a:pt x="1" y="4054"/>
                    <a:pt x="64" y="4117"/>
                    <a:pt x="159" y="4117"/>
                  </a:cubicBezTo>
                  <a:cubicBezTo>
                    <a:pt x="254" y="4117"/>
                    <a:pt x="317" y="4054"/>
                    <a:pt x="349" y="3959"/>
                  </a:cubicBezTo>
                  <a:lnTo>
                    <a:pt x="349" y="507"/>
                  </a:lnTo>
                  <a:cubicBezTo>
                    <a:pt x="349" y="412"/>
                    <a:pt x="412" y="317"/>
                    <a:pt x="507" y="317"/>
                  </a:cubicBezTo>
                  <a:lnTo>
                    <a:pt x="5194" y="317"/>
                  </a:lnTo>
                  <a:cubicBezTo>
                    <a:pt x="5289" y="317"/>
                    <a:pt x="5353" y="254"/>
                    <a:pt x="5353" y="159"/>
                  </a:cubicBezTo>
                  <a:cubicBezTo>
                    <a:pt x="5353" y="64"/>
                    <a:pt x="5289" y="0"/>
                    <a:pt x="51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629;p36"/>
            <p:cNvSpPr/>
            <p:nvPr/>
          </p:nvSpPr>
          <p:spPr>
            <a:xfrm>
              <a:off x="3749425" y="2007550"/>
              <a:ext cx="134625" cy="102950"/>
            </a:xfrm>
            <a:custGeom>
              <a:avLst/>
              <a:gdLst/>
              <a:ahLst/>
              <a:cxnLst/>
              <a:rect l="l" t="t" r="r" b="b"/>
              <a:pathLst>
                <a:path w="5385" h="4118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lnTo>
                    <a:pt x="0" y="3960"/>
                  </a:lnTo>
                  <a:cubicBezTo>
                    <a:pt x="0" y="4055"/>
                    <a:pt x="95" y="4118"/>
                    <a:pt x="190" y="4118"/>
                  </a:cubicBezTo>
                  <a:cubicBezTo>
                    <a:pt x="285" y="4118"/>
                    <a:pt x="349" y="4055"/>
                    <a:pt x="349" y="3960"/>
                  </a:cubicBezTo>
                  <a:lnTo>
                    <a:pt x="349" y="508"/>
                  </a:lnTo>
                  <a:cubicBezTo>
                    <a:pt x="349" y="413"/>
                    <a:pt x="412" y="349"/>
                    <a:pt x="507" y="349"/>
                  </a:cubicBezTo>
                  <a:lnTo>
                    <a:pt x="5194" y="349"/>
                  </a:lnTo>
                  <a:cubicBezTo>
                    <a:pt x="5289" y="349"/>
                    <a:pt x="5384" y="254"/>
                    <a:pt x="5384" y="159"/>
                  </a:cubicBezTo>
                  <a:cubicBezTo>
                    <a:pt x="5384" y="64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630;p36"/>
            <p:cNvSpPr/>
            <p:nvPr/>
          </p:nvSpPr>
          <p:spPr>
            <a:xfrm>
              <a:off x="3862650" y="1985325"/>
              <a:ext cx="23775" cy="50775"/>
            </a:xfrm>
            <a:custGeom>
              <a:avLst/>
              <a:gdLst/>
              <a:ahLst/>
              <a:cxnLst/>
              <a:rect l="l" t="t" r="r" b="b"/>
              <a:pathLst>
                <a:path w="951" h="2031" extrusionOk="0">
                  <a:moveTo>
                    <a:pt x="186" y="0"/>
                  </a:moveTo>
                  <a:cubicBezTo>
                    <a:pt x="153" y="0"/>
                    <a:pt x="119" y="11"/>
                    <a:pt x="95" y="35"/>
                  </a:cubicBezTo>
                  <a:cubicBezTo>
                    <a:pt x="0" y="98"/>
                    <a:pt x="0" y="193"/>
                    <a:pt x="32" y="257"/>
                  </a:cubicBezTo>
                  <a:lnTo>
                    <a:pt x="570" y="1048"/>
                  </a:lnTo>
                  <a:lnTo>
                    <a:pt x="95" y="1777"/>
                  </a:lnTo>
                  <a:cubicBezTo>
                    <a:pt x="32" y="1872"/>
                    <a:pt x="63" y="1967"/>
                    <a:pt x="127" y="2030"/>
                  </a:cubicBezTo>
                  <a:lnTo>
                    <a:pt x="222" y="2030"/>
                  </a:lnTo>
                  <a:cubicBezTo>
                    <a:pt x="285" y="2030"/>
                    <a:pt x="348" y="2030"/>
                    <a:pt x="380" y="1967"/>
                  </a:cubicBezTo>
                  <a:lnTo>
                    <a:pt x="918" y="1143"/>
                  </a:lnTo>
                  <a:cubicBezTo>
                    <a:pt x="950" y="1080"/>
                    <a:pt x="950" y="1017"/>
                    <a:pt x="918" y="953"/>
                  </a:cubicBezTo>
                  <a:lnTo>
                    <a:pt x="317" y="67"/>
                  </a:lnTo>
                  <a:cubicBezTo>
                    <a:pt x="297" y="27"/>
                    <a:pt x="241" y="0"/>
                    <a:pt x="18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631;p36"/>
            <p:cNvSpPr/>
            <p:nvPr/>
          </p:nvSpPr>
          <p:spPr>
            <a:xfrm>
              <a:off x="3661550" y="1969550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887" y="1"/>
                  </a:moveTo>
                  <a:cubicBezTo>
                    <a:pt x="380" y="1"/>
                    <a:pt x="0" y="413"/>
                    <a:pt x="0" y="951"/>
                  </a:cubicBezTo>
                  <a:cubicBezTo>
                    <a:pt x="0" y="1458"/>
                    <a:pt x="380" y="1869"/>
                    <a:pt x="887" y="1869"/>
                  </a:cubicBezTo>
                  <a:cubicBezTo>
                    <a:pt x="1393" y="1869"/>
                    <a:pt x="1805" y="1458"/>
                    <a:pt x="1805" y="951"/>
                  </a:cubicBezTo>
                  <a:cubicBezTo>
                    <a:pt x="1805" y="413"/>
                    <a:pt x="1393" y="1"/>
                    <a:pt x="88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632;p36"/>
            <p:cNvSpPr/>
            <p:nvPr/>
          </p:nvSpPr>
          <p:spPr>
            <a:xfrm>
              <a:off x="3656800" y="1965600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17"/>
                  </a:moveTo>
                  <a:cubicBezTo>
                    <a:pt x="1488" y="317"/>
                    <a:pt x="1805" y="666"/>
                    <a:pt x="1805" y="1109"/>
                  </a:cubicBezTo>
                  <a:cubicBezTo>
                    <a:pt x="1805" y="1521"/>
                    <a:pt x="1488" y="1869"/>
                    <a:pt x="1077" y="1869"/>
                  </a:cubicBezTo>
                  <a:cubicBezTo>
                    <a:pt x="665" y="1869"/>
                    <a:pt x="348" y="1521"/>
                    <a:pt x="348" y="1109"/>
                  </a:cubicBezTo>
                  <a:cubicBezTo>
                    <a:pt x="348" y="666"/>
                    <a:pt x="665" y="317"/>
                    <a:pt x="1077" y="317"/>
                  </a:cubicBezTo>
                  <a:close/>
                  <a:moveTo>
                    <a:pt x="1077" y="1"/>
                  </a:moveTo>
                  <a:cubicBezTo>
                    <a:pt x="475" y="1"/>
                    <a:pt x="0" y="476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79" y="2217"/>
                    <a:pt x="2154" y="1711"/>
                    <a:pt x="2154" y="1109"/>
                  </a:cubicBezTo>
                  <a:cubicBezTo>
                    <a:pt x="2154" y="476"/>
                    <a:pt x="1679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633;p36"/>
            <p:cNvSpPr/>
            <p:nvPr/>
          </p:nvSpPr>
          <p:spPr>
            <a:xfrm>
              <a:off x="3641750" y="2028150"/>
              <a:ext cx="85525" cy="5385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0" y="32"/>
                    <a:pt x="32" y="1869"/>
                    <a:pt x="32" y="1869"/>
                  </a:cubicBezTo>
                  <a:cubicBezTo>
                    <a:pt x="32" y="2027"/>
                    <a:pt x="792" y="2154"/>
                    <a:pt x="1710" y="2154"/>
                  </a:cubicBezTo>
                  <a:cubicBezTo>
                    <a:pt x="2661" y="2154"/>
                    <a:pt x="3421" y="2027"/>
                    <a:pt x="3421" y="1869"/>
                  </a:cubicBezTo>
                  <a:cubicBezTo>
                    <a:pt x="3421" y="1869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634;p36"/>
            <p:cNvSpPr/>
            <p:nvPr/>
          </p:nvSpPr>
          <p:spPr>
            <a:xfrm>
              <a:off x="3637775" y="2023825"/>
              <a:ext cx="93450" cy="62925"/>
            </a:xfrm>
            <a:custGeom>
              <a:avLst/>
              <a:gdLst/>
              <a:ahLst/>
              <a:cxnLst/>
              <a:rect l="l" t="t" r="r" b="b"/>
              <a:pathLst>
                <a:path w="3738" h="2517" extrusionOk="0">
                  <a:moveTo>
                    <a:pt x="1818" y="340"/>
                  </a:moveTo>
                  <a:cubicBezTo>
                    <a:pt x="2004" y="340"/>
                    <a:pt x="2202" y="348"/>
                    <a:pt x="2408" y="363"/>
                  </a:cubicBezTo>
                  <a:cubicBezTo>
                    <a:pt x="3231" y="363"/>
                    <a:pt x="3390" y="1725"/>
                    <a:pt x="3390" y="1978"/>
                  </a:cubicBezTo>
                  <a:cubicBezTo>
                    <a:pt x="3263" y="2073"/>
                    <a:pt x="2725" y="2168"/>
                    <a:pt x="1869" y="2168"/>
                  </a:cubicBezTo>
                  <a:cubicBezTo>
                    <a:pt x="1014" y="2168"/>
                    <a:pt x="476" y="2073"/>
                    <a:pt x="349" y="1978"/>
                  </a:cubicBezTo>
                  <a:cubicBezTo>
                    <a:pt x="349" y="1693"/>
                    <a:pt x="444" y="363"/>
                    <a:pt x="1299" y="363"/>
                  </a:cubicBezTo>
                  <a:cubicBezTo>
                    <a:pt x="1458" y="348"/>
                    <a:pt x="1632" y="340"/>
                    <a:pt x="1818" y="340"/>
                  </a:cubicBezTo>
                  <a:close/>
                  <a:moveTo>
                    <a:pt x="2007" y="1"/>
                  </a:moveTo>
                  <a:cubicBezTo>
                    <a:pt x="1746" y="1"/>
                    <a:pt x="1500" y="15"/>
                    <a:pt x="1268" y="15"/>
                  </a:cubicBezTo>
                  <a:cubicBezTo>
                    <a:pt x="1" y="47"/>
                    <a:pt x="1" y="1947"/>
                    <a:pt x="1" y="2042"/>
                  </a:cubicBezTo>
                  <a:cubicBezTo>
                    <a:pt x="1" y="2454"/>
                    <a:pt x="1173" y="2517"/>
                    <a:pt x="1869" y="2517"/>
                  </a:cubicBezTo>
                  <a:cubicBezTo>
                    <a:pt x="2566" y="2517"/>
                    <a:pt x="3738" y="2454"/>
                    <a:pt x="3738" y="2042"/>
                  </a:cubicBezTo>
                  <a:cubicBezTo>
                    <a:pt x="3738" y="1947"/>
                    <a:pt x="3643" y="47"/>
                    <a:pt x="2408" y="15"/>
                  </a:cubicBezTo>
                  <a:cubicBezTo>
                    <a:pt x="2271" y="4"/>
                    <a:pt x="2137" y="1"/>
                    <a:pt x="20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635;p36"/>
            <p:cNvSpPr/>
            <p:nvPr/>
          </p:nvSpPr>
          <p:spPr>
            <a:xfrm>
              <a:off x="3535650" y="2067725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51"/>
                  </a:cubicBezTo>
                  <a:cubicBezTo>
                    <a:pt x="1806" y="444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636;p36"/>
            <p:cNvSpPr/>
            <p:nvPr/>
          </p:nvSpPr>
          <p:spPr>
            <a:xfrm>
              <a:off x="3531700" y="2063775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5" y="697"/>
                    <a:pt x="1805" y="1109"/>
                  </a:cubicBezTo>
                  <a:cubicBezTo>
                    <a:pt x="1805" y="1521"/>
                    <a:pt x="1457" y="1869"/>
                    <a:pt x="1077" y="1869"/>
                  </a:cubicBezTo>
                  <a:cubicBezTo>
                    <a:pt x="665" y="1869"/>
                    <a:pt x="317" y="1521"/>
                    <a:pt x="317" y="1109"/>
                  </a:cubicBezTo>
                  <a:cubicBezTo>
                    <a:pt x="317" y="697"/>
                    <a:pt x="665" y="349"/>
                    <a:pt x="1077" y="349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5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47" y="2217"/>
                    <a:pt x="2154" y="1711"/>
                    <a:pt x="2154" y="1109"/>
                  </a:cubicBezTo>
                  <a:cubicBezTo>
                    <a:pt x="2154" y="475"/>
                    <a:pt x="1647" y="0"/>
                    <a:pt x="10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637;p36"/>
            <p:cNvSpPr/>
            <p:nvPr/>
          </p:nvSpPr>
          <p:spPr>
            <a:xfrm>
              <a:off x="3516650" y="2126325"/>
              <a:ext cx="84750" cy="54650"/>
            </a:xfrm>
            <a:custGeom>
              <a:avLst/>
              <a:gdLst/>
              <a:ahLst/>
              <a:cxnLst/>
              <a:rect l="l" t="t" r="r" b="b"/>
              <a:pathLst>
                <a:path w="3390" h="2186" extrusionOk="0">
                  <a:moveTo>
                    <a:pt x="1109" y="0"/>
                  </a:moveTo>
                  <a:cubicBezTo>
                    <a:pt x="1" y="32"/>
                    <a:pt x="1" y="1869"/>
                    <a:pt x="1" y="1869"/>
                  </a:cubicBezTo>
                  <a:cubicBezTo>
                    <a:pt x="1" y="2059"/>
                    <a:pt x="761" y="2185"/>
                    <a:pt x="1711" y="2185"/>
                  </a:cubicBezTo>
                  <a:cubicBezTo>
                    <a:pt x="2629" y="2185"/>
                    <a:pt x="3389" y="2027"/>
                    <a:pt x="3389" y="1869"/>
                  </a:cubicBezTo>
                  <a:cubicBezTo>
                    <a:pt x="3389" y="1869"/>
                    <a:pt x="3326" y="64"/>
                    <a:pt x="2249" y="32"/>
                  </a:cubicBezTo>
                  <a:cubicBezTo>
                    <a:pt x="1806" y="0"/>
                    <a:pt x="1426" y="0"/>
                    <a:pt x="11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638;p36"/>
            <p:cNvSpPr/>
            <p:nvPr/>
          </p:nvSpPr>
          <p:spPr>
            <a:xfrm>
              <a:off x="3511900" y="2122350"/>
              <a:ext cx="94250" cy="62575"/>
            </a:xfrm>
            <a:custGeom>
              <a:avLst/>
              <a:gdLst/>
              <a:ahLst/>
              <a:cxnLst/>
              <a:rect l="l" t="t" r="r" b="b"/>
              <a:pathLst>
                <a:path w="3770" h="2503" extrusionOk="0">
                  <a:moveTo>
                    <a:pt x="2439" y="349"/>
                  </a:moveTo>
                  <a:cubicBezTo>
                    <a:pt x="3231" y="381"/>
                    <a:pt x="3389" y="1711"/>
                    <a:pt x="3421" y="1996"/>
                  </a:cubicBezTo>
                  <a:cubicBezTo>
                    <a:pt x="3263" y="2059"/>
                    <a:pt x="2756" y="2154"/>
                    <a:pt x="1901" y="2154"/>
                  </a:cubicBezTo>
                  <a:cubicBezTo>
                    <a:pt x="1014" y="2154"/>
                    <a:pt x="507" y="2059"/>
                    <a:pt x="349" y="1996"/>
                  </a:cubicBezTo>
                  <a:cubicBezTo>
                    <a:pt x="381" y="1711"/>
                    <a:pt x="444" y="349"/>
                    <a:pt x="1299" y="349"/>
                  </a:cubicBezTo>
                  <a:close/>
                  <a:moveTo>
                    <a:pt x="1299" y="1"/>
                  </a:moveTo>
                  <a:cubicBezTo>
                    <a:pt x="32" y="33"/>
                    <a:pt x="1" y="1964"/>
                    <a:pt x="1" y="2028"/>
                  </a:cubicBezTo>
                  <a:cubicBezTo>
                    <a:pt x="1" y="2439"/>
                    <a:pt x="1172" y="2503"/>
                    <a:pt x="1901" y="2503"/>
                  </a:cubicBezTo>
                  <a:cubicBezTo>
                    <a:pt x="2597" y="2503"/>
                    <a:pt x="3769" y="2439"/>
                    <a:pt x="3769" y="2028"/>
                  </a:cubicBezTo>
                  <a:cubicBezTo>
                    <a:pt x="3769" y="1933"/>
                    <a:pt x="3643" y="33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639;p36"/>
            <p:cNvSpPr/>
            <p:nvPr/>
          </p:nvSpPr>
          <p:spPr>
            <a:xfrm>
              <a:off x="3786625" y="1871375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13"/>
                    <a:pt x="1" y="919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19"/>
                  </a:cubicBezTo>
                  <a:cubicBezTo>
                    <a:pt x="1806" y="413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640;p36"/>
            <p:cNvSpPr/>
            <p:nvPr/>
          </p:nvSpPr>
          <p:spPr>
            <a:xfrm>
              <a:off x="3782675" y="1866625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6" y="698"/>
                    <a:pt x="1806" y="1109"/>
                  </a:cubicBezTo>
                  <a:cubicBezTo>
                    <a:pt x="1806" y="1553"/>
                    <a:pt x="1457" y="1869"/>
                    <a:pt x="1077" y="1869"/>
                  </a:cubicBezTo>
                  <a:cubicBezTo>
                    <a:pt x="665" y="1869"/>
                    <a:pt x="349" y="1553"/>
                    <a:pt x="349" y="1109"/>
                  </a:cubicBezTo>
                  <a:cubicBezTo>
                    <a:pt x="349" y="698"/>
                    <a:pt x="665" y="349"/>
                    <a:pt x="1077" y="349"/>
                  </a:cubicBezTo>
                  <a:close/>
                  <a:moveTo>
                    <a:pt x="1077" y="1"/>
                  </a:moveTo>
                  <a:cubicBezTo>
                    <a:pt x="475" y="1"/>
                    <a:pt x="0" y="508"/>
                    <a:pt x="0" y="1109"/>
                  </a:cubicBezTo>
                  <a:cubicBezTo>
                    <a:pt x="0" y="1743"/>
                    <a:pt x="475" y="2218"/>
                    <a:pt x="1077" y="2218"/>
                  </a:cubicBezTo>
                  <a:cubicBezTo>
                    <a:pt x="1647" y="2218"/>
                    <a:pt x="2154" y="1743"/>
                    <a:pt x="2154" y="1109"/>
                  </a:cubicBezTo>
                  <a:cubicBezTo>
                    <a:pt x="2154" y="508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641;p36"/>
            <p:cNvSpPr/>
            <p:nvPr/>
          </p:nvSpPr>
          <p:spPr>
            <a:xfrm>
              <a:off x="3767625" y="1929975"/>
              <a:ext cx="85525" cy="5385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1" y="0"/>
                    <a:pt x="1" y="1869"/>
                    <a:pt x="1" y="1869"/>
                  </a:cubicBezTo>
                  <a:cubicBezTo>
                    <a:pt x="1" y="2027"/>
                    <a:pt x="761" y="2154"/>
                    <a:pt x="1711" y="2154"/>
                  </a:cubicBezTo>
                  <a:cubicBezTo>
                    <a:pt x="2629" y="2154"/>
                    <a:pt x="3421" y="2027"/>
                    <a:pt x="3421" y="1869"/>
                  </a:cubicBezTo>
                  <a:cubicBezTo>
                    <a:pt x="3389" y="1869"/>
                    <a:pt x="3389" y="1869"/>
                    <a:pt x="3389" y="1837"/>
                  </a:cubicBezTo>
                  <a:cubicBezTo>
                    <a:pt x="3389" y="1837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642;p36"/>
            <p:cNvSpPr/>
            <p:nvPr/>
          </p:nvSpPr>
          <p:spPr>
            <a:xfrm>
              <a:off x="3763675" y="1925225"/>
              <a:ext cx="93450" cy="63350"/>
            </a:xfrm>
            <a:custGeom>
              <a:avLst/>
              <a:gdLst/>
              <a:ahLst/>
              <a:cxnLst/>
              <a:rect l="l" t="t" r="r" b="b"/>
              <a:pathLst>
                <a:path w="3738" h="2534" extrusionOk="0">
                  <a:moveTo>
                    <a:pt x="2407" y="349"/>
                  </a:moveTo>
                  <a:cubicBezTo>
                    <a:pt x="3199" y="380"/>
                    <a:pt x="3357" y="1711"/>
                    <a:pt x="3389" y="1996"/>
                  </a:cubicBezTo>
                  <a:cubicBezTo>
                    <a:pt x="3231" y="2059"/>
                    <a:pt x="2724" y="2186"/>
                    <a:pt x="1869" y="2186"/>
                  </a:cubicBezTo>
                  <a:cubicBezTo>
                    <a:pt x="982" y="2186"/>
                    <a:pt x="475" y="2059"/>
                    <a:pt x="317" y="1996"/>
                  </a:cubicBezTo>
                  <a:cubicBezTo>
                    <a:pt x="349" y="1711"/>
                    <a:pt x="444" y="380"/>
                    <a:pt x="1267" y="349"/>
                  </a:cubicBezTo>
                  <a:close/>
                  <a:moveTo>
                    <a:pt x="1267" y="0"/>
                  </a:moveTo>
                  <a:cubicBezTo>
                    <a:pt x="0" y="32"/>
                    <a:pt x="0" y="1964"/>
                    <a:pt x="0" y="2059"/>
                  </a:cubicBezTo>
                  <a:cubicBezTo>
                    <a:pt x="0" y="2471"/>
                    <a:pt x="1172" y="2534"/>
                    <a:pt x="1869" y="2534"/>
                  </a:cubicBezTo>
                  <a:cubicBezTo>
                    <a:pt x="2566" y="2534"/>
                    <a:pt x="3737" y="2471"/>
                    <a:pt x="3737" y="2059"/>
                  </a:cubicBezTo>
                  <a:lnTo>
                    <a:pt x="3737" y="2027"/>
                  </a:lnTo>
                  <a:cubicBezTo>
                    <a:pt x="3737" y="1964"/>
                    <a:pt x="3642" y="64"/>
                    <a:pt x="2407" y="32"/>
                  </a:cubicBezTo>
                  <a:cubicBezTo>
                    <a:pt x="1996" y="0"/>
                    <a:pt x="1615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643;p36"/>
            <p:cNvSpPr/>
            <p:nvPr/>
          </p:nvSpPr>
          <p:spPr>
            <a:xfrm>
              <a:off x="881000" y="2348875"/>
              <a:ext cx="142525" cy="481300"/>
            </a:xfrm>
            <a:custGeom>
              <a:avLst/>
              <a:gdLst/>
              <a:ahLst/>
              <a:cxnLst/>
              <a:rect l="l" t="t" r="r" b="b"/>
              <a:pathLst>
                <a:path w="5701" h="19252" extrusionOk="0">
                  <a:moveTo>
                    <a:pt x="5497" y="1"/>
                  </a:moveTo>
                  <a:cubicBezTo>
                    <a:pt x="5454" y="1"/>
                    <a:pt x="5413" y="18"/>
                    <a:pt x="5384" y="61"/>
                  </a:cubicBezTo>
                  <a:cubicBezTo>
                    <a:pt x="4877" y="441"/>
                    <a:pt x="4402" y="884"/>
                    <a:pt x="3991" y="1359"/>
                  </a:cubicBezTo>
                  <a:cubicBezTo>
                    <a:pt x="3896" y="1454"/>
                    <a:pt x="3896" y="1549"/>
                    <a:pt x="3991" y="1644"/>
                  </a:cubicBezTo>
                  <a:cubicBezTo>
                    <a:pt x="4022" y="1676"/>
                    <a:pt x="4054" y="1676"/>
                    <a:pt x="4117" y="1676"/>
                  </a:cubicBezTo>
                  <a:cubicBezTo>
                    <a:pt x="4181" y="1676"/>
                    <a:pt x="4212" y="1676"/>
                    <a:pt x="4244" y="1612"/>
                  </a:cubicBezTo>
                  <a:cubicBezTo>
                    <a:pt x="4687" y="1169"/>
                    <a:pt x="5131" y="726"/>
                    <a:pt x="5606" y="346"/>
                  </a:cubicBezTo>
                  <a:cubicBezTo>
                    <a:pt x="5701" y="282"/>
                    <a:pt x="5701" y="156"/>
                    <a:pt x="5637" y="61"/>
                  </a:cubicBezTo>
                  <a:cubicBezTo>
                    <a:pt x="5603" y="26"/>
                    <a:pt x="5549" y="1"/>
                    <a:pt x="5497" y="1"/>
                  </a:cubicBezTo>
                  <a:close/>
                  <a:moveTo>
                    <a:pt x="2897" y="2772"/>
                  </a:moveTo>
                  <a:cubicBezTo>
                    <a:pt x="2844" y="2772"/>
                    <a:pt x="2790" y="2795"/>
                    <a:pt x="2755" y="2847"/>
                  </a:cubicBezTo>
                  <a:cubicBezTo>
                    <a:pt x="2375" y="3386"/>
                    <a:pt x="2059" y="3924"/>
                    <a:pt x="1742" y="4494"/>
                  </a:cubicBezTo>
                  <a:cubicBezTo>
                    <a:pt x="1710" y="4589"/>
                    <a:pt x="1742" y="4684"/>
                    <a:pt x="1837" y="4748"/>
                  </a:cubicBezTo>
                  <a:cubicBezTo>
                    <a:pt x="1869" y="4748"/>
                    <a:pt x="1869" y="4779"/>
                    <a:pt x="1900" y="4779"/>
                  </a:cubicBezTo>
                  <a:cubicBezTo>
                    <a:pt x="1964" y="4779"/>
                    <a:pt x="2059" y="4716"/>
                    <a:pt x="2090" y="4653"/>
                  </a:cubicBezTo>
                  <a:cubicBezTo>
                    <a:pt x="2375" y="4114"/>
                    <a:pt x="2692" y="3576"/>
                    <a:pt x="3072" y="3069"/>
                  </a:cubicBezTo>
                  <a:cubicBezTo>
                    <a:pt x="3136" y="2974"/>
                    <a:pt x="3104" y="2879"/>
                    <a:pt x="3009" y="2816"/>
                  </a:cubicBezTo>
                  <a:cubicBezTo>
                    <a:pt x="2980" y="2787"/>
                    <a:pt x="2939" y="2772"/>
                    <a:pt x="2897" y="2772"/>
                  </a:cubicBezTo>
                  <a:close/>
                  <a:moveTo>
                    <a:pt x="1151" y="6101"/>
                  </a:moveTo>
                  <a:cubicBezTo>
                    <a:pt x="1067" y="6101"/>
                    <a:pt x="976" y="6158"/>
                    <a:pt x="950" y="6236"/>
                  </a:cubicBezTo>
                  <a:cubicBezTo>
                    <a:pt x="729" y="6838"/>
                    <a:pt x="539" y="7471"/>
                    <a:pt x="380" y="8073"/>
                  </a:cubicBezTo>
                  <a:cubicBezTo>
                    <a:pt x="380" y="8168"/>
                    <a:pt x="444" y="8294"/>
                    <a:pt x="539" y="8294"/>
                  </a:cubicBezTo>
                  <a:cubicBezTo>
                    <a:pt x="539" y="8326"/>
                    <a:pt x="570" y="8326"/>
                    <a:pt x="570" y="8326"/>
                  </a:cubicBezTo>
                  <a:cubicBezTo>
                    <a:pt x="665" y="8326"/>
                    <a:pt x="760" y="8263"/>
                    <a:pt x="760" y="8168"/>
                  </a:cubicBezTo>
                  <a:cubicBezTo>
                    <a:pt x="919" y="7566"/>
                    <a:pt x="1077" y="6964"/>
                    <a:pt x="1299" y="6363"/>
                  </a:cubicBezTo>
                  <a:cubicBezTo>
                    <a:pt x="1330" y="6268"/>
                    <a:pt x="1299" y="6173"/>
                    <a:pt x="1204" y="6109"/>
                  </a:cubicBezTo>
                  <a:cubicBezTo>
                    <a:pt x="1187" y="6104"/>
                    <a:pt x="1169" y="6101"/>
                    <a:pt x="1151" y="6101"/>
                  </a:cubicBezTo>
                  <a:close/>
                  <a:moveTo>
                    <a:pt x="247" y="9808"/>
                  </a:moveTo>
                  <a:cubicBezTo>
                    <a:pt x="167" y="9808"/>
                    <a:pt x="95" y="9891"/>
                    <a:pt x="95" y="9973"/>
                  </a:cubicBezTo>
                  <a:cubicBezTo>
                    <a:pt x="32" y="10448"/>
                    <a:pt x="0" y="10923"/>
                    <a:pt x="0" y="11430"/>
                  </a:cubicBezTo>
                  <a:cubicBezTo>
                    <a:pt x="0" y="11588"/>
                    <a:pt x="0" y="11746"/>
                    <a:pt x="32" y="11905"/>
                  </a:cubicBezTo>
                  <a:cubicBezTo>
                    <a:pt x="32" y="12000"/>
                    <a:pt x="95" y="12095"/>
                    <a:pt x="222" y="12095"/>
                  </a:cubicBezTo>
                  <a:cubicBezTo>
                    <a:pt x="317" y="12095"/>
                    <a:pt x="412" y="12000"/>
                    <a:pt x="412" y="11873"/>
                  </a:cubicBezTo>
                  <a:cubicBezTo>
                    <a:pt x="412" y="11746"/>
                    <a:pt x="380" y="11588"/>
                    <a:pt x="380" y="11430"/>
                  </a:cubicBezTo>
                  <a:cubicBezTo>
                    <a:pt x="380" y="10955"/>
                    <a:pt x="412" y="10480"/>
                    <a:pt x="475" y="10005"/>
                  </a:cubicBezTo>
                  <a:cubicBezTo>
                    <a:pt x="475" y="9910"/>
                    <a:pt x="380" y="9815"/>
                    <a:pt x="285" y="9815"/>
                  </a:cubicBezTo>
                  <a:cubicBezTo>
                    <a:pt x="273" y="9810"/>
                    <a:pt x="260" y="9808"/>
                    <a:pt x="247" y="9808"/>
                  </a:cubicBezTo>
                  <a:close/>
                  <a:moveTo>
                    <a:pt x="380" y="13583"/>
                  </a:moveTo>
                  <a:cubicBezTo>
                    <a:pt x="254" y="13615"/>
                    <a:pt x="190" y="13710"/>
                    <a:pt x="222" y="13805"/>
                  </a:cubicBezTo>
                  <a:cubicBezTo>
                    <a:pt x="317" y="14438"/>
                    <a:pt x="475" y="15072"/>
                    <a:pt x="634" y="15673"/>
                  </a:cubicBezTo>
                  <a:cubicBezTo>
                    <a:pt x="665" y="15768"/>
                    <a:pt x="760" y="15832"/>
                    <a:pt x="824" y="15832"/>
                  </a:cubicBezTo>
                  <a:cubicBezTo>
                    <a:pt x="855" y="15832"/>
                    <a:pt x="855" y="15800"/>
                    <a:pt x="887" y="15800"/>
                  </a:cubicBezTo>
                  <a:cubicBezTo>
                    <a:pt x="982" y="15768"/>
                    <a:pt x="1045" y="15673"/>
                    <a:pt x="1014" y="15578"/>
                  </a:cubicBezTo>
                  <a:cubicBezTo>
                    <a:pt x="824" y="14977"/>
                    <a:pt x="697" y="14375"/>
                    <a:pt x="602" y="13742"/>
                  </a:cubicBezTo>
                  <a:cubicBezTo>
                    <a:pt x="570" y="13647"/>
                    <a:pt x="475" y="13583"/>
                    <a:pt x="380" y="13583"/>
                  </a:cubicBezTo>
                  <a:close/>
                  <a:moveTo>
                    <a:pt x="1496" y="17213"/>
                  </a:moveTo>
                  <a:cubicBezTo>
                    <a:pt x="1473" y="17213"/>
                    <a:pt x="1449" y="17217"/>
                    <a:pt x="1425" y="17225"/>
                  </a:cubicBezTo>
                  <a:cubicBezTo>
                    <a:pt x="1330" y="17257"/>
                    <a:pt x="1267" y="17383"/>
                    <a:pt x="1330" y="17478"/>
                  </a:cubicBezTo>
                  <a:cubicBezTo>
                    <a:pt x="1584" y="18049"/>
                    <a:pt x="1900" y="18619"/>
                    <a:pt x="2217" y="19189"/>
                  </a:cubicBezTo>
                  <a:cubicBezTo>
                    <a:pt x="2249" y="19220"/>
                    <a:pt x="2312" y="19252"/>
                    <a:pt x="2375" y="19252"/>
                  </a:cubicBezTo>
                  <a:cubicBezTo>
                    <a:pt x="2439" y="19252"/>
                    <a:pt x="2470" y="19252"/>
                    <a:pt x="2470" y="19220"/>
                  </a:cubicBezTo>
                  <a:cubicBezTo>
                    <a:pt x="2565" y="19189"/>
                    <a:pt x="2597" y="19062"/>
                    <a:pt x="2534" y="18967"/>
                  </a:cubicBezTo>
                  <a:cubicBezTo>
                    <a:pt x="2217" y="18429"/>
                    <a:pt x="1932" y="17890"/>
                    <a:pt x="1647" y="17320"/>
                  </a:cubicBezTo>
                  <a:cubicBezTo>
                    <a:pt x="1623" y="17249"/>
                    <a:pt x="1564" y="17213"/>
                    <a:pt x="1496" y="1721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644;p36"/>
            <p:cNvSpPr/>
            <p:nvPr/>
          </p:nvSpPr>
          <p:spPr>
            <a:xfrm>
              <a:off x="1355250" y="2753850"/>
              <a:ext cx="242275" cy="231525"/>
            </a:xfrm>
            <a:custGeom>
              <a:avLst/>
              <a:gdLst/>
              <a:ahLst/>
              <a:cxnLst/>
              <a:rect l="l" t="t" r="r" b="b"/>
              <a:pathLst>
                <a:path w="9691" h="9261" extrusionOk="0">
                  <a:moveTo>
                    <a:pt x="9462" y="1"/>
                  </a:moveTo>
                  <a:cubicBezTo>
                    <a:pt x="9394" y="1"/>
                    <a:pt x="9335" y="36"/>
                    <a:pt x="9311" y="108"/>
                  </a:cubicBezTo>
                  <a:cubicBezTo>
                    <a:pt x="9089" y="709"/>
                    <a:pt x="8836" y="1279"/>
                    <a:pt x="8551" y="1850"/>
                  </a:cubicBezTo>
                  <a:cubicBezTo>
                    <a:pt x="8487" y="1945"/>
                    <a:pt x="8519" y="2040"/>
                    <a:pt x="8614" y="2103"/>
                  </a:cubicBezTo>
                  <a:lnTo>
                    <a:pt x="8709" y="2103"/>
                  </a:lnTo>
                  <a:cubicBezTo>
                    <a:pt x="8772" y="2103"/>
                    <a:pt x="8836" y="2071"/>
                    <a:pt x="8899" y="2008"/>
                  </a:cubicBezTo>
                  <a:cubicBezTo>
                    <a:pt x="9184" y="1438"/>
                    <a:pt x="9437" y="836"/>
                    <a:pt x="9659" y="266"/>
                  </a:cubicBezTo>
                  <a:cubicBezTo>
                    <a:pt x="9691" y="139"/>
                    <a:pt x="9659" y="44"/>
                    <a:pt x="9532" y="13"/>
                  </a:cubicBezTo>
                  <a:cubicBezTo>
                    <a:pt x="9509" y="5"/>
                    <a:pt x="9485" y="1"/>
                    <a:pt x="9462" y="1"/>
                  </a:cubicBezTo>
                  <a:close/>
                  <a:moveTo>
                    <a:pt x="7710" y="3357"/>
                  </a:moveTo>
                  <a:cubicBezTo>
                    <a:pt x="7658" y="3357"/>
                    <a:pt x="7604" y="3381"/>
                    <a:pt x="7569" y="3433"/>
                  </a:cubicBezTo>
                  <a:cubicBezTo>
                    <a:pt x="7221" y="3940"/>
                    <a:pt x="6809" y="4446"/>
                    <a:pt x="6397" y="4890"/>
                  </a:cubicBezTo>
                  <a:cubicBezTo>
                    <a:pt x="6334" y="4985"/>
                    <a:pt x="6334" y="5080"/>
                    <a:pt x="6397" y="5175"/>
                  </a:cubicBezTo>
                  <a:cubicBezTo>
                    <a:pt x="6461" y="5206"/>
                    <a:pt x="6492" y="5206"/>
                    <a:pt x="6524" y="5206"/>
                  </a:cubicBezTo>
                  <a:cubicBezTo>
                    <a:pt x="6587" y="5206"/>
                    <a:pt x="6651" y="5206"/>
                    <a:pt x="6682" y="5143"/>
                  </a:cubicBezTo>
                  <a:cubicBezTo>
                    <a:pt x="7126" y="4668"/>
                    <a:pt x="7506" y="4161"/>
                    <a:pt x="7886" y="3655"/>
                  </a:cubicBezTo>
                  <a:cubicBezTo>
                    <a:pt x="7949" y="3560"/>
                    <a:pt x="7917" y="3433"/>
                    <a:pt x="7822" y="3401"/>
                  </a:cubicBezTo>
                  <a:cubicBezTo>
                    <a:pt x="7794" y="3373"/>
                    <a:pt x="7753" y="3357"/>
                    <a:pt x="7710" y="3357"/>
                  </a:cubicBezTo>
                  <a:close/>
                  <a:moveTo>
                    <a:pt x="5174" y="6144"/>
                  </a:moveTo>
                  <a:cubicBezTo>
                    <a:pt x="5127" y="6144"/>
                    <a:pt x="5078" y="6160"/>
                    <a:pt x="5035" y="6188"/>
                  </a:cubicBezTo>
                  <a:cubicBezTo>
                    <a:pt x="4560" y="6600"/>
                    <a:pt x="4054" y="6980"/>
                    <a:pt x="3547" y="7297"/>
                  </a:cubicBezTo>
                  <a:cubicBezTo>
                    <a:pt x="3452" y="7360"/>
                    <a:pt x="3420" y="7487"/>
                    <a:pt x="3484" y="7582"/>
                  </a:cubicBezTo>
                  <a:cubicBezTo>
                    <a:pt x="3515" y="7613"/>
                    <a:pt x="3579" y="7645"/>
                    <a:pt x="3642" y="7645"/>
                  </a:cubicBezTo>
                  <a:lnTo>
                    <a:pt x="3737" y="7645"/>
                  </a:lnTo>
                  <a:cubicBezTo>
                    <a:pt x="4275" y="7297"/>
                    <a:pt x="4814" y="6917"/>
                    <a:pt x="5289" y="6505"/>
                  </a:cubicBezTo>
                  <a:cubicBezTo>
                    <a:pt x="5384" y="6410"/>
                    <a:pt x="5384" y="6315"/>
                    <a:pt x="5320" y="6220"/>
                  </a:cubicBezTo>
                  <a:cubicBezTo>
                    <a:pt x="5286" y="6168"/>
                    <a:pt x="5232" y="6144"/>
                    <a:pt x="5174" y="6144"/>
                  </a:cubicBezTo>
                  <a:close/>
                  <a:moveTo>
                    <a:pt x="1975" y="8203"/>
                  </a:moveTo>
                  <a:cubicBezTo>
                    <a:pt x="1950" y="8203"/>
                    <a:pt x="1924" y="8207"/>
                    <a:pt x="1900" y="8215"/>
                  </a:cubicBezTo>
                  <a:cubicBezTo>
                    <a:pt x="1330" y="8500"/>
                    <a:pt x="760" y="8722"/>
                    <a:pt x="158" y="8912"/>
                  </a:cubicBezTo>
                  <a:cubicBezTo>
                    <a:pt x="63" y="8943"/>
                    <a:pt x="0" y="9038"/>
                    <a:pt x="32" y="9133"/>
                  </a:cubicBezTo>
                  <a:cubicBezTo>
                    <a:pt x="63" y="9228"/>
                    <a:pt x="127" y="9260"/>
                    <a:pt x="222" y="9260"/>
                  </a:cubicBezTo>
                  <a:lnTo>
                    <a:pt x="285" y="9260"/>
                  </a:lnTo>
                  <a:cubicBezTo>
                    <a:pt x="887" y="9070"/>
                    <a:pt x="1489" y="8848"/>
                    <a:pt x="2059" y="8563"/>
                  </a:cubicBezTo>
                  <a:cubicBezTo>
                    <a:pt x="2154" y="8532"/>
                    <a:pt x="2185" y="8405"/>
                    <a:pt x="2154" y="8310"/>
                  </a:cubicBezTo>
                  <a:cubicBezTo>
                    <a:pt x="2130" y="8239"/>
                    <a:pt x="2053" y="8203"/>
                    <a:pt x="1975" y="820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645;p36"/>
            <p:cNvSpPr/>
            <p:nvPr/>
          </p:nvSpPr>
          <p:spPr>
            <a:xfrm>
              <a:off x="1368700" y="2287200"/>
              <a:ext cx="131450" cy="83000"/>
            </a:xfrm>
            <a:custGeom>
              <a:avLst/>
              <a:gdLst/>
              <a:ahLst/>
              <a:cxnLst/>
              <a:rect l="l" t="t" r="r" b="b"/>
              <a:pathLst>
                <a:path w="5258" h="3320" extrusionOk="0">
                  <a:moveTo>
                    <a:pt x="201" y="0"/>
                  </a:moveTo>
                  <a:cubicBezTo>
                    <a:pt x="127" y="0"/>
                    <a:pt x="55" y="52"/>
                    <a:pt x="32" y="121"/>
                  </a:cubicBezTo>
                  <a:cubicBezTo>
                    <a:pt x="0" y="216"/>
                    <a:pt x="64" y="342"/>
                    <a:pt x="159" y="374"/>
                  </a:cubicBezTo>
                  <a:cubicBezTo>
                    <a:pt x="729" y="596"/>
                    <a:pt x="1299" y="849"/>
                    <a:pt x="1869" y="1134"/>
                  </a:cubicBezTo>
                  <a:lnTo>
                    <a:pt x="1964" y="1134"/>
                  </a:lnTo>
                  <a:cubicBezTo>
                    <a:pt x="2027" y="1134"/>
                    <a:pt x="2091" y="1102"/>
                    <a:pt x="2122" y="1039"/>
                  </a:cubicBezTo>
                  <a:cubicBezTo>
                    <a:pt x="2186" y="944"/>
                    <a:pt x="2122" y="817"/>
                    <a:pt x="2027" y="786"/>
                  </a:cubicBezTo>
                  <a:cubicBezTo>
                    <a:pt x="1457" y="501"/>
                    <a:pt x="887" y="247"/>
                    <a:pt x="285" y="26"/>
                  </a:cubicBezTo>
                  <a:cubicBezTo>
                    <a:pt x="259" y="8"/>
                    <a:pt x="230" y="0"/>
                    <a:pt x="201" y="0"/>
                  </a:cubicBezTo>
                  <a:close/>
                  <a:moveTo>
                    <a:pt x="3589" y="1735"/>
                  </a:moveTo>
                  <a:cubicBezTo>
                    <a:pt x="3529" y="1735"/>
                    <a:pt x="3462" y="1770"/>
                    <a:pt x="3421" y="1831"/>
                  </a:cubicBezTo>
                  <a:cubicBezTo>
                    <a:pt x="3357" y="1926"/>
                    <a:pt x="3389" y="2021"/>
                    <a:pt x="3484" y="2084"/>
                  </a:cubicBezTo>
                  <a:cubicBezTo>
                    <a:pt x="3991" y="2433"/>
                    <a:pt x="4466" y="2844"/>
                    <a:pt x="4941" y="3256"/>
                  </a:cubicBezTo>
                  <a:cubicBezTo>
                    <a:pt x="4972" y="3288"/>
                    <a:pt x="5004" y="3319"/>
                    <a:pt x="5067" y="3319"/>
                  </a:cubicBezTo>
                  <a:cubicBezTo>
                    <a:pt x="5099" y="3319"/>
                    <a:pt x="5162" y="3288"/>
                    <a:pt x="5194" y="3256"/>
                  </a:cubicBezTo>
                  <a:cubicBezTo>
                    <a:pt x="5257" y="3161"/>
                    <a:pt x="5257" y="3034"/>
                    <a:pt x="5194" y="2971"/>
                  </a:cubicBezTo>
                  <a:cubicBezTo>
                    <a:pt x="4719" y="2559"/>
                    <a:pt x="4212" y="2148"/>
                    <a:pt x="3674" y="1768"/>
                  </a:cubicBezTo>
                  <a:cubicBezTo>
                    <a:pt x="3652" y="1745"/>
                    <a:pt x="3621" y="1735"/>
                    <a:pt x="3589" y="173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646;p36"/>
            <p:cNvSpPr/>
            <p:nvPr/>
          </p:nvSpPr>
          <p:spPr>
            <a:xfrm>
              <a:off x="1023500" y="2388200"/>
              <a:ext cx="49125" cy="46925"/>
            </a:xfrm>
            <a:custGeom>
              <a:avLst/>
              <a:gdLst/>
              <a:ahLst/>
              <a:cxnLst/>
              <a:rect l="l" t="t" r="r" b="b"/>
              <a:pathLst>
                <a:path w="1965" h="1877" extrusionOk="0">
                  <a:moveTo>
                    <a:pt x="986" y="385"/>
                  </a:moveTo>
                  <a:cubicBezTo>
                    <a:pt x="1006" y="385"/>
                    <a:pt x="1026" y="386"/>
                    <a:pt x="1046" y="388"/>
                  </a:cubicBezTo>
                  <a:cubicBezTo>
                    <a:pt x="1204" y="388"/>
                    <a:pt x="1331" y="451"/>
                    <a:pt x="1426" y="578"/>
                  </a:cubicBezTo>
                  <a:cubicBezTo>
                    <a:pt x="1521" y="704"/>
                    <a:pt x="1584" y="831"/>
                    <a:pt x="1553" y="989"/>
                  </a:cubicBezTo>
                  <a:cubicBezTo>
                    <a:pt x="1553" y="1258"/>
                    <a:pt x="1299" y="1499"/>
                    <a:pt x="978" y="1499"/>
                  </a:cubicBezTo>
                  <a:cubicBezTo>
                    <a:pt x="959" y="1499"/>
                    <a:pt x="939" y="1498"/>
                    <a:pt x="919" y="1496"/>
                  </a:cubicBezTo>
                  <a:cubicBezTo>
                    <a:pt x="761" y="1464"/>
                    <a:pt x="634" y="1401"/>
                    <a:pt x="539" y="1274"/>
                  </a:cubicBezTo>
                  <a:cubicBezTo>
                    <a:pt x="444" y="1179"/>
                    <a:pt x="381" y="1021"/>
                    <a:pt x="412" y="894"/>
                  </a:cubicBezTo>
                  <a:cubicBezTo>
                    <a:pt x="442" y="598"/>
                    <a:pt x="694" y="385"/>
                    <a:pt x="986" y="385"/>
                  </a:cubicBezTo>
                  <a:close/>
                  <a:moveTo>
                    <a:pt x="960" y="1"/>
                  </a:moveTo>
                  <a:cubicBezTo>
                    <a:pt x="472" y="1"/>
                    <a:pt x="62" y="362"/>
                    <a:pt x="32" y="831"/>
                  </a:cubicBezTo>
                  <a:cubicBezTo>
                    <a:pt x="1" y="1084"/>
                    <a:pt x="64" y="1338"/>
                    <a:pt x="222" y="1528"/>
                  </a:cubicBezTo>
                  <a:cubicBezTo>
                    <a:pt x="412" y="1718"/>
                    <a:pt x="634" y="1844"/>
                    <a:pt x="887" y="1876"/>
                  </a:cubicBezTo>
                  <a:lnTo>
                    <a:pt x="982" y="1876"/>
                  </a:lnTo>
                  <a:cubicBezTo>
                    <a:pt x="1489" y="1876"/>
                    <a:pt x="1901" y="1496"/>
                    <a:pt x="1933" y="1021"/>
                  </a:cubicBezTo>
                  <a:cubicBezTo>
                    <a:pt x="1964" y="768"/>
                    <a:pt x="1901" y="514"/>
                    <a:pt x="1743" y="324"/>
                  </a:cubicBezTo>
                  <a:cubicBezTo>
                    <a:pt x="1553" y="134"/>
                    <a:pt x="1331" y="8"/>
                    <a:pt x="1077" y="8"/>
                  </a:cubicBezTo>
                  <a:cubicBezTo>
                    <a:pt x="1038" y="3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647;p36"/>
            <p:cNvSpPr/>
            <p:nvPr/>
          </p:nvSpPr>
          <p:spPr>
            <a:xfrm>
              <a:off x="961750" y="2509825"/>
              <a:ext cx="62575" cy="98675"/>
            </a:xfrm>
            <a:custGeom>
              <a:avLst/>
              <a:gdLst/>
              <a:ahLst/>
              <a:cxnLst/>
              <a:rect l="l" t="t" r="r" b="b"/>
              <a:pathLst>
                <a:path w="2503" h="3947" extrusionOk="0">
                  <a:moveTo>
                    <a:pt x="2016" y="0"/>
                  </a:moveTo>
                  <a:cubicBezTo>
                    <a:pt x="1835" y="0"/>
                    <a:pt x="1660" y="97"/>
                    <a:pt x="1584" y="273"/>
                  </a:cubicBezTo>
                  <a:lnTo>
                    <a:pt x="824" y="2205"/>
                  </a:lnTo>
                  <a:cubicBezTo>
                    <a:pt x="539" y="2648"/>
                    <a:pt x="222" y="3155"/>
                    <a:pt x="159" y="3250"/>
                  </a:cubicBezTo>
                  <a:cubicBezTo>
                    <a:pt x="127" y="3250"/>
                    <a:pt x="127" y="3282"/>
                    <a:pt x="127" y="3313"/>
                  </a:cubicBezTo>
                  <a:cubicBezTo>
                    <a:pt x="1" y="3503"/>
                    <a:pt x="64" y="3757"/>
                    <a:pt x="254" y="3883"/>
                  </a:cubicBezTo>
                  <a:cubicBezTo>
                    <a:pt x="286" y="3883"/>
                    <a:pt x="349" y="3947"/>
                    <a:pt x="444" y="3947"/>
                  </a:cubicBezTo>
                  <a:cubicBezTo>
                    <a:pt x="571" y="3947"/>
                    <a:pt x="761" y="3915"/>
                    <a:pt x="887" y="3725"/>
                  </a:cubicBezTo>
                  <a:cubicBezTo>
                    <a:pt x="919" y="3693"/>
                    <a:pt x="951" y="3630"/>
                    <a:pt x="982" y="3567"/>
                  </a:cubicBezTo>
                  <a:cubicBezTo>
                    <a:pt x="1046" y="3472"/>
                    <a:pt x="1141" y="3345"/>
                    <a:pt x="1236" y="3187"/>
                  </a:cubicBezTo>
                  <a:lnTo>
                    <a:pt x="1584" y="2617"/>
                  </a:lnTo>
                  <a:lnTo>
                    <a:pt x="1616" y="2585"/>
                  </a:lnTo>
                  <a:lnTo>
                    <a:pt x="2407" y="590"/>
                  </a:lnTo>
                  <a:cubicBezTo>
                    <a:pt x="2502" y="368"/>
                    <a:pt x="2376" y="115"/>
                    <a:pt x="2154" y="20"/>
                  </a:cubicBezTo>
                  <a:cubicBezTo>
                    <a:pt x="2109" y="7"/>
                    <a:pt x="2062" y="0"/>
                    <a:pt x="201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648;p36"/>
            <p:cNvSpPr/>
            <p:nvPr/>
          </p:nvSpPr>
          <p:spPr>
            <a:xfrm>
              <a:off x="957800" y="2505250"/>
              <a:ext cx="70475" cy="108000"/>
            </a:xfrm>
            <a:custGeom>
              <a:avLst/>
              <a:gdLst/>
              <a:ahLst/>
              <a:cxnLst/>
              <a:rect l="l" t="t" r="r" b="b"/>
              <a:pathLst>
                <a:path w="2819" h="4320" extrusionOk="0">
                  <a:moveTo>
                    <a:pt x="2154" y="361"/>
                  </a:moveTo>
                  <a:cubicBezTo>
                    <a:pt x="2185" y="361"/>
                    <a:pt x="2217" y="393"/>
                    <a:pt x="2249" y="393"/>
                  </a:cubicBezTo>
                  <a:cubicBezTo>
                    <a:pt x="2312" y="424"/>
                    <a:pt x="2375" y="456"/>
                    <a:pt x="2407" y="519"/>
                  </a:cubicBezTo>
                  <a:cubicBezTo>
                    <a:pt x="2407" y="583"/>
                    <a:pt x="2439" y="646"/>
                    <a:pt x="2407" y="678"/>
                  </a:cubicBezTo>
                  <a:lnTo>
                    <a:pt x="1615" y="2673"/>
                  </a:lnTo>
                  <a:lnTo>
                    <a:pt x="1615" y="2705"/>
                  </a:lnTo>
                  <a:lnTo>
                    <a:pt x="1235" y="3275"/>
                  </a:lnTo>
                  <a:cubicBezTo>
                    <a:pt x="1140" y="3401"/>
                    <a:pt x="1045" y="3560"/>
                    <a:pt x="982" y="3655"/>
                  </a:cubicBezTo>
                  <a:cubicBezTo>
                    <a:pt x="950" y="3718"/>
                    <a:pt x="919" y="3750"/>
                    <a:pt x="887" y="3781"/>
                  </a:cubicBezTo>
                  <a:cubicBezTo>
                    <a:pt x="824" y="3908"/>
                    <a:pt x="729" y="3940"/>
                    <a:pt x="634" y="3940"/>
                  </a:cubicBezTo>
                  <a:cubicBezTo>
                    <a:pt x="570" y="3940"/>
                    <a:pt x="507" y="3908"/>
                    <a:pt x="507" y="3908"/>
                  </a:cubicBezTo>
                  <a:cubicBezTo>
                    <a:pt x="475" y="3876"/>
                    <a:pt x="412" y="3813"/>
                    <a:pt x="412" y="3750"/>
                  </a:cubicBezTo>
                  <a:cubicBezTo>
                    <a:pt x="380" y="3686"/>
                    <a:pt x="412" y="3623"/>
                    <a:pt x="444" y="3591"/>
                  </a:cubicBezTo>
                  <a:cubicBezTo>
                    <a:pt x="444" y="3560"/>
                    <a:pt x="444" y="3560"/>
                    <a:pt x="475" y="3560"/>
                  </a:cubicBezTo>
                  <a:cubicBezTo>
                    <a:pt x="475" y="3528"/>
                    <a:pt x="475" y="3528"/>
                    <a:pt x="475" y="3528"/>
                  </a:cubicBezTo>
                  <a:cubicBezTo>
                    <a:pt x="539" y="3433"/>
                    <a:pt x="855" y="2926"/>
                    <a:pt x="1140" y="2483"/>
                  </a:cubicBezTo>
                  <a:cubicBezTo>
                    <a:pt x="1140" y="2483"/>
                    <a:pt x="1172" y="2483"/>
                    <a:pt x="1172" y="2451"/>
                  </a:cubicBezTo>
                  <a:lnTo>
                    <a:pt x="1932" y="519"/>
                  </a:lnTo>
                  <a:cubicBezTo>
                    <a:pt x="1964" y="424"/>
                    <a:pt x="2059" y="361"/>
                    <a:pt x="2154" y="361"/>
                  </a:cubicBezTo>
                  <a:close/>
                  <a:moveTo>
                    <a:pt x="2151" y="1"/>
                  </a:moveTo>
                  <a:cubicBezTo>
                    <a:pt x="1908" y="1"/>
                    <a:pt x="1681" y="150"/>
                    <a:pt x="1584" y="393"/>
                  </a:cubicBezTo>
                  <a:lnTo>
                    <a:pt x="824" y="2293"/>
                  </a:lnTo>
                  <a:cubicBezTo>
                    <a:pt x="507" y="2768"/>
                    <a:pt x="222" y="3211"/>
                    <a:pt x="159" y="3306"/>
                  </a:cubicBezTo>
                  <a:cubicBezTo>
                    <a:pt x="127" y="3338"/>
                    <a:pt x="127" y="3370"/>
                    <a:pt x="95" y="3370"/>
                  </a:cubicBezTo>
                  <a:cubicBezTo>
                    <a:pt x="32" y="3528"/>
                    <a:pt x="0" y="3686"/>
                    <a:pt x="32" y="3845"/>
                  </a:cubicBezTo>
                  <a:cubicBezTo>
                    <a:pt x="64" y="4003"/>
                    <a:pt x="190" y="4130"/>
                    <a:pt x="317" y="4225"/>
                  </a:cubicBezTo>
                  <a:cubicBezTo>
                    <a:pt x="349" y="4256"/>
                    <a:pt x="444" y="4288"/>
                    <a:pt x="602" y="4320"/>
                  </a:cubicBezTo>
                  <a:lnTo>
                    <a:pt x="665" y="4320"/>
                  </a:lnTo>
                  <a:cubicBezTo>
                    <a:pt x="855" y="4320"/>
                    <a:pt x="1077" y="4193"/>
                    <a:pt x="1204" y="4003"/>
                  </a:cubicBezTo>
                  <a:cubicBezTo>
                    <a:pt x="1204" y="3971"/>
                    <a:pt x="1235" y="3908"/>
                    <a:pt x="1299" y="3876"/>
                  </a:cubicBezTo>
                  <a:cubicBezTo>
                    <a:pt x="1362" y="3750"/>
                    <a:pt x="1457" y="3623"/>
                    <a:pt x="1552" y="3465"/>
                  </a:cubicBezTo>
                  <a:cubicBezTo>
                    <a:pt x="1742" y="3180"/>
                    <a:pt x="1900" y="2895"/>
                    <a:pt x="1900" y="2895"/>
                  </a:cubicBezTo>
                  <a:lnTo>
                    <a:pt x="1932" y="2863"/>
                  </a:lnTo>
                  <a:cubicBezTo>
                    <a:pt x="1932" y="2863"/>
                    <a:pt x="1932" y="2863"/>
                    <a:pt x="1964" y="2831"/>
                  </a:cubicBezTo>
                  <a:lnTo>
                    <a:pt x="2755" y="836"/>
                  </a:lnTo>
                  <a:cubicBezTo>
                    <a:pt x="2819" y="678"/>
                    <a:pt x="2819" y="519"/>
                    <a:pt x="2724" y="361"/>
                  </a:cubicBezTo>
                  <a:cubicBezTo>
                    <a:pt x="2660" y="203"/>
                    <a:pt x="2534" y="108"/>
                    <a:pt x="2375" y="44"/>
                  </a:cubicBezTo>
                  <a:cubicBezTo>
                    <a:pt x="2301" y="15"/>
                    <a:pt x="2225" y="1"/>
                    <a:pt x="21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649;p36"/>
            <p:cNvSpPr/>
            <p:nvPr/>
          </p:nvSpPr>
          <p:spPr>
            <a:xfrm>
              <a:off x="991050" y="2427375"/>
              <a:ext cx="131450" cy="160550"/>
            </a:xfrm>
            <a:custGeom>
              <a:avLst/>
              <a:gdLst/>
              <a:ahLst/>
              <a:cxnLst/>
              <a:rect l="l" t="t" r="r" b="b"/>
              <a:pathLst>
                <a:path w="5258" h="6422" extrusionOk="0">
                  <a:moveTo>
                    <a:pt x="4810" y="0"/>
                  </a:moveTo>
                  <a:cubicBezTo>
                    <a:pt x="4703" y="0"/>
                    <a:pt x="4592" y="40"/>
                    <a:pt x="4497" y="119"/>
                  </a:cubicBezTo>
                  <a:lnTo>
                    <a:pt x="3452" y="1069"/>
                  </a:lnTo>
                  <a:lnTo>
                    <a:pt x="3041" y="1038"/>
                  </a:lnTo>
                  <a:cubicBezTo>
                    <a:pt x="2977" y="753"/>
                    <a:pt x="2787" y="531"/>
                    <a:pt x="2534" y="404"/>
                  </a:cubicBezTo>
                  <a:cubicBezTo>
                    <a:pt x="2400" y="345"/>
                    <a:pt x="2261" y="318"/>
                    <a:pt x="2125" y="318"/>
                  </a:cubicBezTo>
                  <a:cubicBezTo>
                    <a:pt x="1749" y="318"/>
                    <a:pt x="1398" y="530"/>
                    <a:pt x="1235" y="879"/>
                  </a:cubicBezTo>
                  <a:lnTo>
                    <a:pt x="919" y="1544"/>
                  </a:lnTo>
                  <a:lnTo>
                    <a:pt x="222" y="3033"/>
                  </a:lnTo>
                  <a:cubicBezTo>
                    <a:pt x="0" y="3508"/>
                    <a:pt x="222" y="4078"/>
                    <a:pt x="729" y="4268"/>
                  </a:cubicBezTo>
                  <a:cubicBezTo>
                    <a:pt x="855" y="4331"/>
                    <a:pt x="982" y="4363"/>
                    <a:pt x="1109" y="4363"/>
                  </a:cubicBezTo>
                  <a:lnTo>
                    <a:pt x="2312" y="4553"/>
                  </a:lnTo>
                  <a:lnTo>
                    <a:pt x="1995" y="5883"/>
                  </a:lnTo>
                  <a:cubicBezTo>
                    <a:pt x="1932" y="6105"/>
                    <a:pt x="2090" y="6358"/>
                    <a:pt x="2312" y="6390"/>
                  </a:cubicBezTo>
                  <a:cubicBezTo>
                    <a:pt x="2344" y="6421"/>
                    <a:pt x="2375" y="6421"/>
                    <a:pt x="2407" y="6421"/>
                  </a:cubicBezTo>
                  <a:cubicBezTo>
                    <a:pt x="2629" y="6421"/>
                    <a:pt x="2787" y="6263"/>
                    <a:pt x="2851" y="6073"/>
                  </a:cubicBezTo>
                  <a:lnTo>
                    <a:pt x="3199" y="4521"/>
                  </a:lnTo>
                  <a:cubicBezTo>
                    <a:pt x="3294" y="4236"/>
                    <a:pt x="3136" y="3919"/>
                    <a:pt x="2851" y="3824"/>
                  </a:cubicBezTo>
                  <a:lnTo>
                    <a:pt x="2787" y="3793"/>
                  </a:lnTo>
                  <a:lnTo>
                    <a:pt x="2090" y="3666"/>
                  </a:lnTo>
                  <a:lnTo>
                    <a:pt x="2692" y="2336"/>
                  </a:lnTo>
                  <a:lnTo>
                    <a:pt x="2946" y="1829"/>
                  </a:lnTo>
                  <a:lnTo>
                    <a:pt x="3579" y="1893"/>
                  </a:lnTo>
                  <a:lnTo>
                    <a:pt x="3611" y="1893"/>
                  </a:lnTo>
                  <a:cubicBezTo>
                    <a:pt x="3706" y="1893"/>
                    <a:pt x="3832" y="1861"/>
                    <a:pt x="3896" y="1766"/>
                  </a:cubicBezTo>
                  <a:lnTo>
                    <a:pt x="5099" y="689"/>
                  </a:lnTo>
                  <a:cubicBezTo>
                    <a:pt x="5257" y="531"/>
                    <a:pt x="5257" y="277"/>
                    <a:pt x="5099" y="119"/>
                  </a:cubicBezTo>
                  <a:cubicBezTo>
                    <a:pt x="5020" y="40"/>
                    <a:pt x="4917" y="0"/>
                    <a:pt x="481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650;p36"/>
            <p:cNvSpPr/>
            <p:nvPr/>
          </p:nvSpPr>
          <p:spPr>
            <a:xfrm>
              <a:off x="988675" y="2422600"/>
              <a:ext cx="137775" cy="170075"/>
            </a:xfrm>
            <a:custGeom>
              <a:avLst/>
              <a:gdLst/>
              <a:ahLst/>
              <a:cxnLst/>
              <a:rect l="l" t="t" r="r" b="b"/>
              <a:pathLst>
                <a:path w="5511" h="6803" extrusionOk="0">
                  <a:moveTo>
                    <a:pt x="4872" y="377"/>
                  </a:moveTo>
                  <a:cubicBezTo>
                    <a:pt x="4938" y="377"/>
                    <a:pt x="5001" y="402"/>
                    <a:pt x="5036" y="437"/>
                  </a:cubicBezTo>
                  <a:cubicBezTo>
                    <a:pt x="5099" y="500"/>
                    <a:pt x="5099" y="532"/>
                    <a:pt x="5099" y="595"/>
                  </a:cubicBezTo>
                  <a:cubicBezTo>
                    <a:pt x="5099" y="658"/>
                    <a:pt x="5099" y="690"/>
                    <a:pt x="5036" y="754"/>
                  </a:cubicBezTo>
                  <a:lnTo>
                    <a:pt x="3864" y="1830"/>
                  </a:lnTo>
                  <a:cubicBezTo>
                    <a:pt x="3801" y="1862"/>
                    <a:pt x="3769" y="1894"/>
                    <a:pt x="3706" y="1894"/>
                  </a:cubicBezTo>
                  <a:lnTo>
                    <a:pt x="3674" y="1894"/>
                  </a:lnTo>
                  <a:lnTo>
                    <a:pt x="3041" y="1830"/>
                  </a:lnTo>
                  <a:cubicBezTo>
                    <a:pt x="3023" y="1824"/>
                    <a:pt x="3007" y="1822"/>
                    <a:pt x="2991" y="1822"/>
                  </a:cubicBezTo>
                  <a:cubicBezTo>
                    <a:pt x="2923" y="1822"/>
                    <a:pt x="2876" y="1874"/>
                    <a:pt x="2850" y="1925"/>
                  </a:cubicBezTo>
                  <a:lnTo>
                    <a:pt x="2597" y="2432"/>
                  </a:lnTo>
                  <a:lnTo>
                    <a:pt x="1995" y="3762"/>
                  </a:lnTo>
                  <a:cubicBezTo>
                    <a:pt x="1964" y="3825"/>
                    <a:pt x="1964" y="3889"/>
                    <a:pt x="1995" y="3952"/>
                  </a:cubicBezTo>
                  <a:cubicBezTo>
                    <a:pt x="2027" y="3984"/>
                    <a:pt x="2059" y="4015"/>
                    <a:pt x="2122" y="4047"/>
                  </a:cubicBezTo>
                  <a:lnTo>
                    <a:pt x="2819" y="4174"/>
                  </a:lnTo>
                  <a:lnTo>
                    <a:pt x="2850" y="4174"/>
                  </a:lnTo>
                  <a:cubicBezTo>
                    <a:pt x="3041" y="4269"/>
                    <a:pt x="3167" y="4459"/>
                    <a:pt x="3104" y="4680"/>
                  </a:cubicBezTo>
                  <a:lnTo>
                    <a:pt x="2755" y="6232"/>
                  </a:lnTo>
                  <a:cubicBezTo>
                    <a:pt x="2724" y="6327"/>
                    <a:pt x="2629" y="6422"/>
                    <a:pt x="2502" y="6422"/>
                  </a:cubicBezTo>
                  <a:cubicBezTo>
                    <a:pt x="2502" y="6422"/>
                    <a:pt x="2470" y="6391"/>
                    <a:pt x="2439" y="6391"/>
                  </a:cubicBezTo>
                  <a:cubicBezTo>
                    <a:pt x="2375" y="6391"/>
                    <a:pt x="2344" y="6327"/>
                    <a:pt x="2280" y="6296"/>
                  </a:cubicBezTo>
                  <a:cubicBezTo>
                    <a:pt x="2249" y="6232"/>
                    <a:pt x="2249" y="6169"/>
                    <a:pt x="2280" y="6106"/>
                  </a:cubicBezTo>
                  <a:lnTo>
                    <a:pt x="2565" y="4807"/>
                  </a:lnTo>
                  <a:cubicBezTo>
                    <a:pt x="2597" y="4744"/>
                    <a:pt x="2565" y="4680"/>
                    <a:pt x="2534" y="4649"/>
                  </a:cubicBezTo>
                  <a:cubicBezTo>
                    <a:pt x="2534" y="4617"/>
                    <a:pt x="2470" y="4585"/>
                    <a:pt x="2407" y="4554"/>
                  </a:cubicBezTo>
                  <a:lnTo>
                    <a:pt x="1235" y="4364"/>
                  </a:lnTo>
                  <a:lnTo>
                    <a:pt x="1204" y="4364"/>
                  </a:lnTo>
                  <a:cubicBezTo>
                    <a:pt x="1077" y="4364"/>
                    <a:pt x="982" y="4332"/>
                    <a:pt x="887" y="4300"/>
                  </a:cubicBezTo>
                  <a:cubicBezTo>
                    <a:pt x="697" y="4205"/>
                    <a:pt x="539" y="4047"/>
                    <a:pt x="475" y="3857"/>
                  </a:cubicBezTo>
                  <a:cubicBezTo>
                    <a:pt x="380" y="3667"/>
                    <a:pt x="412" y="3477"/>
                    <a:pt x="475" y="3287"/>
                  </a:cubicBezTo>
                  <a:lnTo>
                    <a:pt x="1172" y="1799"/>
                  </a:lnTo>
                  <a:lnTo>
                    <a:pt x="1489" y="1165"/>
                  </a:lnTo>
                  <a:cubicBezTo>
                    <a:pt x="1615" y="880"/>
                    <a:pt x="1900" y="722"/>
                    <a:pt x="2217" y="722"/>
                  </a:cubicBezTo>
                  <a:cubicBezTo>
                    <a:pt x="2312" y="722"/>
                    <a:pt x="2439" y="722"/>
                    <a:pt x="2534" y="785"/>
                  </a:cubicBezTo>
                  <a:cubicBezTo>
                    <a:pt x="2724" y="880"/>
                    <a:pt x="2882" y="1039"/>
                    <a:pt x="2946" y="1260"/>
                  </a:cubicBezTo>
                  <a:cubicBezTo>
                    <a:pt x="2977" y="1324"/>
                    <a:pt x="3041" y="1387"/>
                    <a:pt x="3104" y="1387"/>
                  </a:cubicBezTo>
                  <a:lnTo>
                    <a:pt x="3516" y="1450"/>
                  </a:lnTo>
                  <a:cubicBezTo>
                    <a:pt x="3579" y="1450"/>
                    <a:pt x="3642" y="1419"/>
                    <a:pt x="3674" y="1387"/>
                  </a:cubicBezTo>
                  <a:lnTo>
                    <a:pt x="4719" y="437"/>
                  </a:lnTo>
                  <a:cubicBezTo>
                    <a:pt x="4762" y="394"/>
                    <a:pt x="4818" y="377"/>
                    <a:pt x="4872" y="377"/>
                  </a:cubicBezTo>
                  <a:close/>
                  <a:moveTo>
                    <a:pt x="4877" y="1"/>
                  </a:moveTo>
                  <a:cubicBezTo>
                    <a:pt x="4737" y="1"/>
                    <a:pt x="4600" y="49"/>
                    <a:pt x="4497" y="152"/>
                  </a:cubicBezTo>
                  <a:lnTo>
                    <a:pt x="3484" y="1070"/>
                  </a:lnTo>
                  <a:lnTo>
                    <a:pt x="3294" y="1039"/>
                  </a:lnTo>
                  <a:cubicBezTo>
                    <a:pt x="3167" y="785"/>
                    <a:pt x="2977" y="563"/>
                    <a:pt x="2692" y="437"/>
                  </a:cubicBezTo>
                  <a:cubicBezTo>
                    <a:pt x="2534" y="367"/>
                    <a:pt x="2367" y="333"/>
                    <a:pt x="2201" y="333"/>
                  </a:cubicBezTo>
                  <a:cubicBezTo>
                    <a:pt x="1768" y="333"/>
                    <a:pt x="1346" y="563"/>
                    <a:pt x="1140" y="975"/>
                  </a:cubicBezTo>
                  <a:lnTo>
                    <a:pt x="824" y="1640"/>
                  </a:lnTo>
                  <a:lnTo>
                    <a:pt x="159" y="3129"/>
                  </a:lnTo>
                  <a:cubicBezTo>
                    <a:pt x="32" y="3414"/>
                    <a:pt x="0" y="3730"/>
                    <a:pt x="127" y="4015"/>
                  </a:cubicBezTo>
                  <a:cubicBezTo>
                    <a:pt x="222" y="4300"/>
                    <a:pt x="444" y="4522"/>
                    <a:pt x="729" y="4649"/>
                  </a:cubicBezTo>
                  <a:cubicBezTo>
                    <a:pt x="887" y="4712"/>
                    <a:pt x="1045" y="4744"/>
                    <a:pt x="1204" y="4744"/>
                  </a:cubicBezTo>
                  <a:lnTo>
                    <a:pt x="2154" y="4902"/>
                  </a:lnTo>
                  <a:lnTo>
                    <a:pt x="1900" y="6042"/>
                  </a:lnTo>
                  <a:cubicBezTo>
                    <a:pt x="1869" y="6201"/>
                    <a:pt x="1900" y="6359"/>
                    <a:pt x="1964" y="6486"/>
                  </a:cubicBezTo>
                  <a:cubicBezTo>
                    <a:pt x="2059" y="6644"/>
                    <a:pt x="2217" y="6739"/>
                    <a:pt x="2375" y="6771"/>
                  </a:cubicBezTo>
                  <a:cubicBezTo>
                    <a:pt x="2407" y="6771"/>
                    <a:pt x="2470" y="6802"/>
                    <a:pt x="2502" y="6802"/>
                  </a:cubicBezTo>
                  <a:cubicBezTo>
                    <a:pt x="2819" y="6802"/>
                    <a:pt x="3072" y="6581"/>
                    <a:pt x="3136" y="6296"/>
                  </a:cubicBezTo>
                  <a:lnTo>
                    <a:pt x="3484" y="4775"/>
                  </a:lnTo>
                  <a:cubicBezTo>
                    <a:pt x="3579" y="4364"/>
                    <a:pt x="3389" y="3984"/>
                    <a:pt x="3009" y="3825"/>
                  </a:cubicBezTo>
                  <a:lnTo>
                    <a:pt x="2946" y="3794"/>
                  </a:lnTo>
                  <a:lnTo>
                    <a:pt x="2914" y="3794"/>
                  </a:lnTo>
                  <a:lnTo>
                    <a:pt x="2439" y="3699"/>
                  </a:lnTo>
                  <a:lnTo>
                    <a:pt x="2946" y="2622"/>
                  </a:lnTo>
                  <a:lnTo>
                    <a:pt x="3136" y="2210"/>
                  </a:lnTo>
                  <a:lnTo>
                    <a:pt x="3642" y="2274"/>
                  </a:lnTo>
                  <a:lnTo>
                    <a:pt x="3706" y="2274"/>
                  </a:lnTo>
                  <a:cubicBezTo>
                    <a:pt x="3864" y="2274"/>
                    <a:pt x="4022" y="2210"/>
                    <a:pt x="4117" y="2115"/>
                  </a:cubicBezTo>
                  <a:lnTo>
                    <a:pt x="5321" y="1039"/>
                  </a:lnTo>
                  <a:cubicBezTo>
                    <a:pt x="5416" y="912"/>
                    <a:pt x="5511" y="785"/>
                    <a:pt x="5511" y="627"/>
                  </a:cubicBezTo>
                  <a:cubicBezTo>
                    <a:pt x="5511" y="437"/>
                    <a:pt x="5447" y="310"/>
                    <a:pt x="5321" y="183"/>
                  </a:cubicBezTo>
                  <a:cubicBezTo>
                    <a:pt x="5202" y="65"/>
                    <a:pt x="5038" y="1"/>
                    <a:pt x="48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651;p36"/>
            <p:cNvSpPr/>
            <p:nvPr/>
          </p:nvSpPr>
          <p:spPr>
            <a:xfrm>
              <a:off x="1107425" y="2340875"/>
              <a:ext cx="135425" cy="178950"/>
            </a:xfrm>
            <a:custGeom>
              <a:avLst/>
              <a:gdLst/>
              <a:ahLst/>
              <a:cxnLst/>
              <a:rect l="l" t="t" r="r" b="b"/>
              <a:pathLst>
                <a:path w="5417" h="7158" extrusionOk="0">
                  <a:moveTo>
                    <a:pt x="4023" y="1"/>
                  </a:moveTo>
                  <a:cubicBezTo>
                    <a:pt x="3421" y="32"/>
                    <a:pt x="2534" y="64"/>
                    <a:pt x="2186" y="64"/>
                  </a:cubicBezTo>
                  <a:cubicBezTo>
                    <a:pt x="2152" y="58"/>
                    <a:pt x="2118" y="56"/>
                    <a:pt x="2085" y="56"/>
                  </a:cubicBezTo>
                  <a:cubicBezTo>
                    <a:pt x="1928" y="56"/>
                    <a:pt x="1772" y="112"/>
                    <a:pt x="1616" y="191"/>
                  </a:cubicBezTo>
                  <a:cubicBezTo>
                    <a:pt x="1394" y="317"/>
                    <a:pt x="1299" y="476"/>
                    <a:pt x="1204" y="666"/>
                  </a:cubicBezTo>
                  <a:cubicBezTo>
                    <a:pt x="1109" y="887"/>
                    <a:pt x="1046" y="1141"/>
                    <a:pt x="1014" y="1394"/>
                  </a:cubicBezTo>
                  <a:lnTo>
                    <a:pt x="824" y="2566"/>
                  </a:lnTo>
                  <a:lnTo>
                    <a:pt x="127" y="3452"/>
                  </a:lnTo>
                  <a:cubicBezTo>
                    <a:pt x="1" y="3611"/>
                    <a:pt x="1" y="3832"/>
                    <a:pt x="159" y="3991"/>
                  </a:cubicBezTo>
                  <a:cubicBezTo>
                    <a:pt x="222" y="4086"/>
                    <a:pt x="349" y="4118"/>
                    <a:pt x="444" y="4118"/>
                  </a:cubicBezTo>
                  <a:cubicBezTo>
                    <a:pt x="571" y="4118"/>
                    <a:pt x="697" y="4054"/>
                    <a:pt x="761" y="3959"/>
                  </a:cubicBezTo>
                  <a:lnTo>
                    <a:pt x="1552" y="2977"/>
                  </a:lnTo>
                  <a:cubicBezTo>
                    <a:pt x="1584" y="2946"/>
                    <a:pt x="1616" y="2882"/>
                    <a:pt x="1647" y="2819"/>
                  </a:cubicBezTo>
                  <a:lnTo>
                    <a:pt x="1742" y="2312"/>
                  </a:lnTo>
                  <a:lnTo>
                    <a:pt x="2344" y="3389"/>
                  </a:lnTo>
                  <a:cubicBezTo>
                    <a:pt x="2376" y="3421"/>
                    <a:pt x="2407" y="3484"/>
                    <a:pt x="2439" y="3516"/>
                  </a:cubicBezTo>
                  <a:lnTo>
                    <a:pt x="1711" y="4973"/>
                  </a:lnTo>
                  <a:lnTo>
                    <a:pt x="2534" y="6904"/>
                  </a:lnTo>
                  <a:cubicBezTo>
                    <a:pt x="2598" y="7063"/>
                    <a:pt x="2756" y="7158"/>
                    <a:pt x="2946" y="7158"/>
                  </a:cubicBezTo>
                  <a:cubicBezTo>
                    <a:pt x="3009" y="7158"/>
                    <a:pt x="3104" y="7126"/>
                    <a:pt x="3199" y="7094"/>
                  </a:cubicBezTo>
                  <a:cubicBezTo>
                    <a:pt x="3358" y="6968"/>
                    <a:pt x="3421" y="6746"/>
                    <a:pt x="3326" y="6556"/>
                  </a:cubicBezTo>
                  <a:lnTo>
                    <a:pt x="2693" y="5004"/>
                  </a:lnTo>
                  <a:lnTo>
                    <a:pt x="3231" y="3864"/>
                  </a:lnTo>
                  <a:cubicBezTo>
                    <a:pt x="3326" y="3864"/>
                    <a:pt x="3421" y="3864"/>
                    <a:pt x="3516" y="3832"/>
                  </a:cubicBezTo>
                  <a:lnTo>
                    <a:pt x="3864" y="5131"/>
                  </a:lnTo>
                  <a:lnTo>
                    <a:pt x="4561" y="6461"/>
                  </a:lnTo>
                  <a:cubicBezTo>
                    <a:pt x="4624" y="6619"/>
                    <a:pt x="4783" y="6714"/>
                    <a:pt x="4941" y="6714"/>
                  </a:cubicBezTo>
                  <a:cubicBezTo>
                    <a:pt x="5036" y="6714"/>
                    <a:pt x="5131" y="6683"/>
                    <a:pt x="5194" y="6619"/>
                  </a:cubicBezTo>
                  <a:cubicBezTo>
                    <a:pt x="5384" y="6493"/>
                    <a:pt x="5416" y="6271"/>
                    <a:pt x="5321" y="6081"/>
                  </a:cubicBezTo>
                  <a:lnTo>
                    <a:pt x="4719" y="4814"/>
                  </a:lnTo>
                  <a:cubicBezTo>
                    <a:pt x="4719" y="4814"/>
                    <a:pt x="4149" y="2597"/>
                    <a:pt x="4054" y="2471"/>
                  </a:cubicBezTo>
                  <a:lnTo>
                    <a:pt x="3136" y="856"/>
                  </a:lnTo>
                  <a:cubicBezTo>
                    <a:pt x="3294" y="824"/>
                    <a:pt x="3484" y="824"/>
                    <a:pt x="3674" y="824"/>
                  </a:cubicBezTo>
                  <a:lnTo>
                    <a:pt x="3833" y="1837"/>
                  </a:lnTo>
                  <a:cubicBezTo>
                    <a:pt x="3862" y="2040"/>
                    <a:pt x="4049" y="2190"/>
                    <a:pt x="4251" y="2190"/>
                  </a:cubicBezTo>
                  <a:cubicBezTo>
                    <a:pt x="4270" y="2190"/>
                    <a:pt x="4289" y="2188"/>
                    <a:pt x="4308" y="2186"/>
                  </a:cubicBezTo>
                  <a:cubicBezTo>
                    <a:pt x="4529" y="2154"/>
                    <a:pt x="4688" y="1932"/>
                    <a:pt x="4656" y="1742"/>
                  </a:cubicBezTo>
                  <a:lnTo>
                    <a:pt x="4434" y="349"/>
                  </a:lnTo>
                  <a:cubicBezTo>
                    <a:pt x="4403" y="159"/>
                    <a:pt x="4244" y="1"/>
                    <a:pt x="4023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652;p36"/>
            <p:cNvSpPr/>
            <p:nvPr/>
          </p:nvSpPr>
          <p:spPr>
            <a:xfrm>
              <a:off x="1101875" y="2336125"/>
              <a:ext cx="146500" cy="188450"/>
            </a:xfrm>
            <a:custGeom>
              <a:avLst/>
              <a:gdLst/>
              <a:ahLst/>
              <a:cxnLst/>
              <a:rect l="l" t="t" r="r" b="b"/>
              <a:pathLst>
                <a:path w="5860" h="7538" extrusionOk="0">
                  <a:moveTo>
                    <a:pt x="3738" y="1204"/>
                  </a:moveTo>
                  <a:lnTo>
                    <a:pt x="3770" y="1362"/>
                  </a:lnTo>
                  <a:lnTo>
                    <a:pt x="3675" y="1204"/>
                  </a:lnTo>
                  <a:close/>
                  <a:moveTo>
                    <a:pt x="4245" y="381"/>
                  </a:moveTo>
                  <a:cubicBezTo>
                    <a:pt x="4340" y="381"/>
                    <a:pt x="4466" y="476"/>
                    <a:pt x="4466" y="571"/>
                  </a:cubicBezTo>
                  <a:lnTo>
                    <a:pt x="4688" y="1964"/>
                  </a:lnTo>
                  <a:cubicBezTo>
                    <a:pt x="4688" y="1996"/>
                    <a:pt x="4656" y="2059"/>
                    <a:pt x="4625" y="2091"/>
                  </a:cubicBezTo>
                  <a:cubicBezTo>
                    <a:pt x="4593" y="2154"/>
                    <a:pt x="4561" y="2186"/>
                    <a:pt x="4498" y="2186"/>
                  </a:cubicBezTo>
                  <a:cubicBezTo>
                    <a:pt x="4481" y="2190"/>
                    <a:pt x="4465" y="2192"/>
                    <a:pt x="4448" y="2192"/>
                  </a:cubicBezTo>
                  <a:cubicBezTo>
                    <a:pt x="4340" y="2192"/>
                    <a:pt x="4245" y="2106"/>
                    <a:pt x="4245" y="1996"/>
                  </a:cubicBezTo>
                  <a:lnTo>
                    <a:pt x="4086" y="982"/>
                  </a:lnTo>
                  <a:cubicBezTo>
                    <a:pt x="4055" y="887"/>
                    <a:pt x="3991" y="824"/>
                    <a:pt x="3896" y="824"/>
                  </a:cubicBezTo>
                  <a:lnTo>
                    <a:pt x="3326" y="856"/>
                  </a:lnTo>
                  <a:cubicBezTo>
                    <a:pt x="3263" y="856"/>
                    <a:pt x="3200" y="887"/>
                    <a:pt x="3168" y="951"/>
                  </a:cubicBezTo>
                  <a:cubicBezTo>
                    <a:pt x="3136" y="982"/>
                    <a:pt x="3136" y="1077"/>
                    <a:pt x="3168" y="1141"/>
                  </a:cubicBezTo>
                  <a:lnTo>
                    <a:pt x="4118" y="2724"/>
                  </a:lnTo>
                  <a:cubicBezTo>
                    <a:pt x="4150" y="2851"/>
                    <a:pt x="4466" y="4022"/>
                    <a:pt x="4751" y="5068"/>
                  </a:cubicBezTo>
                  <a:cubicBezTo>
                    <a:pt x="4751" y="5068"/>
                    <a:pt x="4751" y="5068"/>
                    <a:pt x="4751" y="5099"/>
                  </a:cubicBezTo>
                  <a:lnTo>
                    <a:pt x="5385" y="6334"/>
                  </a:lnTo>
                  <a:cubicBezTo>
                    <a:pt x="5448" y="6461"/>
                    <a:pt x="5416" y="6588"/>
                    <a:pt x="5321" y="6651"/>
                  </a:cubicBezTo>
                  <a:cubicBezTo>
                    <a:pt x="5279" y="6683"/>
                    <a:pt x="5230" y="6697"/>
                    <a:pt x="5181" y="6697"/>
                  </a:cubicBezTo>
                  <a:cubicBezTo>
                    <a:pt x="5082" y="6697"/>
                    <a:pt x="4984" y="6640"/>
                    <a:pt x="4941" y="6556"/>
                  </a:cubicBezTo>
                  <a:lnTo>
                    <a:pt x="4276" y="5226"/>
                  </a:lnTo>
                  <a:lnTo>
                    <a:pt x="3928" y="3959"/>
                  </a:lnTo>
                  <a:cubicBezTo>
                    <a:pt x="3896" y="3896"/>
                    <a:pt x="3865" y="3864"/>
                    <a:pt x="3833" y="3832"/>
                  </a:cubicBezTo>
                  <a:cubicBezTo>
                    <a:pt x="3801" y="3817"/>
                    <a:pt x="3777" y="3809"/>
                    <a:pt x="3754" y="3809"/>
                  </a:cubicBezTo>
                  <a:cubicBezTo>
                    <a:pt x="3730" y="3809"/>
                    <a:pt x="3706" y="3817"/>
                    <a:pt x="3675" y="3832"/>
                  </a:cubicBezTo>
                  <a:cubicBezTo>
                    <a:pt x="3611" y="3864"/>
                    <a:pt x="3516" y="3864"/>
                    <a:pt x="3453" y="3864"/>
                  </a:cubicBezTo>
                  <a:cubicBezTo>
                    <a:pt x="3390" y="3864"/>
                    <a:pt x="3326" y="3896"/>
                    <a:pt x="3295" y="3959"/>
                  </a:cubicBezTo>
                  <a:lnTo>
                    <a:pt x="2724" y="5099"/>
                  </a:lnTo>
                  <a:cubicBezTo>
                    <a:pt x="2693" y="5163"/>
                    <a:pt x="2693" y="5226"/>
                    <a:pt x="2724" y="5258"/>
                  </a:cubicBezTo>
                  <a:lnTo>
                    <a:pt x="3390" y="6809"/>
                  </a:lnTo>
                  <a:cubicBezTo>
                    <a:pt x="3421" y="6936"/>
                    <a:pt x="3390" y="7063"/>
                    <a:pt x="3295" y="7126"/>
                  </a:cubicBezTo>
                  <a:cubicBezTo>
                    <a:pt x="3261" y="7143"/>
                    <a:pt x="3222" y="7151"/>
                    <a:pt x="3183" y="7151"/>
                  </a:cubicBezTo>
                  <a:cubicBezTo>
                    <a:pt x="3075" y="7151"/>
                    <a:pt x="2961" y="7092"/>
                    <a:pt x="2915" y="6999"/>
                  </a:cubicBezTo>
                  <a:lnTo>
                    <a:pt x="2154" y="5163"/>
                  </a:lnTo>
                  <a:lnTo>
                    <a:pt x="2820" y="3801"/>
                  </a:lnTo>
                  <a:cubicBezTo>
                    <a:pt x="2851" y="3737"/>
                    <a:pt x="2851" y="3642"/>
                    <a:pt x="2788" y="3611"/>
                  </a:cubicBezTo>
                  <a:cubicBezTo>
                    <a:pt x="2756" y="3547"/>
                    <a:pt x="2756" y="3516"/>
                    <a:pt x="2724" y="3484"/>
                  </a:cubicBezTo>
                  <a:lnTo>
                    <a:pt x="2091" y="2407"/>
                  </a:lnTo>
                  <a:cubicBezTo>
                    <a:pt x="2059" y="2344"/>
                    <a:pt x="1996" y="2312"/>
                    <a:pt x="1901" y="2312"/>
                  </a:cubicBezTo>
                  <a:cubicBezTo>
                    <a:pt x="1838" y="2344"/>
                    <a:pt x="1774" y="2376"/>
                    <a:pt x="1743" y="2471"/>
                  </a:cubicBezTo>
                  <a:lnTo>
                    <a:pt x="1648" y="2977"/>
                  </a:lnTo>
                  <a:cubicBezTo>
                    <a:pt x="1648" y="3009"/>
                    <a:pt x="1648" y="3041"/>
                    <a:pt x="1616" y="3072"/>
                  </a:cubicBezTo>
                  <a:lnTo>
                    <a:pt x="824" y="4054"/>
                  </a:lnTo>
                  <a:cubicBezTo>
                    <a:pt x="793" y="4102"/>
                    <a:pt x="729" y="4125"/>
                    <a:pt x="662" y="4125"/>
                  </a:cubicBezTo>
                  <a:cubicBezTo>
                    <a:pt x="595" y="4125"/>
                    <a:pt x="523" y="4102"/>
                    <a:pt x="476" y="4054"/>
                  </a:cubicBezTo>
                  <a:cubicBezTo>
                    <a:pt x="413" y="3991"/>
                    <a:pt x="413" y="3864"/>
                    <a:pt x="476" y="3769"/>
                  </a:cubicBezTo>
                  <a:lnTo>
                    <a:pt x="1204" y="2882"/>
                  </a:lnTo>
                  <a:cubicBezTo>
                    <a:pt x="1204" y="2851"/>
                    <a:pt x="1236" y="2819"/>
                    <a:pt x="1236" y="2787"/>
                  </a:cubicBezTo>
                  <a:lnTo>
                    <a:pt x="1394" y="1616"/>
                  </a:lnTo>
                  <a:cubicBezTo>
                    <a:pt x="1426" y="1394"/>
                    <a:pt x="1489" y="1141"/>
                    <a:pt x="1584" y="951"/>
                  </a:cubicBezTo>
                  <a:cubicBezTo>
                    <a:pt x="1679" y="761"/>
                    <a:pt x="1743" y="634"/>
                    <a:pt x="1933" y="539"/>
                  </a:cubicBezTo>
                  <a:cubicBezTo>
                    <a:pt x="2059" y="476"/>
                    <a:pt x="2218" y="444"/>
                    <a:pt x="2376" y="444"/>
                  </a:cubicBezTo>
                  <a:lnTo>
                    <a:pt x="2408" y="444"/>
                  </a:lnTo>
                  <a:cubicBezTo>
                    <a:pt x="2756" y="444"/>
                    <a:pt x="3643" y="412"/>
                    <a:pt x="4245" y="381"/>
                  </a:cubicBezTo>
                  <a:close/>
                  <a:moveTo>
                    <a:pt x="4245" y="1"/>
                  </a:moveTo>
                  <a:cubicBezTo>
                    <a:pt x="3643" y="1"/>
                    <a:pt x="2756" y="32"/>
                    <a:pt x="2408" y="64"/>
                  </a:cubicBezTo>
                  <a:cubicBezTo>
                    <a:pt x="2355" y="56"/>
                    <a:pt x="2303" y="52"/>
                    <a:pt x="2251" y="52"/>
                  </a:cubicBezTo>
                  <a:cubicBezTo>
                    <a:pt x="2081" y="52"/>
                    <a:pt x="1912" y="94"/>
                    <a:pt x="1743" y="191"/>
                  </a:cubicBezTo>
                  <a:cubicBezTo>
                    <a:pt x="1489" y="349"/>
                    <a:pt x="1331" y="539"/>
                    <a:pt x="1236" y="792"/>
                  </a:cubicBezTo>
                  <a:cubicBezTo>
                    <a:pt x="1141" y="1014"/>
                    <a:pt x="1078" y="1267"/>
                    <a:pt x="1014" y="1552"/>
                  </a:cubicBezTo>
                  <a:lnTo>
                    <a:pt x="856" y="2661"/>
                  </a:lnTo>
                  <a:lnTo>
                    <a:pt x="191" y="3516"/>
                  </a:lnTo>
                  <a:cubicBezTo>
                    <a:pt x="1" y="3769"/>
                    <a:pt x="1" y="4086"/>
                    <a:pt x="223" y="4308"/>
                  </a:cubicBezTo>
                  <a:cubicBezTo>
                    <a:pt x="349" y="4403"/>
                    <a:pt x="508" y="4466"/>
                    <a:pt x="666" y="4466"/>
                  </a:cubicBezTo>
                  <a:cubicBezTo>
                    <a:pt x="856" y="4466"/>
                    <a:pt x="1014" y="4403"/>
                    <a:pt x="1141" y="4244"/>
                  </a:cubicBezTo>
                  <a:lnTo>
                    <a:pt x="1933" y="3262"/>
                  </a:lnTo>
                  <a:cubicBezTo>
                    <a:pt x="1964" y="3199"/>
                    <a:pt x="2028" y="3104"/>
                    <a:pt x="2028" y="3041"/>
                  </a:cubicBezTo>
                  <a:lnTo>
                    <a:pt x="2028" y="3009"/>
                  </a:lnTo>
                  <a:lnTo>
                    <a:pt x="2408" y="3674"/>
                  </a:lnTo>
                  <a:cubicBezTo>
                    <a:pt x="2408" y="3674"/>
                    <a:pt x="2439" y="3706"/>
                    <a:pt x="2439" y="3706"/>
                  </a:cubicBezTo>
                  <a:lnTo>
                    <a:pt x="1774" y="5068"/>
                  </a:lnTo>
                  <a:cubicBezTo>
                    <a:pt x="1743" y="5131"/>
                    <a:pt x="1743" y="5194"/>
                    <a:pt x="1774" y="5226"/>
                  </a:cubicBezTo>
                  <a:lnTo>
                    <a:pt x="2566" y="7158"/>
                  </a:lnTo>
                  <a:cubicBezTo>
                    <a:pt x="2661" y="7379"/>
                    <a:pt x="2915" y="7538"/>
                    <a:pt x="3168" y="7538"/>
                  </a:cubicBezTo>
                  <a:cubicBezTo>
                    <a:pt x="3295" y="7538"/>
                    <a:pt x="3390" y="7506"/>
                    <a:pt x="3516" y="7443"/>
                  </a:cubicBezTo>
                  <a:cubicBezTo>
                    <a:pt x="3770" y="7253"/>
                    <a:pt x="3865" y="6936"/>
                    <a:pt x="3738" y="6651"/>
                  </a:cubicBezTo>
                  <a:lnTo>
                    <a:pt x="3105" y="5194"/>
                  </a:lnTo>
                  <a:lnTo>
                    <a:pt x="3580" y="4244"/>
                  </a:lnTo>
                  <a:lnTo>
                    <a:pt x="3611" y="4244"/>
                  </a:lnTo>
                  <a:lnTo>
                    <a:pt x="3928" y="5353"/>
                  </a:lnTo>
                  <a:cubicBezTo>
                    <a:pt x="3928" y="5353"/>
                    <a:pt x="3928" y="5384"/>
                    <a:pt x="3928" y="5384"/>
                  </a:cubicBezTo>
                  <a:lnTo>
                    <a:pt x="4593" y="6714"/>
                  </a:lnTo>
                  <a:cubicBezTo>
                    <a:pt x="4688" y="6936"/>
                    <a:pt x="4910" y="7063"/>
                    <a:pt x="5163" y="7063"/>
                  </a:cubicBezTo>
                  <a:cubicBezTo>
                    <a:pt x="5290" y="7063"/>
                    <a:pt x="5416" y="7031"/>
                    <a:pt x="5511" y="6968"/>
                  </a:cubicBezTo>
                  <a:cubicBezTo>
                    <a:pt x="5765" y="6778"/>
                    <a:pt x="5860" y="6429"/>
                    <a:pt x="5733" y="6176"/>
                  </a:cubicBezTo>
                  <a:lnTo>
                    <a:pt x="5100" y="4941"/>
                  </a:lnTo>
                  <a:cubicBezTo>
                    <a:pt x="4878" y="4117"/>
                    <a:pt x="4530" y="2756"/>
                    <a:pt x="4435" y="2566"/>
                  </a:cubicBezTo>
                  <a:cubicBezTo>
                    <a:pt x="4466" y="2566"/>
                    <a:pt x="4498" y="2566"/>
                    <a:pt x="4530" y="2534"/>
                  </a:cubicBezTo>
                  <a:cubicBezTo>
                    <a:pt x="4688" y="2534"/>
                    <a:pt x="4846" y="2439"/>
                    <a:pt x="4941" y="2312"/>
                  </a:cubicBezTo>
                  <a:cubicBezTo>
                    <a:pt x="5036" y="2186"/>
                    <a:pt x="5068" y="2027"/>
                    <a:pt x="5068" y="1869"/>
                  </a:cubicBezTo>
                  <a:lnTo>
                    <a:pt x="4846" y="507"/>
                  </a:lnTo>
                  <a:cubicBezTo>
                    <a:pt x="4815" y="191"/>
                    <a:pt x="4530" y="1"/>
                    <a:pt x="42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653;p36"/>
            <p:cNvSpPr/>
            <p:nvPr/>
          </p:nvSpPr>
          <p:spPr>
            <a:xfrm>
              <a:off x="1105850" y="2300275"/>
              <a:ext cx="55450" cy="50125"/>
            </a:xfrm>
            <a:custGeom>
              <a:avLst/>
              <a:gdLst/>
              <a:ahLst/>
              <a:cxnLst/>
              <a:rect l="l" t="t" r="r" b="b"/>
              <a:pathLst>
                <a:path w="2218" h="2005" extrusionOk="0">
                  <a:moveTo>
                    <a:pt x="1109" y="389"/>
                  </a:moveTo>
                  <a:cubicBezTo>
                    <a:pt x="1235" y="389"/>
                    <a:pt x="1394" y="421"/>
                    <a:pt x="1520" y="516"/>
                  </a:cubicBezTo>
                  <a:cubicBezTo>
                    <a:pt x="1520" y="548"/>
                    <a:pt x="1552" y="548"/>
                    <a:pt x="1552" y="579"/>
                  </a:cubicBezTo>
                  <a:cubicBezTo>
                    <a:pt x="1774" y="801"/>
                    <a:pt x="1805" y="1086"/>
                    <a:pt x="1647" y="1308"/>
                  </a:cubicBezTo>
                  <a:cubicBezTo>
                    <a:pt x="1615" y="1371"/>
                    <a:pt x="1552" y="1435"/>
                    <a:pt x="1489" y="1498"/>
                  </a:cubicBezTo>
                  <a:cubicBezTo>
                    <a:pt x="1378" y="1577"/>
                    <a:pt x="1243" y="1617"/>
                    <a:pt x="1109" y="1617"/>
                  </a:cubicBezTo>
                  <a:cubicBezTo>
                    <a:pt x="974" y="1617"/>
                    <a:pt x="840" y="1577"/>
                    <a:pt x="729" y="1498"/>
                  </a:cubicBezTo>
                  <a:cubicBezTo>
                    <a:pt x="665" y="1466"/>
                    <a:pt x="634" y="1435"/>
                    <a:pt x="602" y="1403"/>
                  </a:cubicBezTo>
                  <a:cubicBezTo>
                    <a:pt x="412" y="1181"/>
                    <a:pt x="412" y="896"/>
                    <a:pt x="570" y="643"/>
                  </a:cubicBezTo>
                  <a:cubicBezTo>
                    <a:pt x="602" y="611"/>
                    <a:pt x="634" y="548"/>
                    <a:pt x="697" y="516"/>
                  </a:cubicBezTo>
                  <a:cubicBezTo>
                    <a:pt x="824" y="421"/>
                    <a:pt x="950" y="389"/>
                    <a:pt x="1109" y="389"/>
                  </a:cubicBezTo>
                  <a:close/>
                  <a:moveTo>
                    <a:pt x="1119" y="1"/>
                  </a:moveTo>
                  <a:cubicBezTo>
                    <a:pt x="880" y="1"/>
                    <a:pt x="644" y="81"/>
                    <a:pt x="444" y="231"/>
                  </a:cubicBezTo>
                  <a:cubicBezTo>
                    <a:pt x="380" y="294"/>
                    <a:pt x="317" y="358"/>
                    <a:pt x="254" y="421"/>
                  </a:cubicBezTo>
                  <a:cubicBezTo>
                    <a:pt x="0" y="801"/>
                    <a:pt x="32" y="1276"/>
                    <a:pt x="317" y="1625"/>
                  </a:cubicBezTo>
                  <a:cubicBezTo>
                    <a:pt x="380" y="1688"/>
                    <a:pt x="444" y="1751"/>
                    <a:pt x="507" y="1815"/>
                  </a:cubicBezTo>
                  <a:cubicBezTo>
                    <a:pt x="697" y="1941"/>
                    <a:pt x="887" y="2005"/>
                    <a:pt x="1109" y="2005"/>
                  </a:cubicBezTo>
                  <a:cubicBezTo>
                    <a:pt x="1330" y="2005"/>
                    <a:pt x="1520" y="1910"/>
                    <a:pt x="1710" y="1783"/>
                  </a:cubicBezTo>
                  <a:cubicBezTo>
                    <a:pt x="1805" y="1720"/>
                    <a:pt x="1900" y="1625"/>
                    <a:pt x="1964" y="1498"/>
                  </a:cubicBezTo>
                  <a:cubicBezTo>
                    <a:pt x="2217" y="1118"/>
                    <a:pt x="2154" y="643"/>
                    <a:pt x="1837" y="326"/>
                  </a:cubicBezTo>
                  <a:cubicBezTo>
                    <a:pt x="1805" y="263"/>
                    <a:pt x="1774" y="231"/>
                    <a:pt x="1742" y="199"/>
                  </a:cubicBezTo>
                  <a:cubicBezTo>
                    <a:pt x="1548" y="65"/>
                    <a:pt x="1332" y="1"/>
                    <a:pt x="11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654;p36"/>
            <p:cNvSpPr/>
            <p:nvPr/>
          </p:nvSpPr>
          <p:spPr>
            <a:xfrm>
              <a:off x="1246775" y="2271800"/>
              <a:ext cx="81575" cy="58900"/>
            </a:xfrm>
            <a:custGeom>
              <a:avLst/>
              <a:gdLst/>
              <a:ahLst/>
              <a:cxnLst/>
              <a:rect l="l" t="t" r="r" b="b"/>
              <a:pathLst>
                <a:path w="3263" h="2356" extrusionOk="0">
                  <a:moveTo>
                    <a:pt x="682" y="0"/>
                  </a:moveTo>
                  <a:cubicBezTo>
                    <a:pt x="432" y="0"/>
                    <a:pt x="263" y="57"/>
                    <a:pt x="159" y="135"/>
                  </a:cubicBezTo>
                  <a:cubicBezTo>
                    <a:pt x="64" y="198"/>
                    <a:pt x="0" y="293"/>
                    <a:pt x="0" y="388"/>
                  </a:cubicBezTo>
                  <a:lnTo>
                    <a:pt x="0" y="2099"/>
                  </a:lnTo>
                  <a:cubicBezTo>
                    <a:pt x="0" y="2099"/>
                    <a:pt x="232" y="1867"/>
                    <a:pt x="591" y="1867"/>
                  </a:cubicBezTo>
                  <a:cubicBezTo>
                    <a:pt x="673" y="1867"/>
                    <a:pt x="762" y="1879"/>
                    <a:pt x="855" y="1908"/>
                  </a:cubicBezTo>
                  <a:cubicBezTo>
                    <a:pt x="1225" y="2007"/>
                    <a:pt x="1902" y="2355"/>
                    <a:pt x="2632" y="2355"/>
                  </a:cubicBezTo>
                  <a:cubicBezTo>
                    <a:pt x="2840" y="2355"/>
                    <a:pt x="3052" y="2327"/>
                    <a:pt x="3262" y="2257"/>
                  </a:cubicBezTo>
                  <a:lnTo>
                    <a:pt x="3262" y="452"/>
                  </a:lnTo>
                  <a:cubicBezTo>
                    <a:pt x="3141" y="479"/>
                    <a:pt x="3017" y="490"/>
                    <a:pt x="2893" y="490"/>
                  </a:cubicBezTo>
                  <a:cubicBezTo>
                    <a:pt x="2137" y="490"/>
                    <a:pt x="1345" y="63"/>
                    <a:pt x="855" y="8"/>
                  </a:cubicBezTo>
                  <a:cubicBezTo>
                    <a:pt x="794" y="3"/>
                    <a:pt x="736" y="0"/>
                    <a:pt x="6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655;p36"/>
            <p:cNvSpPr/>
            <p:nvPr/>
          </p:nvSpPr>
          <p:spPr>
            <a:xfrm>
              <a:off x="1242025" y="2267100"/>
              <a:ext cx="91075" cy="276475"/>
            </a:xfrm>
            <a:custGeom>
              <a:avLst/>
              <a:gdLst/>
              <a:ahLst/>
              <a:cxnLst/>
              <a:rect l="l" t="t" r="r" b="b"/>
              <a:pathLst>
                <a:path w="3643" h="11059" extrusionOk="0">
                  <a:moveTo>
                    <a:pt x="866" y="378"/>
                  </a:moveTo>
                  <a:cubicBezTo>
                    <a:pt x="912" y="378"/>
                    <a:pt x="961" y="381"/>
                    <a:pt x="1014" y="386"/>
                  </a:cubicBezTo>
                  <a:cubicBezTo>
                    <a:pt x="1204" y="418"/>
                    <a:pt x="1425" y="481"/>
                    <a:pt x="1679" y="576"/>
                  </a:cubicBezTo>
                  <a:cubicBezTo>
                    <a:pt x="2112" y="721"/>
                    <a:pt x="2599" y="865"/>
                    <a:pt x="3114" y="865"/>
                  </a:cubicBezTo>
                  <a:cubicBezTo>
                    <a:pt x="3163" y="865"/>
                    <a:pt x="3213" y="864"/>
                    <a:pt x="3262" y="861"/>
                  </a:cubicBezTo>
                  <a:lnTo>
                    <a:pt x="3262" y="2287"/>
                  </a:lnTo>
                  <a:cubicBezTo>
                    <a:pt x="3114" y="2322"/>
                    <a:pt x="2966" y="2337"/>
                    <a:pt x="2820" y="2337"/>
                  </a:cubicBezTo>
                  <a:cubicBezTo>
                    <a:pt x="2310" y="2337"/>
                    <a:pt x="1826" y="2156"/>
                    <a:pt x="1457" y="2033"/>
                  </a:cubicBezTo>
                  <a:cubicBezTo>
                    <a:pt x="1330" y="1970"/>
                    <a:pt x="1204" y="1938"/>
                    <a:pt x="1109" y="1906"/>
                  </a:cubicBezTo>
                  <a:cubicBezTo>
                    <a:pt x="982" y="1875"/>
                    <a:pt x="887" y="1875"/>
                    <a:pt x="792" y="1875"/>
                  </a:cubicBezTo>
                  <a:cubicBezTo>
                    <a:pt x="634" y="1875"/>
                    <a:pt x="475" y="1906"/>
                    <a:pt x="380" y="1938"/>
                  </a:cubicBezTo>
                  <a:lnTo>
                    <a:pt x="380" y="576"/>
                  </a:lnTo>
                  <a:cubicBezTo>
                    <a:pt x="380" y="545"/>
                    <a:pt x="380" y="513"/>
                    <a:pt x="444" y="481"/>
                  </a:cubicBezTo>
                  <a:cubicBezTo>
                    <a:pt x="521" y="430"/>
                    <a:pt x="662" y="378"/>
                    <a:pt x="866" y="378"/>
                  </a:cubicBezTo>
                  <a:close/>
                  <a:moveTo>
                    <a:pt x="919" y="0"/>
                  </a:moveTo>
                  <a:cubicBezTo>
                    <a:pt x="592" y="0"/>
                    <a:pt x="363" y="82"/>
                    <a:pt x="254" y="165"/>
                  </a:cubicBezTo>
                  <a:cubicBezTo>
                    <a:pt x="95" y="228"/>
                    <a:pt x="0" y="418"/>
                    <a:pt x="0" y="576"/>
                  </a:cubicBezTo>
                  <a:lnTo>
                    <a:pt x="0" y="2255"/>
                  </a:lnTo>
                  <a:lnTo>
                    <a:pt x="0" y="10869"/>
                  </a:lnTo>
                  <a:cubicBezTo>
                    <a:pt x="0" y="10964"/>
                    <a:pt x="95" y="11059"/>
                    <a:pt x="190" y="11059"/>
                  </a:cubicBezTo>
                  <a:cubicBezTo>
                    <a:pt x="285" y="11059"/>
                    <a:pt x="380" y="10964"/>
                    <a:pt x="380" y="10869"/>
                  </a:cubicBezTo>
                  <a:lnTo>
                    <a:pt x="380" y="2350"/>
                  </a:lnTo>
                  <a:cubicBezTo>
                    <a:pt x="447" y="2306"/>
                    <a:pt x="574" y="2246"/>
                    <a:pt x="752" y="2246"/>
                  </a:cubicBezTo>
                  <a:cubicBezTo>
                    <a:pt x="830" y="2246"/>
                    <a:pt x="918" y="2258"/>
                    <a:pt x="1014" y="2287"/>
                  </a:cubicBezTo>
                  <a:cubicBezTo>
                    <a:pt x="1109" y="2287"/>
                    <a:pt x="1204" y="2350"/>
                    <a:pt x="1330" y="2382"/>
                  </a:cubicBezTo>
                  <a:cubicBezTo>
                    <a:pt x="1715" y="2517"/>
                    <a:pt x="2244" y="2717"/>
                    <a:pt x="2815" y="2717"/>
                  </a:cubicBezTo>
                  <a:cubicBezTo>
                    <a:pt x="3044" y="2717"/>
                    <a:pt x="3280" y="2685"/>
                    <a:pt x="3516" y="2603"/>
                  </a:cubicBezTo>
                  <a:cubicBezTo>
                    <a:pt x="3579" y="2572"/>
                    <a:pt x="3642" y="2508"/>
                    <a:pt x="3642" y="2413"/>
                  </a:cubicBezTo>
                  <a:lnTo>
                    <a:pt x="3642" y="640"/>
                  </a:lnTo>
                  <a:cubicBezTo>
                    <a:pt x="3642" y="576"/>
                    <a:pt x="3611" y="513"/>
                    <a:pt x="3547" y="481"/>
                  </a:cubicBezTo>
                  <a:cubicBezTo>
                    <a:pt x="3516" y="450"/>
                    <a:pt x="3452" y="450"/>
                    <a:pt x="3389" y="450"/>
                  </a:cubicBezTo>
                  <a:cubicBezTo>
                    <a:pt x="3275" y="478"/>
                    <a:pt x="3157" y="491"/>
                    <a:pt x="3038" y="491"/>
                  </a:cubicBezTo>
                  <a:cubicBezTo>
                    <a:pt x="2629" y="491"/>
                    <a:pt x="2198" y="344"/>
                    <a:pt x="1806" y="196"/>
                  </a:cubicBezTo>
                  <a:cubicBezTo>
                    <a:pt x="1520" y="133"/>
                    <a:pt x="1299" y="38"/>
                    <a:pt x="1077" y="6"/>
                  </a:cubicBezTo>
                  <a:cubicBezTo>
                    <a:pt x="1022" y="2"/>
                    <a:pt x="969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656;p36"/>
            <p:cNvSpPr/>
            <p:nvPr/>
          </p:nvSpPr>
          <p:spPr>
            <a:xfrm>
              <a:off x="941950" y="2493675"/>
              <a:ext cx="320675" cy="124325"/>
            </a:xfrm>
            <a:custGeom>
              <a:avLst/>
              <a:gdLst/>
              <a:ahLst/>
              <a:cxnLst/>
              <a:rect l="l" t="t" r="r" b="b"/>
              <a:pathLst>
                <a:path w="12827" h="4973" extrusionOk="0">
                  <a:moveTo>
                    <a:pt x="12827" y="1"/>
                  </a:moveTo>
                  <a:lnTo>
                    <a:pt x="8013" y="1014"/>
                  </a:lnTo>
                  <a:lnTo>
                    <a:pt x="6145" y="3231"/>
                  </a:lnTo>
                  <a:lnTo>
                    <a:pt x="1173" y="4403"/>
                  </a:lnTo>
                  <a:lnTo>
                    <a:pt x="1" y="4403"/>
                  </a:lnTo>
                  <a:lnTo>
                    <a:pt x="1" y="4973"/>
                  </a:lnTo>
                  <a:lnTo>
                    <a:pt x="12827" y="4973"/>
                  </a:lnTo>
                  <a:lnTo>
                    <a:pt x="1282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657;p36"/>
            <p:cNvSpPr/>
            <p:nvPr/>
          </p:nvSpPr>
          <p:spPr>
            <a:xfrm>
              <a:off x="937200" y="2489525"/>
              <a:ext cx="330175" cy="133225"/>
            </a:xfrm>
            <a:custGeom>
              <a:avLst/>
              <a:gdLst/>
              <a:ahLst/>
              <a:cxnLst/>
              <a:rect l="l" t="t" r="r" b="b"/>
              <a:pathLst>
                <a:path w="13207" h="5329" extrusionOk="0">
                  <a:moveTo>
                    <a:pt x="13035" y="0"/>
                  </a:moveTo>
                  <a:cubicBezTo>
                    <a:pt x="13019" y="0"/>
                    <a:pt x="13002" y="3"/>
                    <a:pt x="12985" y="8"/>
                  </a:cubicBezTo>
                  <a:lnTo>
                    <a:pt x="8140" y="990"/>
                  </a:lnTo>
                  <a:cubicBezTo>
                    <a:pt x="8108" y="990"/>
                    <a:pt x="8076" y="1022"/>
                    <a:pt x="8045" y="1053"/>
                  </a:cubicBezTo>
                  <a:lnTo>
                    <a:pt x="6208" y="3239"/>
                  </a:lnTo>
                  <a:lnTo>
                    <a:pt x="1363" y="4379"/>
                  </a:lnTo>
                  <a:lnTo>
                    <a:pt x="191" y="4379"/>
                  </a:lnTo>
                  <a:cubicBezTo>
                    <a:pt x="159" y="4379"/>
                    <a:pt x="96" y="4379"/>
                    <a:pt x="64" y="4442"/>
                  </a:cubicBezTo>
                  <a:cubicBezTo>
                    <a:pt x="32" y="4474"/>
                    <a:pt x="1" y="4505"/>
                    <a:pt x="1" y="4569"/>
                  </a:cubicBezTo>
                  <a:lnTo>
                    <a:pt x="1" y="5139"/>
                  </a:lnTo>
                  <a:cubicBezTo>
                    <a:pt x="1" y="5234"/>
                    <a:pt x="96" y="5329"/>
                    <a:pt x="191" y="5329"/>
                  </a:cubicBezTo>
                  <a:cubicBezTo>
                    <a:pt x="317" y="5329"/>
                    <a:pt x="381" y="5234"/>
                    <a:pt x="381" y="5139"/>
                  </a:cubicBezTo>
                  <a:lnTo>
                    <a:pt x="381" y="4759"/>
                  </a:lnTo>
                  <a:lnTo>
                    <a:pt x="1394" y="4759"/>
                  </a:lnTo>
                  <a:lnTo>
                    <a:pt x="6366" y="3587"/>
                  </a:lnTo>
                  <a:cubicBezTo>
                    <a:pt x="6398" y="3587"/>
                    <a:pt x="6430" y="3555"/>
                    <a:pt x="6461" y="3524"/>
                  </a:cubicBezTo>
                  <a:lnTo>
                    <a:pt x="8298" y="1338"/>
                  </a:lnTo>
                  <a:lnTo>
                    <a:pt x="13048" y="357"/>
                  </a:lnTo>
                  <a:cubicBezTo>
                    <a:pt x="13143" y="357"/>
                    <a:pt x="13207" y="262"/>
                    <a:pt x="13207" y="135"/>
                  </a:cubicBezTo>
                  <a:cubicBezTo>
                    <a:pt x="13181" y="57"/>
                    <a:pt x="13112" y="0"/>
                    <a:pt x="130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658;p36"/>
            <p:cNvSpPr/>
            <p:nvPr/>
          </p:nvSpPr>
          <p:spPr>
            <a:xfrm>
              <a:off x="1374250" y="2420050"/>
              <a:ext cx="61775" cy="62575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0"/>
                  </a:moveTo>
                  <a:cubicBezTo>
                    <a:pt x="1710" y="380"/>
                    <a:pt x="2090" y="760"/>
                    <a:pt x="2090" y="1236"/>
                  </a:cubicBezTo>
                  <a:cubicBezTo>
                    <a:pt x="2090" y="1742"/>
                    <a:pt x="1710" y="2122"/>
                    <a:pt x="1235" y="2122"/>
                  </a:cubicBezTo>
                  <a:cubicBezTo>
                    <a:pt x="760" y="2122"/>
                    <a:pt x="380" y="1742"/>
                    <a:pt x="380" y="1236"/>
                  </a:cubicBezTo>
                  <a:cubicBezTo>
                    <a:pt x="380" y="760"/>
                    <a:pt x="760" y="380"/>
                    <a:pt x="1235" y="380"/>
                  </a:cubicBezTo>
                  <a:close/>
                  <a:moveTo>
                    <a:pt x="1235" y="0"/>
                  </a:moveTo>
                  <a:cubicBezTo>
                    <a:pt x="538" y="0"/>
                    <a:pt x="0" y="539"/>
                    <a:pt x="0" y="1236"/>
                  </a:cubicBezTo>
                  <a:cubicBezTo>
                    <a:pt x="0" y="1932"/>
                    <a:pt x="538" y="2502"/>
                    <a:pt x="1235" y="2502"/>
                  </a:cubicBezTo>
                  <a:cubicBezTo>
                    <a:pt x="1932" y="2502"/>
                    <a:pt x="2470" y="1932"/>
                    <a:pt x="2470" y="1236"/>
                  </a:cubicBezTo>
                  <a:cubicBezTo>
                    <a:pt x="2470" y="539"/>
                    <a:pt x="1932" y="0"/>
                    <a:pt x="12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659;p36"/>
            <p:cNvSpPr/>
            <p:nvPr/>
          </p:nvSpPr>
          <p:spPr>
            <a:xfrm>
              <a:off x="1347325" y="2484175"/>
              <a:ext cx="115625" cy="244675"/>
            </a:xfrm>
            <a:custGeom>
              <a:avLst/>
              <a:gdLst/>
              <a:ahLst/>
              <a:cxnLst/>
              <a:rect l="l" t="t" r="r" b="b"/>
              <a:pathLst>
                <a:path w="4625" h="9787" extrusionOk="0">
                  <a:moveTo>
                    <a:pt x="3104" y="381"/>
                  </a:moveTo>
                  <a:cubicBezTo>
                    <a:pt x="3737" y="412"/>
                    <a:pt x="4276" y="887"/>
                    <a:pt x="4244" y="1489"/>
                  </a:cubicBezTo>
                  <a:lnTo>
                    <a:pt x="4244" y="4561"/>
                  </a:lnTo>
                  <a:cubicBezTo>
                    <a:pt x="4215" y="4676"/>
                    <a:pt x="4107" y="4818"/>
                    <a:pt x="3944" y="4818"/>
                  </a:cubicBezTo>
                  <a:cubicBezTo>
                    <a:pt x="3929" y="4818"/>
                    <a:pt x="3912" y="4817"/>
                    <a:pt x="3896" y="4814"/>
                  </a:cubicBezTo>
                  <a:cubicBezTo>
                    <a:pt x="3801" y="4814"/>
                    <a:pt x="3706" y="4783"/>
                    <a:pt x="3642" y="4688"/>
                  </a:cubicBezTo>
                  <a:cubicBezTo>
                    <a:pt x="3579" y="4624"/>
                    <a:pt x="3484" y="4593"/>
                    <a:pt x="3421" y="4593"/>
                  </a:cubicBezTo>
                  <a:cubicBezTo>
                    <a:pt x="3326" y="4624"/>
                    <a:pt x="3294" y="4719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6"/>
                    <a:pt x="2882" y="9406"/>
                  </a:cubicBezTo>
                  <a:cubicBezTo>
                    <a:pt x="2566" y="9406"/>
                    <a:pt x="2502" y="9090"/>
                    <a:pt x="2471" y="9058"/>
                  </a:cubicBezTo>
                  <a:cubicBezTo>
                    <a:pt x="2471" y="8963"/>
                    <a:pt x="2376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091" y="9058"/>
                    <a:pt x="2027" y="9375"/>
                    <a:pt x="1742" y="9406"/>
                  </a:cubicBezTo>
                  <a:cubicBezTo>
                    <a:pt x="1703" y="9414"/>
                    <a:pt x="1665" y="9418"/>
                    <a:pt x="1629" y="9418"/>
                  </a:cubicBezTo>
                  <a:cubicBezTo>
                    <a:pt x="1522" y="9418"/>
                    <a:pt x="1433" y="9383"/>
                    <a:pt x="1362" y="9311"/>
                  </a:cubicBezTo>
                  <a:cubicBezTo>
                    <a:pt x="1330" y="9280"/>
                    <a:pt x="1267" y="9185"/>
                    <a:pt x="1267" y="9058"/>
                  </a:cubicBezTo>
                  <a:lnTo>
                    <a:pt x="1267" y="4878"/>
                  </a:lnTo>
                  <a:cubicBezTo>
                    <a:pt x="1267" y="4814"/>
                    <a:pt x="1204" y="4719"/>
                    <a:pt x="1140" y="4719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19"/>
                    <a:pt x="950" y="4751"/>
                  </a:cubicBezTo>
                  <a:cubicBezTo>
                    <a:pt x="887" y="4814"/>
                    <a:pt x="792" y="4846"/>
                    <a:pt x="697" y="4846"/>
                  </a:cubicBezTo>
                  <a:cubicBezTo>
                    <a:pt x="602" y="4846"/>
                    <a:pt x="539" y="4814"/>
                    <a:pt x="475" y="4751"/>
                  </a:cubicBezTo>
                  <a:cubicBezTo>
                    <a:pt x="412" y="4719"/>
                    <a:pt x="380" y="4624"/>
                    <a:pt x="380" y="4561"/>
                  </a:cubicBezTo>
                  <a:lnTo>
                    <a:pt x="412" y="1362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52" y="1"/>
                  </a:moveTo>
                  <a:cubicBezTo>
                    <a:pt x="950" y="1"/>
                    <a:pt x="32" y="412"/>
                    <a:pt x="0" y="1362"/>
                  </a:cubicBezTo>
                  <a:lnTo>
                    <a:pt x="0" y="4561"/>
                  </a:lnTo>
                  <a:cubicBezTo>
                    <a:pt x="0" y="4751"/>
                    <a:pt x="64" y="4909"/>
                    <a:pt x="190" y="5036"/>
                  </a:cubicBezTo>
                  <a:cubicBezTo>
                    <a:pt x="317" y="5163"/>
                    <a:pt x="507" y="5226"/>
                    <a:pt x="697" y="5226"/>
                  </a:cubicBezTo>
                  <a:cubicBezTo>
                    <a:pt x="760" y="5226"/>
                    <a:pt x="824" y="5226"/>
                    <a:pt x="887" y="5194"/>
                  </a:cubicBezTo>
                  <a:lnTo>
                    <a:pt x="887" y="9058"/>
                  </a:lnTo>
                  <a:cubicBezTo>
                    <a:pt x="887" y="9280"/>
                    <a:pt x="950" y="9470"/>
                    <a:pt x="1109" y="9596"/>
                  </a:cubicBezTo>
                  <a:cubicBezTo>
                    <a:pt x="1267" y="9723"/>
                    <a:pt x="1457" y="9786"/>
                    <a:pt x="1647" y="9786"/>
                  </a:cubicBezTo>
                  <a:lnTo>
                    <a:pt x="1774" y="9786"/>
                  </a:lnTo>
                  <a:cubicBezTo>
                    <a:pt x="2027" y="9755"/>
                    <a:pt x="2186" y="9628"/>
                    <a:pt x="2281" y="9533"/>
                  </a:cubicBezTo>
                  <a:cubicBezTo>
                    <a:pt x="2407" y="9660"/>
                    <a:pt x="2597" y="9786"/>
                    <a:pt x="2882" y="9786"/>
                  </a:cubicBezTo>
                  <a:cubicBezTo>
                    <a:pt x="3326" y="9786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4"/>
                    <a:pt x="3801" y="5194"/>
                    <a:pt x="3896" y="5194"/>
                  </a:cubicBezTo>
                  <a:cubicBezTo>
                    <a:pt x="4276" y="5194"/>
                    <a:pt x="4592" y="4909"/>
                    <a:pt x="4592" y="4529"/>
                  </a:cubicBezTo>
                  <a:lnTo>
                    <a:pt x="4624" y="1489"/>
                  </a:lnTo>
                  <a:cubicBezTo>
                    <a:pt x="4624" y="666"/>
                    <a:pt x="3959" y="32"/>
                    <a:pt x="31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60;p36"/>
            <p:cNvSpPr/>
            <p:nvPr/>
          </p:nvSpPr>
          <p:spPr>
            <a:xfrm>
              <a:off x="1433625" y="2526925"/>
              <a:ext cx="800" cy="76825"/>
            </a:xfrm>
            <a:custGeom>
              <a:avLst/>
              <a:gdLst/>
              <a:ahLst/>
              <a:cxnLst/>
              <a:rect l="l" t="t" r="r" b="b"/>
              <a:pathLst>
                <a:path w="32" h="3073" extrusionOk="0">
                  <a:moveTo>
                    <a:pt x="0" y="1"/>
                  </a:moveTo>
                  <a:lnTo>
                    <a:pt x="32" y="30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61;p36"/>
            <p:cNvSpPr/>
            <p:nvPr/>
          </p:nvSpPr>
          <p:spPr>
            <a:xfrm>
              <a:off x="1428875" y="2522175"/>
              <a:ext cx="10300" cy="86325"/>
            </a:xfrm>
            <a:custGeom>
              <a:avLst/>
              <a:gdLst/>
              <a:ahLst/>
              <a:cxnLst/>
              <a:rect l="l" t="t" r="r" b="b"/>
              <a:pathLst>
                <a:path w="412" h="34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32" y="3263"/>
                  </a:lnTo>
                  <a:cubicBezTo>
                    <a:pt x="32" y="3358"/>
                    <a:pt x="95" y="3453"/>
                    <a:pt x="222" y="3453"/>
                  </a:cubicBezTo>
                  <a:cubicBezTo>
                    <a:pt x="317" y="3453"/>
                    <a:pt x="412" y="3358"/>
                    <a:pt x="412" y="3263"/>
                  </a:cubicBezTo>
                  <a:lnTo>
                    <a:pt x="380" y="191"/>
                  </a:lnTo>
                  <a:cubicBezTo>
                    <a:pt x="380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62;p36"/>
            <p:cNvSpPr/>
            <p:nvPr/>
          </p:nvSpPr>
          <p:spPr>
            <a:xfrm>
              <a:off x="1369500" y="2522175"/>
              <a:ext cx="9525" cy="88700"/>
            </a:xfrm>
            <a:custGeom>
              <a:avLst/>
              <a:gdLst/>
              <a:ahLst/>
              <a:cxnLst/>
              <a:rect l="l" t="t" r="r" b="b"/>
              <a:pathLst>
                <a:path w="381" h="3548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lnTo>
                    <a:pt x="0" y="3358"/>
                  </a:lnTo>
                  <a:cubicBezTo>
                    <a:pt x="0" y="3453"/>
                    <a:pt x="95" y="3548"/>
                    <a:pt x="190" y="3548"/>
                  </a:cubicBezTo>
                  <a:cubicBezTo>
                    <a:pt x="285" y="3548"/>
                    <a:pt x="380" y="3453"/>
                    <a:pt x="380" y="3358"/>
                  </a:cubicBezTo>
                  <a:lnTo>
                    <a:pt x="380" y="191"/>
                  </a:lnTo>
                  <a:cubicBezTo>
                    <a:pt x="380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63;p36"/>
            <p:cNvSpPr/>
            <p:nvPr/>
          </p:nvSpPr>
          <p:spPr>
            <a:xfrm>
              <a:off x="1399575" y="2598175"/>
              <a:ext cx="9525" cy="118000"/>
            </a:xfrm>
            <a:custGeom>
              <a:avLst/>
              <a:gdLst/>
              <a:ahLst/>
              <a:cxnLst/>
              <a:rect l="l" t="t" r="r" b="b"/>
              <a:pathLst>
                <a:path w="381" h="472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530"/>
                  </a:lnTo>
                  <a:cubicBezTo>
                    <a:pt x="1" y="4625"/>
                    <a:pt x="96" y="4720"/>
                    <a:pt x="191" y="4720"/>
                  </a:cubicBezTo>
                  <a:cubicBezTo>
                    <a:pt x="317" y="4720"/>
                    <a:pt x="381" y="4625"/>
                    <a:pt x="381" y="4530"/>
                  </a:cubicBez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64;p36"/>
            <p:cNvSpPr/>
            <p:nvPr/>
          </p:nvSpPr>
          <p:spPr>
            <a:xfrm>
              <a:off x="1524675" y="2419250"/>
              <a:ext cx="61775" cy="62575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1"/>
                  </a:moveTo>
                  <a:cubicBezTo>
                    <a:pt x="1710" y="381"/>
                    <a:pt x="2090" y="761"/>
                    <a:pt x="2090" y="1236"/>
                  </a:cubicBezTo>
                  <a:cubicBezTo>
                    <a:pt x="2090" y="1743"/>
                    <a:pt x="1710" y="2123"/>
                    <a:pt x="1235" y="2123"/>
                  </a:cubicBezTo>
                  <a:cubicBezTo>
                    <a:pt x="760" y="2123"/>
                    <a:pt x="380" y="1743"/>
                    <a:pt x="380" y="1236"/>
                  </a:cubicBezTo>
                  <a:cubicBezTo>
                    <a:pt x="380" y="761"/>
                    <a:pt x="760" y="381"/>
                    <a:pt x="1235" y="381"/>
                  </a:cubicBezTo>
                  <a:close/>
                  <a:moveTo>
                    <a:pt x="1235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3"/>
                    <a:pt x="570" y="2503"/>
                    <a:pt x="1235" y="2503"/>
                  </a:cubicBezTo>
                  <a:cubicBezTo>
                    <a:pt x="1932" y="2503"/>
                    <a:pt x="2470" y="1933"/>
                    <a:pt x="2470" y="1236"/>
                  </a:cubicBezTo>
                  <a:cubicBezTo>
                    <a:pt x="2470" y="571"/>
                    <a:pt x="1932" y="1"/>
                    <a:pt x="12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65;p36"/>
            <p:cNvSpPr/>
            <p:nvPr/>
          </p:nvSpPr>
          <p:spPr>
            <a:xfrm>
              <a:off x="1497750" y="2483375"/>
              <a:ext cx="116400" cy="244675"/>
            </a:xfrm>
            <a:custGeom>
              <a:avLst/>
              <a:gdLst/>
              <a:ahLst/>
              <a:cxnLst/>
              <a:rect l="l" t="t" r="r" b="b"/>
              <a:pathLst>
                <a:path w="4656" h="9787" extrusionOk="0">
                  <a:moveTo>
                    <a:pt x="3104" y="381"/>
                  </a:moveTo>
                  <a:cubicBezTo>
                    <a:pt x="3769" y="381"/>
                    <a:pt x="4276" y="888"/>
                    <a:pt x="4276" y="1489"/>
                  </a:cubicBezTo>
                  <a:lnTo>
                    <a:pt x="4244" y="4530"/>
                  </a:lnTo>
                  <a:cubicBezTo>
                    <a:pt x="4244" y="4688"/>
                    <a:pt x="4086" y="4815"/>
                    <a:pt x="3896" y="4815"/>
                  </a:cubicBezTo>
                  <a:cubicBezTo>
                    <a:pt x="3801" y="4815"/>
                    <a:pt x="3706" y="4783"/>
                    <a:pt x="3642" y="4688"/>
                  </a:cubicBezTo>
                  <a:cubicBezTo>
                    <a:pt x="3579" y="4625"/>
                    <a:pt x="3516" y="4593"/>
                    <a:pt x="3421" y="4593"/>
                  </a:cubicBezTo>
                  <a:cubicBezTo>
                    <a:pt x="3357" y="4625"/>
                    <a:pt x="3294" y="4688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7"/>
                    <a:pt x="2882" y="9407"/>
                  </a:cubicBezTo>
                  <a:cubicBezTo>
                    <a:pt x="2566" y="9407"/>
                    <a:pt x="2502" y="9090"/>
                    <a:pt x="2502" y="9058"/>
                  </a:cubicBezTo>
                  <a:cubicBezTo>
                    <a:pt x="2471" y="8963"/>
                    <a:pt x="2407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122" y="9058"/>
                    <a:pt x="2059" y="9375"/>
                    <a:pt x="1742" y="9407"/>
                  </a:cubicBezTo>
                  <a:cubicBezTo>
                    <a:pt x="1703" y="9415"/>
                    <a:pt x="1665" y="9418"/>
                    <a:pt x="1629" y="9418"/>
                  </a:cubicBezTo>
                  <a:cubicBezTo>
                    <a:pt x="1523" y="9418"/>
                    <a:pt x="1434" y="9383"/>
                    <a:pt x="1362" y="9312"/>
                  </a:cubicBezTo>
                  <a:cubicBezTo>
                    <a:pt x="1331" y="9280"/>
                    <a:pt x="1267" y="9185"/>
                    <a:pt x="1267" y="9090"/>
                  </a:cubicBezTo>
                  <a:lnTo>
                    <a:pt x="1267" y="4878"/>
                  </a:lnTo>
                  <a:cubicBezTo>
                    <a:pt x="1267" y="4815"/>
                    <a:pt x="1204" y="4720"/>
                    <a:pt x="1141" y="4720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20"/>
                    <a:pt x="951" y="4751"/>
                  </a:cubicBezTo>
                  <a:cubicBezTo>
                    <a:pt x="887" y="4815"/>
                    <a:pt x="792" y="4846"/>
                    <a:pt x="697" y="4846"/>
                  </a:cubicBezTo>
                  <a:cubicBezTo>
                    <a:pt x="602" y="4846"/>
                    <a:pt x="539" y="4815"/>
                    <a:pt x="476" y="4751"/>
                  </a:cubicBezTo>
                  <a:cubicBezTo>
                    <a:pt x="412" y="4720"/>
                    <a:pt x="381" y="4625"/>
                    <a:pt x="381" y="4561"/>
                  </a:cubicBezTo>
                  <a:lnTo>
                    <a:pt x="412" y="1363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84" y="1"/>
                  </a:moveTo>
                  <a:cubicBezTo>
                    <a:pt x="951" y="1"/>
                    <a:pt x="32" y="413"/>
                    <a:pt x="32" y="1363"/>
                  </a:cubicBezTo>
                  <a:lnTo>
                    <a:pt x="0" y="4561"/>
                  </a:lnTo>
                  <a:cubicBezTo>
                    <a:pt x="0" y="4751"/>
                    <a:pt x="64" y="4910"/>
                    <a:pt x="222" y="5036"/>
                  </a:cubicBezTo>
                  <a:cubicBezTo>
                    <a:pt x="349" y="5163"/>
                    <a:pt x="507" y="5226"/>
                    <a:pt x="697" y="5226"/>
                  </a:cubicBezTo>
                  <a:cubicBezTo>
                    <a:pt x="761" y="5226"/>
                    <a:pt x="824" y="5226"/>
                    <a:pt x="887" y="5195"/>
                  </a:cubicBezTo>
                  <a:lnTo>
                    <a:pt x="887" y="9058"/>
                  </a:lnTo>
                  <a:cubicBezTo>
                    <a:pt x="887" y="9280"/>
                    <a:pt x="982" y="9470"/>
                    <a:pt x="1141" y="9597"/>
                  </a:cubicBezTo>
                  <a:cubicBezTo>
                    <a:pt x="1267" y="9723"/>
                    <a:pt x="1457" y="9787"/>
                    <a:pt x="1679" y="9787"/>
                  </a:cubicBezTo>
                  <a:lnTo>
                    <a:pt x="1774" y="9787"/>
                  </a:lnTo>
                  <a:cubicBezTo>
                    <a:pt x="2027" y="9755"/>
                    <a:pt x="2186" y="9628"/>
                    <a:pt x="2281" y="9502"/>
                  </a:cubicBezTo>
                  <a:cubicBezTo>
                    <a:pt x="2407" y="9660"/>
                    <a:pt x="2597" y="9787"/>
                    <a:pt x="2882" y="9787"/>
                  </a:cubicBezTo>
                  <a:cubicBezTo>
                    <a:pt x="3326" y="9787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5"/>
                    <a:pt x="3832" y="5195"/>
                    <a:pt x="3896" y="5195"/>
                  </a:cubicBezTo>
                  <a:cubicBezTo>
                    <a:pt x="4307" y="5195"/>
                    <a:pt x="4593" y="4910"/>
                    <a:pt x="4624" y="4530"/>
                  </a:cubicBezTo>
                  <a:lnTo>
                    <a:pt x="4624" y="1458"/>
                  </a:lnTo>
                  <a:cubicBezTo>
                    <a:pt x="4656" y="666"/>
                    <a:pt x="3959" y="33"/>
                    <a:pt x="31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6;p36"/>
            <p:cNvSpPr/>
            <p:nvPr/>
          </p:nvSpPr>
          <p:spPr>
            <a:xfrm>
              <a:off x="1584850" y="2526150"/>
              <a:ext cx="25" cy="76800"/>
            </a:xfrm>
            <a:custGeom>
              <a:avLst/>
              <a:gdLst/>
              <a:ahLst/>
              <a:cxnLst/>
              <a:rect l="l" t="t" r="r" b="b"/>
              <a:pathLst>
                <a:path w="1" h="3072" extrusionOk="0">
                  <a:moveTo>
                    <a:pt x="0" y="0"/>
                  </a:moveTo>
                  <a:lnTo>
                    <a:pt x="0" y="3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67;p36"/>
            <p:cNvSpPr/>
            <p:nvPr/>
          </p:nvSpPr>
          <p:spPr>
            <a:xfrm>
              <a:off x="1580100" y="2521400"/>
              <a:ext cx="9525" cy="86300"/>
            </a:xfrm>
            <a:custGeom>
              <a:avLst/>
              <a:gdLst/>
              <a:ahLst/>
              <a:cxnLst/>
              <a:rect l="l" t="t" r="r" b="b"/>
              <a:pathLst>
                <a:path w="381" h="3452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lnTo>
                    <a:pt x="0" y="3262"/>
                  </a:lnTo>
                  <a:cubicBezTo>
                    <a:pt x="0" y="3389"/>
                    <a:pt x="63" y="3452"/>
                    <a:pt x="190" y="3452"/>
                  </a:cubicBezTo>
                  <a:cubicBezTo>
                    <a:pt x="285" y="3452"/>
                    <a:pt x="380" y="3357"/>
                    <a:pt x="380" y="326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68;p36"/>
            <p:cNvSpPr/>
            <p:nvPr/>
          </p:nvSpPr>
          <p:spPr>
            <a:xfrm>
              <a:off x="1519925" y="2521400"/>
              <a:ext cx="9525" cy="88675"/>
            </a:xfrm>
            <a:custGeom>
              <a:avLst/>
              <a:gdLst/>
              <a:ahLst/>
              <a:cxnLst/>
              <a:rect l="l" t="t" r="r" b="b"/>
              <a:pathLst>
                <a:path w="381" h="3547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3357"/>
                  </a:lnTo>
                  <a:cubicBezTo>
                    <a:pt x="0" y="3452"/>
                    <a:pt x="95" y="3547"/>
                    <a:pt x="190" y="3547"/>
                  </a:cubicBezTo>
                  <a:cubicBezTo>
                    <a:pt x="285" y="3547"/>
                    <a:pt x="380" y="3452"/>
                    <a:pt x="380" y="3357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69;p36"/>
            <p:cNvSpPr/>
            <p:nvPr/>
          </p:nvSpPr>
          <p:spPr>
            <a:xfrm>
              <a:off x="1550000" y="2597400"/>
              <a:ext cx="9525" cy="117975"/>
            </a:xfrm>
            <a:custGeom>
              <a:avLst/>
              <a:gdLst/>
              <a:ahLst/>
              <a:cxnLst/>
              <a:rect l="l" t="t" r="r" b="b"/>
              <a:pathLst>
                <a:path w="381" h="471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4529"/>
                  </a:lnTo>
                  <a:cubicBezTo>
                    <a:pt x="1" y="4624"/>
                    <a:pt x="96" y="4719"/>
                    <a:pt x="191" y="4719"/>
                  </a:cubicBezTo>
                  <a:cubicBezTo>
                    <a:pt x="317" y="4719"/>
                    <a:pt x="381" y="4624"/>
                    <a:pt x="381" y="4529"/>
                  </a:cubicBezTo>
                  <a:lnTo>
                    <a:pt x="381" y="190"/>
                  </a:lnTo>
                  <a:cubicBezTo>
                    <a:pt x="381" y="64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670;p36"/>
            <p:cNvSpPr/>
            <p:nvPr/>
          </p:nvSpPr>
          <p:spPr>
            <a:xfrm>
              <a:off x="1444700" y="2443000"/>
              <a:ext cx="64150" cy="37250"/>
            </a:xfrm>
            <a:custGeom>
              <a:avLst/>
              <a:gdLst/>
              <a:ahLst/>
              <a:cxnLst/>
              <a:rect l="l" t="t" r="r" b="b"/>
              <a:pathLst>
                <a:path w="2566" h="1490" extrusionOk="0">
                  <a:moveTo>
                    <a:pt x="1584" y="1"/>
                  </a:moveTo>
                  <a:lnTo>
                    <a:pt x="1584" y="413"/>
                  </a:lnTo>
                  <a:lnTo>
                    <a:pt x="1" y="413"/>
                  </a:lnTo>
                  <a:lnTo>
                    <a:pt x="1" y="1109"/>
                  </a:lnTo>
                  <a:lnTo>
                    <a:pt x="1584" y="1109"/>
                  </a:lnTo>
                  <a:lnTo>
                    <a:pt x="1584" y="1489"/>
                  </a:lnTo>
                  <a:lnTo>
                    <a:pt x="2566" y="76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671;p36"/>
            <p:cNvSpPr/>
            <p:nvPr/>
          </p:nvSpPr>
          <p:spPr>
            <a:xfrm>
              <a:off x="1439950" y="2438525"/>
              <a:ext cx="73650" cy="46475"/>
            </a:xfrm>
            <a:custGeom>
              <a:avLst/>
              <a:gdLst/>
              <a:ahLst/>
              <a:cxnLst/>
              <a:rect l="l" t="t" r="r" b="b"/>
              <a:pathLst>
                <a:path w="2946" h="1859" extrusionOk="0">
                  <a:moveTo>
                    <a:pt x="1964" y="560"/>
                  </a:moveTo>
                  <a:lnTo>
                    <a:pt x="2439" y="940"/>
                  </a:lnTo>
                  <a:lnTo>
                    <a:pt x="1964" y="1288"/>
                  </a:lnTo>
                  <a:cubicBezTo>
                    <a:pt x="1964" y="1162"/>
                    <a:pt x="1869" y="1098"/>
                    <a:pt x="1774" y="1098"/>
                  </a:cubicBezTo>
                  <a:lnTo>
                    <a:pt x="381" y="1098"/>
                  </a:lnTo>
                  <a:lnTo>
                    <a:pt x="381" y="782"/>
                  </a:lnTo>
                  <a:lnTo>
                    <a:pt x="1774" y="782"/>
                  </a:lnTo>
                  <a:cubicBezTo>
                    <a:pt x="1869" y="782"/>
                    <a:pt x="1964" y="687"/>
                    <a:pt x="1964" y="592"/>
                  </a:cubicBezTo>
                  <a:lnTo>
                    <a:pt x="1964" y="560"/>
                  </a:lnTo>
                  <a:close/>
                  <a:moveTo>
                    <a:pt x="1758" y="1"/>
                  </a:moveTo>
                  <a:cubicBezTo>
                    <a:pt x="1732" y="1"/>
                    <a:pt x="1705" y="8"/>
                    <a:pt x="1679" y="21"/>
                  </a:cubicBezTo>
                  <a:cubicBezTo>
                    <a:pt x="1616" y="53"/>
                    <a:pt x="1584" y="117"/>
                    <a:pt x="1584" y="212"/>
                  </a:cubicBezTo>
                  <a:lnTo>
                    <a:pt x="1584" y="402"/>
                  </a:lnTo>
                  <a:lnTo>
                    <a:pt x="191" y="402"/>
                  </a:lnTo>
                  <a:cubicBezTo>
                    <a:pt x="96" y="402"/>
                    <a:pt x="1" y="465"/>
                    <a:pt x="1" y="592"/>
                  </a:cubicBezTo>
                  <a:lnTo>
                    <a:pt x="1" y="1288"/>
                  </a:lnTo>
                  <a:cubicBezTo>
                    <a:pt x="1" y="1383"/>
                    <a:pt x="96" y="1478"/>
                    <a:pt x="191" y="1478"/>
                  </a:cubicBezTo>
                  <a:lnTo>
                    <a:pt x="1584" y="1478"/>
                  </a:lnTo>
                  <a:lnTo>
                    <a:pt x="1584" y="1668"/>
                  </a:lnTo>
                  <a:cubicBezTo>
                    <a:pt x="1584" y="1732"/>
                    <a:pt x="1616" y="1795"/>
                    <a:pt x="1679" y="1827"/>
                  </a:cubicBezTo>
                  <a:cubicBezTo>
                    <a:pt x="1711" y="1858"/>
                    <a:pt x="1742" y="1858"/>
                    <a:pt x="1774" y="1858"/>
                  </a:cubicBezTo>
                  <a:cubicBezTo>
                    <a:pt x="1806" y="1858"/>
                    <a:pt x="1837" y="1827"/>
                    <a:pt x="1869" y="1827"/>
                  </a:cubicBezTo>
                  <a:lnTo>
                    <a:pt x="2883" y="1098"/>
                  </a:lnTo>
                  <a:cubicBezTo>
                    <a:pt x="2946" y="1035"/>
                    <a:pt x="2946" y="1003"/>
                    <a:pt x="2946" y="940"/>
                  </a:cubicBezTo>
                  <a:cubicBezTo>
                    <a:pt x="2946" y="877"/>
                    <a:pt x="2946" y="813"/>
                    <a:pt x="2883" y="782"/>
                  </a:cubicBezTo>
                  <a:lnTo>
                    <a:pt x="1869" y="53"/>
                  </a:lnTo>
                  <a:cubicBezTo>
                    <a:pt x="1832" y="16"/>
                    <a:pt x="1795" y="1"/>
                    <a:pt x="17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672;p36"/>
            <p:cNvSpPr/>
            <p:nvPr/>
          </p:nvSpPr>
          <p:spPr>
            <a:xfrm>
              <a:off x="1451050" y="2399475"/>
              <a:ext cx="64150" cy="36425"/>
            </a:xfrm>
            <a:custGeom>
              <a:avLst/>
              <a:gdLst/>
              <a:ahLst/>
              <a:cxnLst/>
              <a:rect l="l" t="t" r="r" b="b"/>
              <a:pathLst>
                <a:path w="2566" h="1457" extrusionOk="0">
                  <a:moveTo>
                    <a:pt x="1013" y="0"/>
                  </a:moveTo>
                  <a:lnTo>
                    <a:pt x="0" y="728"/>
                  </a:lnTo>
                  <a:lnTo>
                    <a:pt x="1013" y="1457"/>
                  </a:lnTo>
                  <a:lnTo>
                    <a:pt x="1013" y="1077"/>
                  </a:lnTo>
                  <a:lnTo>
                    <a:pt x="2565" y="1077"/>
                  </a:lnTo>
                  <a:lnTo>
                    <a:pt x="2565" y="380"/>
                  </a:lnTo>
                  <a:lnTo>
                    <a:pt x="1013" y="380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673;p36"/>
            <p:cNvSpPr/>
            <p:nvPr/>
          </p:nvSpPr>
          <p:spPr>
            <a:xfrm>
              <a:off x="1446275" y="2394375"/>
              <a:ext cx="73675" cy="46275"/>
            </a:xfrm>
            <a:custGeom>
              <a:avLst/>
              <a:gdLst/>
              <a:ahLst/>
              <a:cxnLst/>
              <a:rect l="l" t="t" r="r" b="b"/>
              <a:pathLst>
                <a:path w="2947" h="1851" extrusionOk="0">
                  <a:moveTo>
                    <a:pt x="1014" y="584"/>
                  </a:moveTo>
                  <a:cubicBezTo>
                    <a:pt x="1014" y="679"/>
                    <a:pt x="1109" y="774"/>
                    <a:pt x="1204" y="774"/>
                  </a:cubicBezTo>
                  <a:lnTo>
                    <a:pt x="2566" y="774"/>
                  </a:lnTo>
                  <a:lnTo>
                    <a:pt x="2566" y="1091"/>
                  </a:lnTo>
                  <a:lnTo>
                    <a:pt x="1204" y="1091"/>
                  </a:lnTo>
                  <a:cubicBezTo>
                    <a:pt x="1078" y="1091"/>
                    <a:pt x="1014" y="1186"/>
                    <a:pt x="1014" y="1281"/>
                  </a:cubicBezTo>
                  <a:lnTo>
                    <a:pt x="508" y="932"/>
                  </a:lnTo>
                  <a:lnTo>
                    <a:pt x="1014" y="584"/>
                  </a:lnTo>
                  <a:close/>
                  <a:moveTo>
                    <a:pt x="1237" y="1"/>
                  </a:moveTo>
                  <a:cubicBezTo>
                    <a:pt x="1183" y="1"/>
                    <a:pt x="1123" y="23"/>
                    <a:pt x="1078" y="46"/>
                  </a:cubicBezTo>
                  <a:lnTo>
                    <a:pt x="96" y="774"/>
                  </a:lnTo>
                  <a:cubicBezTo>
                    <a:pt x="33" y="806"/>
                    <a:pt x="1" y="869"/>
                    <a:pt x="1" y="932"/>
                  </a:cubicBezTo>
                  <a:cubicBezTo>
                    <a:pt x="1" y="996"/>
                    <a:pt x="33" y="1059"/>
                    <a:pt x="96" y="1091"/>
                  </a:cubicBezTo>
                  <a:lnTo>
                    <a:pt x="1078" y="1819"/>
                  </a:lnTo>
                  <a:cubicBezTo>
                    <a:pt x="1109" y="1851"/>
                    <a:pt x="1173" y="1851"/>
                    <a:pt x="1204" y="1851"/>
                  </a:cubicBezTo>
                  <a:cubicBezTo>
                    <a:pt x="1236" y="1851"/>
                    <a:pt x="1268" y="1851"/>
                    <a:pt x="1299" y="1819"/>
                  </a:cubicBezTo>
                  <a:cubicBezTo>
                    <a:pt x="1363" y="1787"/>
                    <a:pt x="1394" y="1724"/>
                    <a:pt x="1394" y="1661"/>
                  </a:cubicBezTo>
                  <a:lnTo>
                    <a:pt x="1394" y="1471"/>
                  </a:lnTo>
                  <a:lnTo>
                    <a:pt x="2756" y="1471"/>
                  </a:lnTo>
                  <a:cubicBezTo>
                    <a:pt x="2883" y="1471"/>
                    <a:pt x="2946" y="1376"/>
                    <a:pt x="2946" y="1281"/>
                  </a:cubicBezTo>
                  <a:lnTo>
                    <a:pt x="2946" y="584"/>
                  </a:lnTo>
                  <a:cubicBezTo>
                    <a:pt x="2946" y="489"/>
                    <a:pt x="2851" y="394"/>
                    <a:pt x="2756" y="394"/>
                  </a:cubicBezTo>
                  <a:lnTo>
                    <a:pt x="1394" y="394"/>
                  </a:lnTo>
                  <a:lnTo>
                    <a:pt x="1394" y="204"/>
                  </a:lnTo>
                  <a:cubicBezTo>
                    <a:pt x="1394" y="141"/>
                    <a:pt x="1363" y="46"/>
                    <a:pt x="1299" y="14"/>
                  </a:cubicBezTo>
                  <a:cubicBezTo>
                    <a:pt x="1281" y="5"/>
                    <a:pt x="1260" y="1"/>
                    <a:pt x="12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674;p36"/>
            <p:cNvSpPr/>
            <p:nvPr/>
          </p:nvSpPr>
          <p:spPr>
            <a:xfrm>
              <a:off x="1586425" y="2596600"/>
              <a:ext cx="31700" cy="22975"/>
            </a:xfrm>
            <a:custGeom>
              <a:avLst/>
              <a:gdLst/>
              <a:ahLst/>
              <a:cxnLst/>
              <a:rect l="l" t="t" r="r" b="b"/>
              <a:pathLst>
                <a:path w="1268" h="919" extrusionOk="0">
                  <a:moveTo>
                    <a:pt x="887" y="381"/>
                  </a:moveTo>
                  <a:lnTo>
                    <a:pt x="887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85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77" y="919"/>
                  </a:lnTo>
                  <a:cubicBezTo>
                    <a:pt x="1172" y="919"/>
                    <a:pt x="1267" y="824"/>
                    <a:pt x="1267" y="729"/>
                  </a:cubicBezTo>
                  <a:lnTo>
                    <a:pt x="1267" y="254"/>
                  </a:lnTo>
                  <a:cubicBezTo>
                    <a:pt x="1267" y="96"/>
                    <a:pt x="1141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675;p36"/>
            <p:cNvSpPr/>
            <p:nvPr/>
          </p:nvSpPr>
          <p:spPr>
            <a:xfrm>
              <a:off x="1569000" y="2614800"/>
              <a:ext cx="66525" cy="49925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96" y="1"/>
                  </a:moveTo>
                  <a:cubicBezTo>
                    <a:pt x="32" y="1"/>
                    <a:pt x="1" y="33"/>
                    <a:pt x="1" y="96"/>
                  </a:cubicBezTo>
                  <a:lnTo>
                    <a:pt x="1" y="1901"/>
                  </a:lnTo>
                  <a:cubicBezTo>
                    <a:pt x="1" y="1964"/>
                    <a:pt x="32" y="1996"/>
                    <a:pt x="96" y="1996"/>
                  </a:cubicBezTo>
                  <a:lnTo>
                    <a:pt x="2598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9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676;p36"/>
            <p:cNvSpPr/>
            <p:nvPr/>
          </p:nvSpPr>
          <p:spPr>
            <a:xfrm>
              <a:off x="1564250" y="2610050"/>
              <a:ext cx="76025" cy="59425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1" y="381"/>
                  </a:moveTo>
                  <a:lnTo>
                    <a:pt x="2661" y="1996"/>
                  </a:lnTo>
                  <a:lnTo>
                    <a:pt x="381" y="1996"/>
                  </a:lnTo>
                  <a:lnTo>
                    <a:pt x="381" y="381"/>
                  </a:lnTo>
                  <a:close/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2091"/>
                  </a:lnTo>
                  <a:cubicBezTo>
                    <a:pt x="1" y="2249"/>
                    <a:pt x="127" y="2376"/>
                    <a:pt x="286" y="2376"/>
                  </a:cubicBezTo>
                  <a:lnTo>
                    <a:pt x="2788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677;p36"/>
            <p:cNvSpPr/>
            <p:nvPr/>
          </p:nvSpPr>
          <p:spPr>
            <a:xfrm>
              <a:off x="1563475" y="2618125"/>
              <a:ext cx="77600" cy="33125"/>
            </a:xfrm>
            <a:custGeom>
              <a:avLst/>
              <a:gdLst/>
              <a:ahLst/>
              <a:cxnLst/>
              <a:rect l="l" t="t" r="r" b="b"/>
              <a:pathLst>
                <a:path w="3104" h="1325" extrusionOk="0">
                  <a:moveTo>
                    <a:pt x="211" y="1"/>
                  </a:moveTo>
                  <a:cubicBezTo>
                    <a:pt x="182" y="1"/>
                    <a:pt x="153" y="9"/>
                    <a:pt x="127" y="26"/>
                  </a:cubicBezTo>
                  <a:cubicBezTo>
                    <a:pt x="32" y="58"/>
                    <a:pt x="0" y="185"/>
                    <a:pt x="63" y="280"/>
                  </a:cubicBezTo>
                  <a:lnTo>
                    <a:pt x="317" y="818"/>
                  </a:lnTo>
                  <a:lnTo>
                    <a:pt x="380" y="945"/>
                  </a:lnTo>
                  <a:cubicBezTo>
                    <a:pt x="507" y="1166"/>
                    <a:pt x="728" y="1325"/>
                    <a:pt x="982" y="1325"/>
                  </a:cubicBezTo>
                  <a:lnTo>
                    <a:pt x="2122" y="1325"/>
                  </a:lnTo>
                  <a:cubicBezTo>
                    <a:pt x="2375" y="1325"/>
                    <a:pt x="2629" y="1166"/>
                    <a:pt x="2724" y="945"/>
                  </a:cubicBezTo>
                  <a:lnTo>
                    <a:pt x="3040" y="280"/>
                  </a:lnTo>
                  <a:cubicBezTo>
                    <a:pt x="3104" y="185"/>
                    <a:pt x="3072" y="58"/>
                    <a:pt x="2977" y="26"/>
                  </a:cubicBezTo>
                  <a:cubicBezTo>
                    <a:pt x="2950" y="9"/>
                    <a:pt x="2921" y="1"/>
                    <a:pt x="2893" y="1"/>
                  </a:cubicBezTo>
                  <a:cubicBezTo>
                    <a:pt x="2819" y="1"/>
                    <a:pt x="2746" y="53"/>
                    <a:pt x="2724" y="121"/>
                  </a:cubicBezTo>
                  <a:lnTo>
                    <a:pt x="2439" y="660"/>
                  </a:lnTo>
                  <a:lnTo>
                    <a:pt x="2375" y="786"/>
                  </a:lnTo>
                  <a:cubicBezTo>
                    <a:pt x="2344" y="881"/>
                    <a:pt x="2217" y="945"/>
                    <a:pt x="2122" y="945"/>
                  </a:cubicBezTo>
                  <a:lnTo>
                    <a:pt x="982" y="945"/>
                  </a:lnTo>
                  <a:cubicBezTo>
                    <a:pt x="855" y="945"/>
                    <a:pt x="760" y="881"/>
                    <a:pt x="728" y="786"/>
                  </a:cubicBezTo>
                  <a:lnTo>
                    <a:pt x="380" y="121"/>
                  </a:lnTo>
                  <a:cubicBezTo>
                    <a:pt x="357" y="53"/>
                    <a:pt x="285" y="1"/>
                    <a:pt x="21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678;p36"/>
            <p:cNvSpPr/>
            <p:nvPr/>
          </p:nvSpPr>
          <p:spPr>
            <a:xfrm>
              <a:off x="1593550" y="2640950"/>
              <a:ext cx="17450" cy="9525"/>
            </a:xfrm>
            <a:custGeom>
              <a:avLst/>
              <a:gdLst/>
              <a:ahLst/>
              <a:cxnLst/>
              <a:rect l="l" t="t" r="r" b="b"/>
              <a:pathLst>
                <a:path w="698" h="381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0" y="380"/>
                    <a:pt x="32" y="380"/>
                  </a:cubicBezTo>
                  <a:lnTo>
                    <a:pt x="665" y="380"/>
                  </a:lnTo>
                  <a:cubicBezTo>
                    <a:pt x="697" y="380"/>
                    <a:pt x="697" y="348"/>
                    <a:pt x="697" y="317"/>
                  </a:cubicBezTo>
                  <a:lnTo>
                    <a:pt x="697" y="32"/>
                  </a:lnTo>
                  <a:cubicBezTo>
                    <a:pt x="697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679;p36"/>
            <p:cNvSpPr/>
            <p:nvPr/>
          </p:nvSpPr>
          <p:spPr>
            <a:xfrm>
              <a:off x="1588800" y="2635400"/>
              <a:ext cx="26950" cy="19825"/>
            </a:xfrm>
            <a:custGeom>
              <a:avLst/>
              <a:gdLst/>
              <a:ahLst/>
              <a:cxnLst/>
              <a:rect l="l" t="t" r="r" b="b"/>
              <a:pathLst>
                <a:path w="1078" h="793" extrusionOk="0"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95" y="792"/>
                    <a:pt x="222" y="792"/>
                  </a:cubicBezTo>
                  <a:lnTo>
                    <a:pt x="855" y="792"/>
                  </a:lnTo>
                  <a:cubicBezTo>
                    <a:pt x="982" y="792"/>
                    <a:pt x="1077" y="697"/>
                    <a:pt x="1077" y="539"/>
                  </a:cubicBezTo>
                  <a:lnTo>
                    <a:pt x="1077" y="254"/>
                  </a:lnTo>
                  <a:cubicBezTo>
                    <a:pt x="1077" y="127"/>
                    <a:pt x="982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680;p36"/>
            <p:cNvSpPr/>
            <p:nvPr/>
          </p:nvSpPr>
          <p:spPr>
            <a:xfrm>
              <a:off x="1345750" y="2596600"/>
              <a:ext cx="30900" cy="22975"/>
            </a:xfrm>
            <a:custGeom>
              <a:avLst/>
              <a:gdLst/>
              <a:ahLst/>
              <a:cxnLst/>
              <a:rect l="l" t="t" r="r" b="b"/>
              <a:pathLst>
                <a:path w="1236" h="919" extrusionOk="0">
                  <a:moveTo>
                    <a:pt x="855" y="381"/>
                  </a:moveTo>
                  <a:lnTo>
                    <a:pt x="855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53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45" y="919"/>
                  </a:lnTo>
                  <a:cubicBezTo>
                    <a:pt x="1172" y="919"/>
                    <a:pt x="1235" y="824"/>
                    <a:pt x="1235" y="729"/>
                  </a:cubicBezTo>
                  <a:lnTo>
                    <a:pt x="1235" y="254"/>
                  </a:lnTo>
                  <a:cubicBezTo>
                    <a:pt x="1235" y="96"/>
                    <a:pt x="1140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681;p36"/>
            <p:cNvSpPr/>
            <p:nvPr/>
          </p:nvSpPr>
          <p:spPr>
            <a:xfrm>
              <a:off x="1328325" y="2614800"/>
              <a:ext cx="66525" cy="49925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64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1901"/>
                  </a:lnTo>
                  <a:cubicBezTo>
                    <a:pt x="0" y="1964"/>
                    <a:pt x="32" y="1996"/>
                    <a:pt x="64" y="1996"/>
                  </a:cubicBezTo>
                  <a:lnTo>
                    <a:pt x="2566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66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682;p36"/>
            <p:cNvSpPr/>
            <p:nvPr/>
          </p:nvSpPr>
          <p:spPr>
            <a:xfrm>
              <a:off x="1323575" y="2610050"/>
              <a:ext cx="76025" cy="59425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0" y="381"/>
                  </a:moveTo>
                  <a:lnTo>
                    <a:pt x="2660" y="1996"/>
                  </a:lnTo>
                  <a:lnTo>
                    <a:pt x="380" y="1996"/>
                  </a:lnTo>
                  <a:lnTo>
                    <a:pt x="380" y="381"/>
                  </a:lnTo>
                  <a:close/>
                  <a:moveTo>
                    <a:pt x="254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2091"/>
                  </a:lnTo>
                  <a:cubicBezTo>
                    <a:pt x="0" y="2249"/>
                    <a:pt x="95" y="2376"/>
                    <a:pt x="254" y="2376"/>
                  </a:cubicBezTo>
                  <a:lnTo>
                    <a:pt x="2756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5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683;p36"/>
            <p:cNvSpPr/>
            <p:nvPr/>
          </p:nvSpPr>
          <p:spPr>
            <a:xfrm>
              <a:off x="1322775" y="2618125"/>
              <a:ext cx="76825" cy="33125"/>
            </a:xfrm>
            <a:custGeom>
              <a:avLst/>
              <a:gdLst/>
              <a:ahLst/>
              <a:cxnLst/>
              <a:rect l="l" t="t" r="r" b="b"/>
              <a:pathLst>
                <a:path w="3073" h="1325" extrusionOk="0">
                  <a:moveTo>
                    <a:pt x="206" y="1"/>
                  </a:moveTo>
                  <a:cubicBezTo>
                    <a:pt x="180" y="1"/>
                    <a:pt x="154" y="9"/>
                    <a:pt x="127" y="26"/>
                  </a:cubicBezTo>
                  <a:cubicBezTo>
                    <a:pt x="32" y="58"/>
                    <a:pt x="1" y="185"/>
                    <a:pt x="32" y="280"/>
                  </a:cubicBezTo>
                  <a:lnTo>
                    <a:pt x="317" y="818"/>
                  </a:lnTo>
                  <a:lnTo>
                    <a:pt x="381" y="945"/>
                  </a:lnTo>
                  <a:cubicBezTo>
                    <a:pt x="476" y="1166"/>
                    <a:pt x="729" y="1325"/>
                    <a:pt x="982" y="1325"/>
                  </a:cubicBezTo>
                  <a:lnTo>
                    <a:pt x="2091" y="1325"/>
                  </a:lnTo>
                  <a:cubicBezTo>
                    <a:pt x="2376" y="1325"/>
                    <a:pt x="2597" y="1166"/>
                    <a:pt x="2724" y="945"/>
                  </a:cubicBezTo>
                  <a:lnTo>
                    <a:pt x="3041" y="280"/>
                  </a:lnTo>
                  <a:cubicBezTo>
                    <a:pt x="3073" y="185"/>
                    <a:pt x="3041" y="58"/>
                    <a:pt x="2946" y="26"/>
                  </a:cubicBezTo>
                  <a:cubicBezTo>
                    <a:pt x="2919" y="9"/>
                    <a:pt x="2893" y="1"/>
                    <a:pt x="2867" y="1"/>
                  </a:cubicBezTo>
                  <a:cubicBezTo>
                    <a:pt x="2800" y="1"/>
                    <a:pt x="2738" y="53"/>
                    <a:pt x="2692" y="121"/>
                  </a:cubicBezTo>
                  <a:lnTo>
                    <a:pt x="2439" y="660"/>
                  </a:lnTo>
                  <a:lnTo>
                    <a:pt x="2376" y="786"/>
                  </a:lnTo>
                  <a:cubicBezTo>
                    <a:pt x="2312" y="881"/>
                    <a:pt x="2217" y="945"/>
                    <a:pt x="2091" y="945"/>
                  </a:cubicBezTo>
                  <a:lnTo>
                    <a:pt x="982" y="945"/>
                  </a:lnTo>
                  <a:cubicBezTo>
                    <a:pt x="856" y="945"/>
                    <a:pt x="761" y="881"/>
                    <a:pt x="697" y="786"/>
                  </a:cubicBezTo>
                  <a:lnTo>
                    <a:pt x="381" y="121"/>
                  </a:lnTo>
                  <a:cubicBezTo>
                    <a:pt x="335" y="53"/>
                    <a:pt x="273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684;p36"/>
            <p:cNvSpPr/>
            <p:nvPr/>
          </p:nvSpPr>
          <p:spPr>
            <a:xfrm>
              <a:off x="1352075" y="2640950"/>
              <a:ext cx="18225" cy="9525"/>
            </a:xfrm>
            <a:custGeom>
              <a:avLst/>
              <a:gdLst/>
              <a:ahLst/>
              <a:cxnLst/>
              <a:rect l="l" t="t" r="r" b="b"/>
              <a:pathLst>
                <a:path w="729" h="381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32" y="380"/>
                    <a:pt x="64" y="380"/>
                  </a:cubicBezTo>
                  <a:lnTo>
                    <a:pt x="665" y="380"/>
                  </a:lnTo>
                  <a:cubicBezTo>
                    <a:pt x="697" y="380"/>
                    <a:pt x="729" y="348"/>
                    <a:pt x="729" y="317"/>
                  </a:cubicBezTo>
                  <a:lnTo>
                    <a:pt x="729" y="32"/>
                  </a:lnTo>
                  <a:cubicBezTo>
                    <a:pt x="729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685;p36"/>
            <p:cNvSpPr/>
            <p:nvPr/>
          </p:nvSpPr>
          <p:spPr>
            <a:xfrm>
              <a:off x="1347325" y="2635400"/>
              <a:ext cx="27725" cy="19825"/>
            </a:xfrm>
            <a:custGeom>
              <a:avLst/>
              <a:gdLst/>
              <a:ahLst/>
              <a:cxnLst/>
              <a:rect l="l" t="t" r="r" b="b"/>
              <a:pathLst>
                <a:path w="1109" h="793" extrusionOk="0">
                  <a:moveTo>
                    <a:pt x="254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127" y="792"/>
                    <a:pt x="254" y="792"/>
                  </a:cubicBezTo>
                  <a:lnTo>
                    <a:pt x="855" y="792"/>
                  </a:lnTo>
                  <a:cubicBezTo>
                    <a:pt x="1014" y="792"/>
                    <a:pt x="1109" y="697"/>
                    <a:pt x="1109" y="539"/>
                  </a:cubicBezTo>
                  <a:lnTo>
                    <a:pt x="1109" y="254"/>
                  </a:lnTo>
                  <a:cubicBezTo>
                    <a:pt x="1109" y="127"/>
                    <a:pt x="1014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686;p36"/>
            <p:cNvSpPr/>
            <p:nvPr/>
          </p:nvSpPr>
          <p:spPr>
            <a:xfrm>
              <a:off x="1089225" y="2824625"/>
              <a:ext cx="123525" cy="98200"/>
            </a:xfrm>
            <a:custGeom>
              <a:avLst/>
              <a:gdLst/>
              <a:ahLst/>
              <a:cxnLst/>
              <a:rect l="l" t="t" r="r" b="b"/>
              <a:pathLst>
                <a:path w="4941" h="3928" extrusionOk="0">
                  <a:moveTo>
                    <a:pt x="1552" y="0"/>
                  </a:moveTo>
                  <a:cubicBezTo>
                    <a:pt x="697" y="32"/>
                    <a:pt x="0" y="602"/>
                    <a:pt x="32" y="1425"/>
                  </a:cubicBezTo>
                  <a:lnTo>
                    <a:pt x="32" y="3927"/>
                  </a:lnTo>
                  <a:lnTo>
                    <a:pt x="4941" y="3832"/>
                  </a:lnTo>
                  <a:lnTo>
                    <a:pt x="4909" y="1425"/>
                  </a:lnTo>
                  <a:cubicBezTo>
                    <a:pt x="4909" y="729"/>
                    <a:pt x="4244" y="0"/>
                    <a:pt x="335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687;p36"/>
            <p:cNvSpPr/>
            <p:nvPr/>
          </p:nvSpPr>
          <p:spPr>
            <a:xfrm>
              <a:off x="1084475" y="2819875"/>
              <a:ext cx="133025" cy="107700"/>
            </a:xfrm>
            <a:custGeom>
              <a:avLst/>
              <a:gdLst/>
              <a:ahLst/>
              <a:cxnLst/>
              <a:rect l="l" t="t" r="r" b="b"/>
              <a:pathLst>
                <a:path w="5321" h="4308" extrusionOk="0">
                  <a:moveTo>
                    <a:pt x="1742" y="0"/>
                  </a:moveTo>
                  <a:cubicBezTo>
                    <a:pt x="729" y="32"/>
                    <a:pt x="0" y="729"/>
                    <a:pt x="32" y="1647"/>
                  </a:cubicBezTo>
                  <a:lnTo>
                    <a:pt x="32" y="4117"/>
                  </a:lnTo>
                  <a:cubicBezTo>
                    <a:pt x="32" y="4244"/>
                    <a:pt x="127" y="4307"/>
                    <a:pt x="222" y="4307"/>
                  </a:cubicBezTo>
                  <a:cubicBezTo>
                    <a:pt x="317" y="4307"/>
                    <a:pt x="412" y="4212"/>
                    <a:pt x="412" y="4117"/>
                  </a:cubicBezTo>
                  <a:lnTo>
                    <a:pt x="412" y="1615"/>
                  </a:lnTo>
                  <a:cubicBezTo>
                    <a:pt x="412" y="919"/>
                    <a:pt x="982" y="412"/>
                    <a:pt x="1742" y="380"/>
                  </a:cubicBezTo>
                  <a:lnTo>
                    <a:pt x="1774" y="380"/>
                  </a:lnTo>
                  <a:lnTo>
                    <a:pt x="3516" y="412"/>
                  </a:lnTo>
                  <a:lnTo>
                    <a:pt x="3547" y="412"/>
                  </a:lnTo>
                  <a:cubicBezTo>
                    <a:pt x="4339" y="412"/>
                    <a:pt x="4909" y="1045"/>
                    <a:pt x="4941" y="1615"/>
                  </a:cubicBezTo>
                  <a:lnTo>
                    <a:pt x="4941" y="4022"/>
                  </a:lnTo>
                  <a:cubicBezTo>
                    <a:pt x="4941" y="4117"/>
                    <a:pt x="5004" y="4212"/>
                    <a:pt x="5131" y="4212"/>
                  </a:cubicBezTo>
                  <a:cubicBezTo>
                    <a:pt x="5226" y="4212"/>
                    <a:pt x="5321" y="4117"/>
                    <a:pt x="5321" y="4022"/>
                  </a:cubicBezTo>
                  <a:lnTo>
                    <a:pt x="5321" y="1615"/>
                  </a:lnTo>
                  <a:cubicBezTo>
                    <a:pt x="5289" y="855"/>
                    <a:pt x="4592" y="32"/>
                    <a:pt x="3547" y="32"/>
                  </a:cubicBezTo>
                  <a:lnTo>
                    <a:pt x="3516" y="3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688;p36"/>
            <p:cNvSpPr/>
            <p:nvPr/>
          </p:nvSpPr>
          <p:spPr>
            <a:xfrm>
              <a:off x="1117725" y="2875300"/>
              <a:ext cx="69700" cy="58600"/>
            </a:xfrm>
            <a:custGeom>
              <a:avLst/>
              <a:gdLst/>
              <a:ahLst/>
              <a:cxnLst/>
              <a:rect l="l" t="t" r="r" b="b"/>
              <a:pathLst>
                <a:path w="2788" h="2344" extrusionOk="0">
                  <a:moveTo>
                    <a:pt x="0" y="0"/>
                  </a:moveTo>
                  <a:lnTo>
                    <a:pt x="0" y="2344"/>
                  </a:lnTo>
                  <a:lnTo>
                    <a:pt x="2787" y="23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689;p36"/>
            <p:cNvSpPr/>
            <p:nvPr/>
          </p:nvSpPr>
          <p:spPr>
            <a:xfrm>
              <a:off x="1112975" y="2870550"/>
              <a:ext cx="79200" cy="68100"/>
            </a:xfrm>
            <a:custGeom>
              <a:avLst/>
              <a:gdLst/>
              <a:ahLst/>
              <a:cxnLst/>
              <a:rect l="l" t="t" r="r" b="b"/>
              <a:pathLst>
                <a:path w="3168" h="2724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2534"/>
                  </a:lnTo>
                  <a:cubicBezTo>
                    <a:pt x="0" y="2597"/>
                    <a:pt x="32" y="2629"/>
                    <a:pt x="64" y="2660"/>
                  </a:cubicBezTo>
                  <a:cubicBezTo>
                    <a:pt x="95" y="2692"/>
                    <a:pt x="159" y="2724"/>
                    <a:pt x="190" y="2724"/>
                  </a:cubicBezTo>
                  <a:lnTo>
                    <a:pt x="2977" y="2724"/>
                  </a:lnTo>
                  <a:cubicBezTo>
                    <a:pt x="3072" y="2724"/>
                    <a:pt x="3167" y="2629"/>
                    <a:pt x="3167" y="2534"/>
                  </a:cubicBezTo>
                  <a:lnTo>
                    <a:pt x="3167" y="190"/>
                  </a:lnTo>
                  <a:cubicBezTo>
                    <a:pt x="3167" y="63"/>
                    <a:pt x="3072" y="0"/>
                    <a:pt x="2977" y="0"/>
                  </a:cubicBezTo>
                  <a:cubicBezTo>
                    <a:pt x="2851" y="0"/>
                    <a:pt x="2787" y="95"/>
                    <a:pt x="2787" y="190"/>
                  </a:cubicBezTo>
                  <a:lnTo>
                    <a:pt x="2787" y="2344"/>
                  </a:lnTo>
                  <a:lnTo>
                    <a:pt x="380" y="2344"/>
                  </a:ln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690;p36"/>
            <p:cNvSpPr/>
            <p:nvPr/>
          </p:nvSpPr>
          <p:spPr>
            <a:xfrm>
              <a:off x="990250" y="27589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6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6" y="2439"/>
                  </a:cubicBezTo>
                  <a:cubicBezTo>
                    <a:pt x="856" y="2439"/>
                    <a:pt x="381" y="1964"/>
                    <a:pt x="381" y="1394"/>
                  </a:cubicBezTo>
                  <a:cubicBezTo>
                    <a:pt x="381" y="824"/>
                    <a:pt x="856" y="381"/>
                    <a:pt x="1426" y="38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691;p36"/>
            <p:cNvSpPr/>
            <p:nvPr/>
          </p:nvSpPr>
          <p:spPr>
            <a:xfrm>
              <a:off x="972825" y="2837175"/>
              <a:ext cx="147300" cy="119675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4371" y="4787"/>
                  </a:lnTo>
                  <a:lnTo>
                    <a:pt x="3146" y="3596"/>
                  </a:lnTo>
                  <a:lnTo>
                    <a:pt x="3146" y="3596"/>
                  </a:lnTo>
                  <a:cubicBezTo>
                    <a:pt x="3332" y="3617"/>
                    <a:pt x="3594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692;p36"/>
            <p:cNvSpPr/>
            <p:nvPr/>
          </p:nvSpPr>
          <p:spPr>
            <a:xfrm>
              <a:off x="972825" y="2837175"/>
              <a:ext cx="147300" cy="119675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1" y="4787"/>
                  </a:lnTo>
                  <a:lnTo>
                    <a:pt x="2123" y="2602"/>
                  </a:lnTo>
                  <a:lnTo>
                    <a:pt x="2883" y="3520"/>
                  </a:lnTo>
                  <a:cubicBezTo>
                    <a:pt x="2937" y="3602"/>
                    <a:pt x="3381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693;p36"/>
            <p:cNvSpPr/>
            <p:nvPr/>
          </p:nvSpPr>
          <p:spPr>
            <a:xfrm>
              <a:off x="968075" y="2833075"/>
              <a:ext cx="156800" cy="129325"/>
            </a:xfrm>
            <a:custGeom>
              <a:avLst/>
              <a:gdLst/>
              <a:ahLst/>
              <a:cxnLst/>
              <a:rect l="l" t="t" r="r" b="b"/>
              <a:pathLst>
                <a:path w="6272" h="5173" extrusionOk="0">
                  <a:moveTo>
                    <a:pt x="1868" y="1"/>
                  </a:moveTo>
                  <a:cubicBezTo>
                    <a:pt x="890" y="1"/>
                    <a:pt x="279" y="594"/>
                    <a:pt x="191" y="1626"/>
                  </a:cubicBezTo>
                  <a:lnTo>
                    <a:pt x="1" y="4951"/>
                  </a:lnTo>
                  <a:cubicBezTo>
                    <a:pt x="1" y="5078"/>
                    <a:pt x="64" y="5141"/>
                    <a:pt x="159" y="5173"/>
                  </a:cubicBezTo>
                  <a:lnTo>
                    <a:pt x="191" y="5173"/>
                  </a:lnTo>
                  <a:cubicBezTo>
                    <a:pt x="286" y="5173"/>
                    <a:pt x="381" y="5078"/>
                    <a:pt x="381" y="4983"/>
                  </a:cubicBezTo>
                  <a:lnTo>
                    <a:pt x="571" y="1657"/>
                  </a:lnTo>
                  <a:cubicBezTo>
                    <a:pt x="601" y="1177"/>
                    <a:pt x="830" y="383"/>
                    <a:pt x="1907" y="383"/>
                  </a:cubicBezTo>
                  <a:cubicBezTo>
                    <a:pt x="1966" y="383"/>
                    <a:pt x="2027" y="386"/>
                    <a:pt x="2091" y="391"/>
                  </a:cubicBezTo>
                  <a:cubicBezTo>
                    <a:pt x="2376" y="391"/>
                    <a:pt x="2629" y="549"/>
                    <a:pt x="2819" y="771"/>
                  </a:cubicBezTo>
                  <a:cubicBezTo>
                    <a:pt x="3009" y="992"/>
                    <a:pt x="3136" y="1467"/>
                    <a:pt x="3231" y="1847"/>
                  </a:cubicBezTo>
                  <a:cubicBezTo>
                    <a:pt x="3294" y="2037"/>
                    <a:pt x="3358" y="2196"/>
                    <a:pt x="3389" y="2322"/>
                  </a:cubicBezTo>
                  <a:cubicBezTo>
                    <a:pt x="3548" y="2766"/>
                    <a:pt x="4181" y="2797"/>
                    <a:pt x="4213" y="2797"/>
                  </a:cubicBezTo>
                  <a:lnTo>
                    <a:pt x="5258" y="2766"/>
                  </a:lnTo>
                  <a:lnTo>
                    <a:pt x="5290" y="2766"/>
                  </a:lnTo>
                  <a:cubicBezTo>
                    <a:pt x="5448" y="2766"/>
                    <a:pt x="5828" y="2797"/>
                    <a:pt x="5860" y="3146"/>
                  </a:cubicBezTo>
                  <a:cubicBezTo>
                    <a:pt x="5891" y="3463"/>
                    <a:pt x="5606" y="3526"/>
                    <a:pt x="5416" y="3558"/>
                  </a:cubicBezTo>
                  <a:cubicBezTo>
                    <a:pt x="4957" y="3589"/>
                    <a:pt x="4458" y="3605"/>
                    <a:pt x="4047" y="3605"/>
                  </a:cubicBezTo>
                  <a:cubicBezTo>
                    <a:pt x="3635" y="3605"/>
                    <a:pt x="3310" y="3589"/>
                    <a:pt x="3199" y="3558"/>
                  </a:cubicBezTo>
                  <a:lnTo>
                    <a:pt x="2439" y="2639"/>
                  </a:lnTo>
                  <a:cubicBezTo>
                    <a:pt x="2405" y="2587"/>
                    <a:pt x="2350" y="2563"/>
                    <a:pt x="2298" y="2563"/>
                  </a:cubicBezTo>
                  <a:cubicBezTo>
                    <a:pt x="2256" y="2563"/>
                    <a:pt x="2215" y="2579"/>
                    <a:pt x="2186" y="2607"/>
                  </a:cubicBezTo>
                  <a:cubicBezTo>
                    <a:pt x="2091" y="2671"/>
                    <a:pt x="2091" y="2797"/>
                    <a:pt x="2154" y="2861"/>
                  </a:cubicBezTo>
                  <a:lnTo>
                    <a:pt x="2914" y="3811"/>
                  </a:lnTo>
                  <a:cubicBezTo>
                    <a:pt x="2961" y="3881"/>
                    <a:pt x="3076" y="3985"/>
                    <a:pt x="4038" y="3985"/>
                  </a:cubicBezTo>
                  <a:cubicBezTo>
                    <a:pt x="4386" y="3985"/>
                    <a:pt x="4843" y="3971"/>
                    <a:pt x="5448" y="3938"/>
                  </a:cubicBezTo>
                  <a:cubicBezTo>
                    <a:pt x="5986" y="3874"/>
                    <a:pt x="6271" y="3558"/>
                    <a:pt x="6240" y="3114"/>
                  </a:cubicBezTo>
                  <a:cubicBezTo>
                    <a:pt x="6176" y="2671"/>
                    <a:pt x="5796" y="2386"/>
                    <a:pt x="5258" y="2386"/>
                  </a:cubicBezTo>
                  <a:lnTo>
                    <a:pt x="4213" y="2417"/>
                  </a:lnTo>
                  <a:cubicBezTo>
                    <a:pt x="4118" y="2417"/>
                    <a:pt x="3801" y="2386"/>
                    <a:pt x="3738" y="2196"/>
                  </a:cubicBezTo>
                  <a:cubicBezTo>
                    <a:pt x="3706" y="2069"/>
                    <a:pt x="3643" y="1911"/>
                    <a:pt x="3611" y="1752"/>
                  </a:cubicBezTo>
                  <a:cubicBezTo>
                    <a:pt x="3484" y="1309"/>
                    <a:pt x="3358" y="834"/>
                    <a:pt x="3104" y="517"/>
                  </a:cubicBezTo>
                  <a:cubicBezTo>
                    <a:pt x="2883" y="232"/>
                    <a:pt x="2503" y="11"/>
                    <a:pt x="2091" y="11"/>
                  </a:cubicBezTo>
                  <a:cubicBezTo>
                    <a:pt x="2015" y="4"/>
                    <a:pt x="1940" y="1"/>
                    <a:pt x="18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694;p36"/>
            <p:cNvSpPr/>
            <p:nvPr/>
          </p:nvSpPr>
          <p:spPr>
            <a:xfrm>
              <a:off x="1246775" y="2763650"/>
              <a:ext cx="61775" cy="61000"/>
            </a:xfrm>
            <a:custGeom>
              <a:avLst/>
              <a:gdLst/>
              <a:ahLst/>
              <a:cxnLst/>
              <a:rect l="l" t="t" r="r" b="b"/>
              <a:pathLst>
                <a:path w="2471" h="2440" extrusionOk="0">
                  <a:moveTo>
                    <a:pt x="1235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901"/>
                    <a:pt x="539" y="2439"/>
                    <a:pt x="1235" y="2439"/>
                  </a:cubicBezTo>
                  <a:cubicBezTo>
                    <a:pt x="1901" y="2439"/>
                    <a:pt x="2471" y="1901"/>
                    <a:pt x="2471" y="1204"/>
                  </a:cubicBezTo>
                  <a:cubicBezTo>
                    <a:pt x="2471" y="539"/>
                    <a:pt x="1901" y="1"/>
                    <a:pt x="123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695;p36"/>
            <p:cNvSpPr/>
            <p:nvPr/>
          </p:nvSpPr>
          <p:spPr>
            <a:xfrm>
              <a:off x="1242025" y="27589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5" y="2439"/>
                  </a:cubicBezTo>
                  <a:cubicBezTo>
                    <a:pt x="855" y="2439"/>
                    <a:pt x="380" y="1964"/>
                    <a:pt x="380" y="1394"/>
                  </a:cubicBezTo>
                  <a:cubicBezTo>
                    <a:pt x="380" y="824"/>
                    <a:pt x="855" y="381"/>
                    <a:pt x="1425" y="38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696;p36"/>
            <p:cNvSpPr/>
            <p:nvPr/>
          </p:nvSpPr>
          <p:spPr>
            <a:xfrm>
              <a:off x="1182650" y="2837175"/>
              <a:ext cx="148075" cy="119675"/>
            </a:xfrm>
            <a:custGeom>
              <a:avLst/>
              <a:gdLst/>
              <a:ahLst/>
              <a:cxnLst/>
              <a:rect l="l" t="t" r="r" b="b"/>
              <a:pathLst>
                <a:path w="5923" h="4787" extrusionOk="0">
                  <a:moveTo>
                    <a:pt x="4166" y="1"/>
                  </a:moveTo>
                  <a:cubicBezTo>
                    <a:pt x="4119" y="1"/>
                    <a:pt x="4071" y="2"/>
                    <a:pt x="4022" y="5"/>
                  </a:cubicBezTo>
                  <a:cubicBezTo>
                    <a:pt x="3674" y="37"/>
                    <a:pt x="3357" y="195"/>
                    <a:pt x="3135" y="480"/>
                  </a:cubicBezTo>
                  <a:cubicBezTo>
                    <a:pt x="2819" y="860"/>
                    <a:pt x="2692" y="1683"/>
                    <a:pt x="2534" y="2095"/>
                  </a:cubicBezTo>
                  <a:cubicBezTo>
                    <a:pt x="2407" y="2443"/>
                    <a:pt x="1900" y="2443"/>
                    <a:pt x="1900" y="2443"/>
                  </a:cubicBezTo>
                  <a:lnTo>
                    <a:pt x="824" y="2412"/>
                  </a:lnTo>
                  <a:cubicBezTo>
                    <a:pt x="444" y="2412"/>
                    <a:pt x="95" y="2570"/>
                    <a:pt x="64" y="2982"/>
                  </a:cubicBezTo>
                  <a:cubicBezTo>
                    <a:pt x="0" y="3330"/>
                    <a:pt x="285" y="3457"/>
                    <a:pt x="665" y="3520"/>
                  </a:cubicBezTo>
                  <a:cubicBezTo>
                    <a:pt x="665" y="3520"/>
                    <a:pt x="1399" y="3562"/>
                    <a:pt x="2052" y="3562"/>
                  </a:cubicBezTo>
                  <a:cubicBezTo>
                    <a:pt x="2542" y="3562"/>
                    <a:pt x="2986" y="3538"/>
                    <a:pt x="3040" y="3457"/>
                  </a:cubicBezTo>
                  <a:lnTo>
                    <a:pt x="3800" y="2602"/>
                  </a:lnTo>
                  <a:lnTo>
                    <a:pt x="5922" y="4787"/>
                  </a:lnTo>
                  <a:lnTo>
                    <a:pt x="5732" y="1462"/>
                  </a:lnTo>
                  <a:cubicBezTo>
                    <a:pt x="5672" y="644"/>
                    <a:pt x="5177" y="1"/>
                    <a:pt x="41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697;p36"/>
            <p:cNvSpPr/>
            <p:nvPr/>
          </p:nvSpPr>
          <p:spPr>
            <a:xfrm>
              <a:off x="1177900" y="2833075"/>
              <a:ext cx="157575" cy="129325"/>
            </a:xfrm>
            <a:custGeom>
              <a:avLst/>
              <a:gdLst/>
              <a:ahLst/>
              <a:cxnLst/>
              <a:rect l="l" t="t" r="r" b="b"/>
              <a:pathLst>
                <a:path w="6303" h="5173" extrusionOk="0">
                  <a:moveTo>
                    <a:pt x="4404" y="1"/>
                  </a:moveTo>
                  <a:cubicBezTo>
                    <a:pt x="4331" y="1"/>
                    <a:pt x="4257" y="4"/>
                    <a:pt x="4181" y="11"/>
                  </a:cubicBezTo>
                  <a:cubicBezTo>
                    <a:pt x="3800" y="11"/>
                    <a:pt x="3420" y="232"/>
                    <a:pt x="3167" y="549"/>
                  </a:cubicBezTo>
                  <a:cubicBezTo>
                    <a:pt x="2945" y="834"/>
                    <a:pt x="2819" y="1309"/>
                    <a:pt x="2692" y="1752"/>
                  </a:cubicBezTo>
                  <a:cubicBezTo>
                    <a:pt x="2629" y="1911"/>
                    <a:pt x="2597" y="2069"/>
                    <a:pt x="2534" y="2196"/>
                  </a:cubicBezTo>
                  <a:cubicBezTo>
                    <a:pt x="2470" y="2354"/>
                    <a:pt x="2185" y="2417"/>
                    <a:pt x="2090" y="2417"/>
                  </a:cubicBezTo>
                  <a:lnTo>
                    <a:pt x="1014" y="2386"/>
                  </a:lnTo>
                  <a:cubicBezTo>
                    <a:pt x="475" y="2386"/>
                    <a:pt x="95" y="2671"/>
                    <a:pt x="32" y="3114"/>
                  </a:cubicBezTo>
                  <a:cubicBezTo>
                    <a:pt x="0" y="3399"/>
                    <a:pt x="127" y="3779"/>
                    <a:pt x="824" y="3874"/>
                  </a:cubicBezTo>
                  <a:lnTo>
                    <a:pt x="855" y="3874"/>
                  </a:lnTo>
                  <a:cubicBezTo>
                    <a:pt x="1443" y="3908"/>
                    <a:pt x="1891" y="3921"/>
                    <a:pt x="2232" y="3921"/>
                  </a:cubicBezTo>
                  <a:cubicBezTo>
                    <a:pt x="3179" y="3921"/>
                    <a:pt x="3311" y="3817"/>
                    <a:pt x="3357" y="3748"/>
                  </a:cubicBezTo>
                  <a:lnTo>
                    <a:pt x="4149" y="2892"/>
                  </a:lnTo>
                  <a:cubicBezTo>
                    <a:pt x="4212" y="2797"/>
                    <a:pt x="4212" y="2671"/>
                    <a:pt x="4117" y="2607"/>
                  </a:cubicBezTo>
                  <a:cubicBezTo>
                    <a:pt x="4089" y="2579"/>
                    <a:pt x="4047" y="2563"/>
                    <a:pt x="4005" y="2563"/>
                  </a:cubicBezTo>
                  <a:cubicBezTo>
                    <a:pt x="3953" y="2563"/>
                    <a:pt x="3899" y="2587"/>
                    <a:pt x="3864" y="2639"/>
                  </a:cubicBezTo>
                  <a:lnTo>
                    <a:pt x="3072" y="3463"/>
                  </a:lnTo>
                  <a:cubicBezTo>
                    <a:pt x="2967" y="3515"/>
                    <a:pt x="2585" y="3538"/>
                    <a:pt x="2108" y="3538"/>
                  </a:cubicBezTo>
                  <a:cubicBezTo>
                    <a:pt x="1719" y="3538"/>
                    <a:pt x="1268" y="3523"/>
                    <a:pt x="855" y="3494"/>
                  </a:cubicBezTo>
                  <a:cubicBezTo>
                    <a:pt x="380" y="3431"/>
                    <a:pt x="412" y="3241"/>
                    <a:pt x="412" y="3146"/>
                  </a:cubicBezTo>
                  <a:cubicBezTo>
                    <a:pt x="444" y="2797"/>
                    <a:pt x="855" y="2766"/>
                    <a:pt x="1014" y="2766"/>
                  </a:cubicBezTo>
                  <a:lnTo>
                    <a:pt x="2090" y="2797"/>
                  </a:lnTo>
                  <a:cubicBezTo>
                    <a:pt x="2122" y="2797"/>
                    <a:pt x="2724" y="2766"/>
                    <a:pt x="2914" y="2322"/>
                  </a:cubicBezTo>
                  <a:cubicBezTo>
                    <a:pt x="2945" y="2196"/>
                    <a:pt x="3009" y="2037"/>
                    <a:pt x="3040" y="1847"/>
                  </a:cubicBezTo>
                  <a:cubicBezTo>
                    <a:pt x="3167" y="1467"/>
                    <a:pt x="3294" y="992"/>
                    <a:pt x="3484" y="771"/>
                  </a:cubicBezTo>
                  <a:cubicBezTo>
                    <a:pt x="3642" y="549"/>
                    <a:pt x="3927" y="391"/>
                    <a:pt x="4212" y="391"/>
                  </a:cubicBezTo>
                  <a:cubicBezTo>
                    <a:pt x="4276" y="386"/>
                    <a:pt x="4338" y="383"/>
                    <a:pt x="4396" y="383"/>
                  </a:cubicBezTo>
                  <a:cubicBezTo>
                    <a:pt x="5473" y="383"/>
                    <a:pt x="5702" y="1177"/>
                    <a:pt x="5732" y="1657"/>
                  </a:cubicBezTo>
                  <a:lnTo>
                    <a:pt x="5922" y="4983"/>
                  </a:lnTo>
                  <a:cubicBezTo>
                    <a:pt x="5922" y="5078"/>
                    <a:pt x="6017" y="5173"/>
                    <a:pt x="6112" y="5173"/>
                  </a:cubicBezTo>
                  <a:cubicBezTo>
                    <a:pt x="6239" y="5141"/>
                    <a:pt x="6302" y="5078"/>
                    <a:pt x="6302" y="4951"/>
                  </a:cubicBezTo>
                  <a:lnTo>
                    <a:pt x="6112" y="1626"/>
                  </a:lnTo>
                  <a:cubicBezTo>
                    <a:pt x="6024" y="594"/>
                    <a:pt x="5386" y="1"/>
                    <a:pt x="44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698;p36"/>
            <p:cNvSpPr/>
            <p:nvPr/>
          </p:nvSpPr>
          <p:spPr>
            <a:xfrm>
              <a:off x="1040925" y="2924375"/>
              <a:ext cx="216175" cy="36450"/>
            </a:xfrm>
            <a:custGeom>
              <a:avLst/>
              <a:gdLst/>
              <a:ahLst/>
              <a:cxnLst/>
              <a:rect l="l" t="t" r="r" b="b"/>
              <a:pathLst>
                <a:path w="8647" h="1458" extrusionOk="0">
                  <a:moveTo>
                    <a:pt x="32" y="1"/>
                  </a:moveTo>
                  <a:lnTo>
                    <a:pt x="0" y="1457"/>
                  </a:lnTo>
                  <a:lnTo>
                    <a:pt x="8646" y="1457"/>
                  </a:lnTo>
                  <a:lnTo>
                    <a:pt x="8583" y="64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699;p36"/>
            <p:cNvSpPr/>
            <p:nvPr/>
          </p:nvSpPr>
          <p:spPr>
            <a:xfrm>
              <a:off x="1036175" y="2919625"/>
              <a:ext cx="225675" cy="45950"/>
            </a:xfrm>
            <a:custGeom>
              <a:avLst/>
              <a:gdLst/>
              <a:ahLst/>
              <a:cxnLst/>
              <a:rect l="l" t="t" r="r" b="b"/>
              <a:pathLst>
                <a:path w="9027" h="1838" extrusionOk="0">
                  <a:moveTo>
                    <a:pt x="412" y="381"/>
                  </a:moveTo>
                  <a:lnTo>
                    <a:pt x="8614" y="444"/>
                  </a:lnTo>
                  <a:lnTo>
                    <a:pt x="8646" y="1457"/>
                  </a:lnTo>
                  <a:lnTo>
                    <a:pt x="380" y="1457"/>
                  </a:lnTo>
                  <a:lnTo>
                    <a:pt x="412" y="381"/>
                  </a:lnTo>
                  <a:close/>
                  <a:moveTo>
                    <a:pt x="222" y="1"/>
                  </a:moveTo>
                  <a:cubicBezTo>
                    <a:pt x="127" y="1"/>
                    <a:pt x="32" y="96"/>
                    <a:pt x="32" y="191"/>
                  </a:cubicBezTo>
                  <a:lnTo>
                    <a:pt x="0" y="1616"/>
                  </a:lnTo>
                  <a:cubicBezTo>
                    <a:pt x="0" y="1679"/>
                    <a:pt x="32" y="1711"/>
                    <a:pt x="64" y="1774"/>
                  </a:cubicBezTo>
                  <a:cubicBezTo>
                    <a:pt x="95" y="1806"/>
                    <a:pt x="159" y="1837"/>
                    <a:pt x="190" y="1837"/>
                  </a:cubicBezTo>
                  <a:lnTo>
                    <a:pt x="8836" y="1837"/>
                  </a:lnTo>
                  <a:cubicBezTo>
                    <a:pt x="8899" y="1837"/>
                    <a:pt x="8931" y="1806"/>
                    <a:pt x="8994" y="1774"/>
                  </a:cubicBezTo>
                  <a:cubicBezTo>
                    <a:pt x="9026" y="1711"/>
                    <a:pt x="9026" y="1679"/>
                    <a:pt x="9026" y="1616"/>
                  </a:cubicBezTo>
                  <a:lnTo>
                    <a:pt x="8963" y="222"/>
                  </a:lnTo>
                  <a:cubicBezTo>
                    <a:pt x="8963" y="127"/>
                    <a:pt x="8899" y="64"/>
                    <a:pt x="8773" y="64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700;p36"/>
            <p:cNvSpPr/>
            <p:nvPr/>
          </p:nvSpPr>
          <p:spPr>
            <a:xfrm>
              <a:off x="1116925" y="2751000"/>
              <a:ext cx="68125" cy="68100"/>
            </a:xfrm>
            <a:custGeom>
              <a:avLst/>
              <a:gdLst/>
              <a:ahLst/>
              <a:cxnLst/>
              <a:rect l="l" t="t" r="r" b="b"/>
              <a:pathLst>
                <a:path w="2725" h="2724" extrusionOk="0">
                  <a:moveTo>
                    <a:pt x="1362" y="380"/>
                  </a:moveTo>
                  <a:cubicBezTo>
                    <a:pt x="1901" y="380"/>
                    <a:pt x="2344" y="823"/>
                    <a:pt x="2344" y="1362"/>
                  </a:cubicBezTo>
                  <a:cubicBezTo>
                    <a:pt x="2344" y="1900"/>
                    <a:pt x="1901" y="2344"/>
                    <a:pt x="1362" y="2344"/>
                  </a:cubicBezTo>
                  <a:cubicBezTo>
                    <a:pt x="824" y="2344"/>
                    <a:pt x="381" y="1900"/>
                    <a:pt x="381" y="1362"/>
                  </a:cubicBezTo>
                  <a:cubicBezTo>
                    <a:pt x="381" y="823"/>
                    <a:pt x="824" y="380"/>
                    <a:pt x="1362" y="380"/>
                  </a:cubicBezTo>
                  <a:close/>
                  <a:moveTo>
                    <a:pt x="1362" y="0"/>
                  </a:moveTo>
                  <a:cubicBezTo>
                    <a:pt x="602" y="0"/>
                    <a:pt x="1" y="602"/>
                    <a:pt x="1" y="1362"/>
                  </a:cubicBezTo>
                  <a:cubicBezTo>
                    <a:pt x="1" y="2122"/>
                    <a:pt x="602" y="2724"/>
                    <a:pt x="1362" y="2724"/>
                  </a:cubicBezTo>
                  <a:cubicBezTo>
                    <a:pt x="2122" y="2724"/>
                    <a:pt x="2724" y="2122"/>
                    <a:pt x="2724" y="1362"/>
                  </a:cubicBezTo>
                  <a:cubicBezTo>
                    <a:pt x="2724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701;p36"/>
            <p:cNvSpPr/>
            <p:nvPr/>
          </p:nvSpPr>
          <p:spPr>
            <a:xfrm>
              <a:off x="1183425" y="2709825"/>
              <a:ext cx="64175" cy="65725"/>
            </a:xfrm>
            <a:custGeom>
              <a:avLst/>
              <a:gdLst/>
              <a:ahLst/>
              <a:cxnLst/>
              <a:rect l="l" t="t" r="r" b="b"/>
              <a:pathLst>
                <a:path w="2567" h="2629" extrusionOk="0">
                  <a:moveTo>
                    <a:pt x="1299" y="0"/>
                  </a:moveTo>
                  <a:cubicBezTo>
                    <a:pt x="571" y="0"/>
                    <a:pt x="1" y="602"/>
                    <a:pt x="1" y="1330"/>
                  </a:cubicBezTo>
                  <a:cubicBezTo>
                    <a:pt x="1" y="2027"/>
                    <a:pt x="571" y="2629"/>
                    <a:pt x="1299" y="2629"/>
                  </a:cubicBezTo>
                  <a:cubicBezTo>
                    <a:pt x="1996" y="2629"/>
                    <a:pt x="2566" y="2027"/>
                    <a:pt x="2566" y="1299"/>
                  </a:cubicBezTo>
                  <a:cubicBezTo>
                    <a:pt x="2566" y="1172"/>
                    <a:pt x="2534" y="1014"/>
                    <a:pt x="2471" y="887"/>
                  </a:cubicBezTo>
                  <a:cubicBezTo>
                    <a:pt x="2445" y="809"/>
                    <a:pt x="2376" y="752"/>
                    <a:pt x="2300" y="752"/>
                  </a:cubicBezTo>
                  <a:cubicBezTo>
                    <a:pt x="2283" y="752"/>
                    <a:pt x="2266" y="755"/>
                    <a:pt x="2249" y="760"/>
                  </a:cubicBezTo>
                  <a:cubicBezTo>
                    <a:pt x="2154" y="792"/>
                    <a:pt x="2091" y="919"/>
                    <a:pt x="2123" y="1014"/>
                  </a:cubicBezTo>
                  <a:cubicBezTo>
                    <a:pt x="2154" y="1109"/>
                    <a:pt x="2186" y="1204"/>
                    <a:pt x="2186" y="1299"/>
                  </a:cubicBezTo>
                  <a:cubicBezTo>
                    <a:pt x="2186" y="1837"/>
                    <a:pt x="1774" y="2249"/>
                    <a:pt x="1268" y="2249"/>
                  </a:cubicBezTo>
                  <a:cubicBezTo>
                    <a:pt x="793" y="2249"/>
                    <a:pt x="381" y="1837"/>
                    <a:pt x="381" y="1299"/>
                  </a:cubicBezTo>
                  <a:cubicBezTo>
                    <a:pt x="381" y="792"/>
                    <a:pt x="793" y="380"/>
                    <a:pt x="1268" y="380"/>
                  </a:cubicBezTo>
                  <a:cubicBezTo>
                    <a:pt x="1394" y="380"/>
                    <a:pt x="1521" y="412"/>
                    <a:pt x="1616" y="475"/>
                  </a:cubicBezTo>
                  <a:cubicBezTo>
                    <a:pt x="1633" y="481"/>
                    <a:pt x="1651" y="484"/>
                    <a:pt x="1669" y="484"/>
                  </a:cubicBezTo>
                  <a:cubicBezTo>
                    <a:pt x="1753" y="484"/>
                    <a:pt x="1843" y="427"/>
                    <a:pt x="1869" y="349"/>
                  </a:cubicBezTo>
                  <a:cubicBezTo>
                    <a:pt x="1933" y="254"/>
                    <a:pt x="1869" y="159"/>
                    <a:pt x="1774" y="127"/>
                  </a:cubicBezTo>
                  <a:cubicBezTo>
                    <a:pt x="1616" y="64"/>
                    <a:pt x="1458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702;p36"/>
            <p:cNvSpPr/>
            <p:nvPr/>
          </p:nvSpPr>
          <p:spPr>
            <a:xfrm>
              <a:off x="1203225" y="2729600"/>
              <a:ext cx="24575" cy="26175"/>
            </a:xfrm>
            <a:custGeom>
              <a:avLst/>
              <a:gdLst/>
              <a:ahLst/>
              <a:cxnLst/>
              <a:rect l="l" t="t" r="r" b="b"/>
              <a:pathLst>
                <a:path w="983" h="1047" extrusionOk="0">
                  <a:moveTo>
                    <a:pt x="507" y="1"/>
                  </a:moveTo>
                  <a:cubicBezTo>
                    <a:pt x="222" y="1"/>
                    <a:pt x="1" y="254"/>
                    <a:pt x="1" y="539"/>
                  </a:cubicBezTo>
                  <a:cubicBezTo>
                    <a:pt x="1" y="793"/>
                    <a:pt x="222" y="1046"/>
                    <a:pt x="507" y="1046"/>
                  </a:cubicBezTo>
                  <a:cubicBezTo>
                    <a:pt x="761" y="1046"/>
                    <a:pt x="982" y="793"/>
                    <a:pt x="982" y="539"/>
                  </a:cubicBezTo>
                  <a:lnTo>
                    <a:pt x="507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703;p36"/>
            <p:cNvSpPr/>
            <p:nvPr/>
          </p:nvSpPr>
          <p:spPr>
            <a:xfrm>
              <a:off x="1198475" y="2724850"/>
              <a:ext cx="34075" cy="35675"/>
            </a:xfrm>
            <a:custGeom>
              <a:avLst/>
              <a:gdLst/>
              <a:ahLst/>
              <a:cxnLst/>
              <a:rect l="l" t="t" r="r" b="b"/>
              <a:pathLst>
                <a:path w="1363" h="1427" extrusionOk="0">
                  <a:moveTo>
                    <a:pt x="697" y="1"/>
                  </a:moveTo>
                  <a:cubicBezTo>
                    <a:pt x="317" y="1"/>
                    <a:pt x="1" y="318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cubicBezTo>
                    <a:pt x="1077" y="1426"/>
                    <a:pt x="1362" y="1109"/>
                    <a:pt x="1362" y="698"/>
                  </a:cubicBezTo>
                  <a:cubicBezTo>
                    <a:pt x="1362" y="603"/>
                    <a:pt x="1299" y="508"/>
                    <a:pt x="1172" y="508"/>
                  </a:cubicBezTo>
                  <a:cubicBezTo>
                    <a:pt x="1077" y="508"/>
                    <a:pt x="982" y="603"/>
                    <a:pt x="982" y="698"/>
                  </a:cubicBezTo>
                  <a:cubicBezTo>
                    <a:pt x="982" y="888"/>
                    <a:pt x="856" y="1046"/>
                    <a:pt x="697" y="1046"/>
                  </a:cubicBezTo>
                  <a:cubicBezTo>
                    <a:pt x="507" y="1046"/>
                    <a:pt x="381" y="888"/>
                    <a:pt x="381" y="698"/>
                  </a:cubicBezTo>
                  <a:cubicBezTo>
                    <a:pt x="381" y="539"/>
                    <a:pt x="507" y="381"/>
                    <a:pt x="697" y="381"/>
                  </a:cubicBezTo>
                  <a:cubicBezTo>
                    <a:pt x="792" y="381"/>
                    <a:pt x="887" y="318"/>
                    <a:pt x="887" y="191"/>
                  </a:cubicBezTo>
                  <a:cubicBezTo>
                    <a:pt x="887" y="96"/>
                    <a:pt x="792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704;p36"/>
            <p:cNvSpPr/>
            <p:nvPr/>
          </p:nvSpPr>
          <p:spPr>
            <a:xfrm>
              <a:off x="1210350" y="2710225"/>
              <a:ext cx="37250" cy="37625"/>
            </a:xfrm>
            <a:custGeom>
              <a:avLst/>
              <a:gdLst/>
              <a:ahLst/>
              <a:cxnLst/>
              <a:rect l="l" t="t" r="r" b="b"/>
              <a:pathLst>
                <a:path w="1490" h="1505" extrusionOk="0">
                  <a:moveTo>
                    <a:pt x="1283" y="0"/>
                  </a:moveTo>
                  <a:cubicBezTo>
                    <a:pt x="1236" y="0"/>
                    <a:pt x="1188" y="16"/>
                    <a:pt x="1141" y="48"/>
                  </a:cubicBezTo>
                  <a:lnTo>
                    <a:pt x="64" y="1156"/>
                  </a:lnTo>
                  <a:cubicBezTo>
                    <a:pt x="1" y="1251"/>
                    <a:pt x="1" y="1346"/>
                    <a:pt x="64" y="1441"/>
                  </a:cubicBezTo>
                  <a:cubicBezTo>
                    <a:pt x="127" y="1473"/>
                    <a:pt x="159" y="1504"/>
                    <a:pt x="222" y="1504"/>
                  </a:cubicBezTo>
                  <a:cubicBezTo>
                    <a:pt x="254" y="1504"/>
                    <a:pt x="317" y="1473"/>
                    <a:pt x="349" y="1441"/>
                  </a:cubicBezTo>
                  <a:lnTo>
                    <a:pt x="1426" y="333"/>
                  </a:lnTo>
                  <a:cubicBezTo>
                    <a:pt x="1489" y="238"/>
                    <a:pt x="1489" y="111"/>
                    <a:pt x="1426" y="48"/>
                  </a:cubicBezTo>
                  <a:cubicBezTo>
                    <a:pt x="1378" y="16"/>
                    <a:pt x="1331" y="0"/>
                    <a:pt x="128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705;p36"/>
            <p:cNvSpPr/>
            <p:nvPr/>
          </p:nvSpPr>
          <p:spPr>
            <a:xfrm>
              <a:off x="1242825" y="2689225"/>
              <a:ext cx="24550" cy="26150"/>
            </a:xfrm>
            <a:custGeom>
              <a:avLst/>
              <a:gdLst/>
              <a:ahLst/>
              <a:cxnLst/>
              <a:rect l="l" t="t" r="r" b="b"/>
              <a:pathLst>
                <a:path w="982" h="1046" extrusionOk="0">
                  <a:moveTo>
                    <a:pt x="538" y="1"/>
                  </a:moveTo>
                  <a:lnTo>
                    <a:pt x="0" y="571"/>
                  </a:lnTo>
                  <a:lnTo>
                    <a:pt x="0" y="1046"/>
                  </a:lnTo>
                  <a:lnTo>
                    <a:pt x="443" y="1046"/>
                  </a:lnTo>
                  <a:lnTo>
                    <a:pt x="982" y="476"/>
                  </a:lnTo>
                  <a:lnTo>
                    <a:pt x="538" y="476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706;p36"/>
            <p:cNvSpPr/>
            <p:nvPr/>
          </p:nvSpPr>
          <p:spPr>
            <a:xfrm>
              <a:off x="1238075" y="2684750"/>
              <a:ext cx="34850" cy="35375"/>
            </a:xfrm>
            <a:custGeom>
              <a:avLst/>
              <a:gdLst/>
              <a:ahLst/>
              <a:cxnLst/>
              <a:rect l="l" t="t" r="r" b="b"/>
              <a:pathLst>
                <a:path w="1394" h="1415" extrusionOk="0">
                  <a:moveTo>
                    <a:pt x="538" y="655"/>
                  </a:moveTo>
                  <a:cubicBezTo>
                    <a:pt x="538" y="750"/>
                    <a:pt x="633" y="845"/>
                    <a:pt x="728" y="845"/>
                  </a:cubicBezTo>
                  <a:lnTo>
                    <a:pt x="570" y="1035"/>
                  </a:lnTo>
                  <a:lnTo>
                    <a:pt x="380" y="1035"/>
                  </a:lnTo>
                  <a:lnTo>
                    <a:pt x="380" y="813"/>
                  </a:lnTo>
                  <a:lnTo>
                    <a:pt x="538" y="655"/>
                  </a:lnTo>
                  <a:close/>
                  <a:moveTo>
                    <a:pt x="713" y="1"/>
                  </a:moveTo>
                  <a:cubicBezTo>
                    <a:pt x="676" y="1"/>
                    <a:pt x="639" y="16"/>
                    <a:pt x="602" y="53"/>
                  </a:cubicBezTo>
                  <a:lnTo>
                    <a:pt x="63" y="623"/>
                  </a:lnTo>
                  <a:cubicBezTo>
                    <a:pt x="32" y="655"/>
                    <a:pt x="0" y="687"/>
                    <a:pt x="0" y="750"/>
                  </a:cubicBezTo>
                  <a:lnTo>
                    <a:pt x="0" y="1225"/>
                  </a:lnTo>
                  <a:cubicBezTo>
                    <a:pt x="0" y="1320"/>
                    <a:pt x="95" y="1415"/>
                    <a:pt x="190" y="1415"/>
                  </a:cubicBezTo>
                  <a:lnTo>
                    <a:pt x="633" y="1415"/>
                  </a:lnTo>
                  <a:cubicBezTo>
                    <a:pt x="697" y="1415"/>
                    <a:pt x="728" y="1383"/>
                    <a:pt x="760" y="1352"/>
                  </a:cubicBezTo>
                  <a:lnTo>
                    <a:pt x="1330" y="782"/>
                  </a:lnTo>
                  <a:cubicBezTo>
                    <a:pt x="1362" y="718"/>
                    <a:pt x="1393" y="655"/>
                    <a:pt x="1362" y="592"/>
                  </a:cubicBezTo>
                  <a:cubicBezTo>
                    <a:pt x="1330" y="497"/>
                    <a:pt x="1267" y="465"/>
                    <a:pt x="1172" y="465"/>
                  </a:cubicBezTo>
                  <a:lnTo>
                    <a:pt x="918" y="465"/>
                  </a:lnTo>
                  <a:lnTo>
                    <a:pt x="918" y="180"/>
                  </a:lnTo>
                  <a:cubicBezTo>
                    <a:pt x="918" y="117"/>
                    <a:pt x="887" y="53"/>
                    <a:pt x="792" y="22"/>
                  </a:cubicBezTo>
                  <a:cubicBezTo>
                    <a:pt x="766" y="8"/>
                    <a:pt x="739" y="1"/>
                    <a:pt x="7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707;p36"/>
            <p:cNvSpPr/>
            <p:nvPr/>
          </p:nvSpPr>
          <p:spPr>
            <a:xfrm>
              <a:off x="1049625" y="2742275"/>
              <a:ext cx="27750" cy="27750"/>
            </a:xfrm>
            <a:custGeom>
              <a:avLst/>
              <a:gdLst/>
              <a:ahLst/>
              <a:cxnLst/>
              <a:rect l="l" t="t" r="r" b="b"/>
              <a:pathLst>
                <a:path w="1110" h="1110" extrusionOk="0">
                  <a:moveTo>
                    <a:pt x="191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476" y="381"/>
                    <a:pt x="729" y="602"/>
                    <a:pt x="729" y="919"/>
                  </a:cubicBezTo>
                  <a:cubicBezTo>
                    <a:pt x="729" y="1014"/>
                    <a:pt x="824" y="1109"/>
                    <a:pt x="919" y="1109"/>
                  </a:cubicBezTo>
                  <a:cubicBezTo>
                    <a:pt x="1014" y="1109"/>
                    <a:pt x="1109" y="1014"/>
                    <a:pt x="1109" y="919"/>
                  </a:cubicBezTo>
                  <a:cubicBezTo>
                    <a:pt x="1109" y="412"/>
                    <a:pt x="69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708;p36"/>
            <p:cNvSpPr/>
            <p:nvPr/>
          </p:nvSpPr>
          <p:spPr>
            <a:xfrm>
              <a:off x="1049625" y="2723275"/>
              <a:ext cx="45950" cy="46750"/>
            </a:xfrm>
            <a:custGeom>
              <a:avLst/>
              <a:gdLst/>
              <a:ahLst/>
              <a:cxnLst/>
              <a:rect l="l" t="t" r="r" b="b"/>
              <a:pathLst>
                <a:path w="1838" h="1870" extrusionOk="0"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888" y="381"/>
                    <a:pt x="1458" y="951"/>
                    <a:pt x="1458" y="1679"/>
                  </a:cubicBezTo>
                  <a:cubicBezTo>
                    <a:pt x="1458" y="1774"/>
                    <a:pt x="1553" y="1869"/>
                    <a:pt x="1648" y="1869"/>
                  </a:cubicBezTo>
                  <a:cubicBezTo>
                    <a:pt x="1743" y="1869"/>
                    <a:pt x="1838" y="1774"/>
                    <a:pt x="1838" y="1679"/>
                  </a:cubicBezTo>
                  <a:cubicBezTo>
                    <a:pt x="1838" y="761"/>
                    <a:pt x="107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709;p36"/>
            <p:cNvSpPr/>
            <p:nvPr/>
          </p:nvSpPr>
          <p:spPr>
            <a:xfrm>
              <a:off x="1049625" y="2705075"/>
              <a:ext cx="64150" cy="64950"/>
            </a:xfrm>
            <a:custGeom>
              <a:avLst/>
              <a:gdLst/>
              <a:ahLst/>
              <a:cxnLst/>
              <a:rect l="l" t="t" r="r" b="b"/>
              <a:pathLst>
                <a:path w="2566" h="2598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cubicBezTo>
                    <a:pt x="1299" y="380"/>
                    <a:pt x="2186" y="1267"/>
                    <a:pt x="2186" y="2407"/>
                  </a:cubicBezTo>
                  <a:cubicBezTo>
                    <a:pt x="2186" y="2502"/>
                    <a:pt x="2281" y="2597"/>
                    <a:pt x="2376" y="2597"/>
                  </a:cubicBezTo>
                  <a:cubicBezTo>
                    <a:pt x="2471" y="2597"/>
                    <a:pt x="2566" y="2502"/>
                    <a:pt x="2566" y="2407"/>
                  </a:cubicBezTo>
                  <a:cubicBezTo>
                    <a:pt x="2566" y="1077"/>
                    <a:pt x="1489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710;p36"/>
            <p:cNvSpPr/>
            <p:nvPr/>
          </p:nvSpPr>
          <p:spPr>
            <a:xfrm>
              <a:off x="2144600" y="2931500"/>
              <a:ext cx="159950" cy="293750"/>
            </a:xfrm>
            <a:custGeom>
              <a:avLst/>
              <a:gdLst/>
              <a:ahLst/>
              <a:cxnLst/>
              <a:rect l="l" t="t" r="r" b="b"/>
              <a:pathLst>
                <a:path w="6398" h="11750" extrusionOk="0">
                  <a:moveTo>
                    <a:pt x="190" y="1"/>
                  </a:moveTo>
                  <a:cubicBezTo>
                    <a:pt x="63" y="1"/>
                    <a:pt x="0" y="96"/>
                    <a:pt x="0" y="222"/>
                  </a:cubicBezTo>
                  <a:cubicBezTo>
                    <a:pt x="0" y="856"/>
                    <a:pt x="63" y="1489"/>
                    <a:pt x="158" y="2122"/>
                  </a:cubicBezTo>
                  <a:cubicBezTo>
                    <a:pt x="190" y="2217"/>
                    <a:pt x="253" y="2281"/>
                    <a:pt x="348" y="2281"/>
                  </a:cubicBezTo>
                  <a:lnTo>
                    <a:pt x="380" y="2281"/>
                  </a:lnTo>
                  <a:cubicBezTo>
                    <a:pt x="475" y="2281"/>
                    <a:pt x="570" y="2154"/>
                    <a:pt x="538" y="2059"/>
                  </a:cubicBezTo>
                  <a:cubicBezTo>
                    <a:pt x="443" y="1457"/>
                    <a:pt x="380" y="824"/>
                    <a:pt x="380" y="191"/>
                  </a:cubicBezTo>
                  <a:cubicBezTo>
                    <a:pt x="380" y="96"/>
                    <a:pt x="285" y="1"/>
                    <a:pt x="190" y="1"/>
                  </a:cubicBezTo>
                  <a:close/>
                  <a:moveTo>
                    <a:pt x="779" y="3761"/>
                  </a:moveTo>
                  <a:cubicBezTo>
                    <a:pt x="762" y="3761"/>
                    <a:pt x="745" y="3764"/>
                    <a:pt x="729" y="3769"/>
                  </a:cubicBezTo>
                  <a:cubicBezTo>
                    <a:pt x="634" y="3801"/>
                    <a:pt x="570" y="3896"/>
                    <a:pt x="602" y="3991"/>
                  </a:cubicBezTo>
                  <a:cubicBezTo>
                    <a:pt x="792" y="4624"/>
                    <a:pt x="1014" y="5226"/>
                    <a:pt x="1267" y="5796"/>
                  </a:cubicBezTo>
                  <a:cubicBezTo>
                    <a:pt x="1299" y="5859"/>
                    <a:pt x="1362" y="5923"/>
                    <a:pt x="1425" y="5923"/>
                  </a:cubicBezTo>
                  <a:cubicBezTo>
                    <a:pt x="1457" y="5923"/>
                    <a:pt x="1489" y="5891"/>
                    <a:pt x="1520" y="5891"/>
                  </a:cubicBezTo>
                  <a:cubicBezTo>
                    <a:pt x="1615" y="5859"/>
                    <a:pt x="1647" y="5733"/>
                    <a:pt x="1615" y="5638"/>
                  </a:cubicBezTo>
                  <a:cubicBezTo>
                    <a:pt x="1362" y="5068"/>
                    <a:pt x="1140" y="4498"/>
                    <a:pt x="950" y="3896"/>
                  </a:cubicBezTo>
                  <a:cubicBezTo>
                    <a:pt x="924" y="3818"/>
                    <a:pt x="855" y="3761"/>
                    <a:pt x="779" y="3761"/>
                  </a:cubicBezTo>
                  <a:close/>
                  <a:moveTo>
                    <a:pt x="2298" y="7209"/>
                  </a:moveTo>
                  <a:cubicBezTo>
                    <a:pt x="2270" y="7209"/>
                    <a:pt x="2242" y="7213"/>
                    <a:pt x="2217" y="7221"/>
                  </a:cubicBezTo>
                  <a:cubicBezTo>
                    <a:pt x="2154" y="7284"/>
                    <a:pt x="2122" y="7411"/>
                    <a:pt x="2154" y="7506"/>
                  </a:cubicBezTo>
                  <a:cubicBezTo>
                    <a:pt x="2502" y="8044"/>
                    <a:pt x="2882" y="8583"/>
                    <a:pt x="3294" y="9058"/>
                  </a:cubicBezTo>
                  <a:cubicBezTo>
                    <a:pt x="3325" y="9121"/>
                    <a:pt x="3357" y="9121"/>
                    <a:pt x="3420" y="9121"/>
                  </a:cubicBezTo>
                  <a:cubicBezTo>
                    <a:pt x="3452" y="9121"/>
                    <a:pt x="3515" y="9121"/>
                    <a:pt x="3547" y="9090"/>
                  </a:cubicBezTo>
                  <a:cubicBezTo>
                    <a:pt x="3642" y="9026"/>
                    <a:pt x="3642" y="8900"/>
                    <a:pt x="3579" y="8836"/>
                  </a:cubicBezTo>
                  <a:cubicBezTo>
                    <a:pt x="3167" y="8329"/>
                    <a:pt x="2819" y="7823"/>
                    <a:pt x="2502" y="7284"/>
                  </a:cubicBezTo>
                  <a:cubicBezTo>
                    <a:pt x="2456" y="7238"/>
                    <a:pt x="2375" y="7209"/>
                    <a:pt x="2298" y="7209"/>
                  </a:cubicBezTo>
                  <a:close/>
                  <a:moveTo>
                    <a:pt x="4715" y="10150"/>
                  </a:moveTo>
                  <a:cubicBezTo>
                    <a:pt x="4663" y="10150"/>
                    <a:pt x="4608" y="10166"/>
                    <a:pt x="4560" y="10198"/>
                  </a:cubicBezTo>
                  <a:cubicBezTo>
                    <a:pt x="4497" y="10293"/>
                    <a:pt x="4497" y="10420"/>
                    <a:pt x="4592" y="10483"/>
                  </a:cubicBezTo>
                  <a:cubicBezTo>
                    <a:pt x="5036" y="10926"/>
                    <a:pt x="5542" y="11338"/>
                    <a:pt x="6049" y="11718"/>
                  </a:cubicBezTo>
                  <a:cubicBezTo>
                    <a:pt x="6081" y="11718"/>
                    <a:pt x="6144" y="11750"/>
                    <a:pt x="6176" y="11750"/>
                  </a:cubicBezTo>
                  <a:cubicBezTo>
                    <a:pt x="6239" y="11750"/>
                    <a:pt x="6302" y="11718"/>
                    <a:pt x="6334" y="11655"/>
                  </a:cubicBezTo>
                  <a:cubicBezTo>
                    <a:pt x="6397" y="11591"/>
                    <a:pt x="6366" y="11465"/>
                    <a:pt x="6271" y="11401"/>
                  </a:cubicBezTo>
                  <a:cubicBezTo>
                    <a:pt x="5764" y="11021"/>
                    <a:pt x="5289" y="10641"/>
                    <a:pt x="4845" y="10198"/>
                  </a:cubicBezTo>
                  <a:cubicBezTo>
                    <a:pt x="4814" y="10166"/>
                    <a:pt x="4766" y="10150"/>
                    <a:pt x="4715" y="1015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711;p36"/>
            <p:cNvSpPr/>
            <p:nvPr/>
          </p:nvSpPr>
          <p:spPr>
            <a:xfrm>
              <a:off x="2729675" y="2921200"/>
              <a:ext cx="152050" cy="297725"/>
            </a:xfrm>
            <a:custGeom>
              <a:avLst/>
              <a:gdLst/>
              <a:ahLst/>
              <a:cxnLst/>
              <a:rect l="l" t="t" r="r" b="b"/>
              <a:pathLst>
                <a:path w="6082" h="11909" extrusionOk="0">
                  <a:moveTo>
                    <a:pt x="5891" y="1"/>
                  </a:moveTo>
                  <a:cubicBezTo>
                    <a:pt x="5796" y="1"/>
                    <a:pt x="5701" y="96"/>
                    <a:pt x="5701" y="191"/>
                  </a:cubicBezTo>
                  <a:cubicBezTo>
                    <a:pt x="5701" y="824"/>
                    <a:pt x="5669" y="1458"/>
                    <a:pt x="5574" y="2059"/>
                  </a:cubicBezTo>
                  <a:cubicBezTo>
                    <a:pt x="5574" y="2154"/>
                    <a:pt x="5638" y="2281"/>
                    <a:pt x="5733" y="2281"/>
                  </a:cubicBezTo>
                  <a:lnTo>
                    <a:pt x="5764" y="2281"/>
                  </a:lnTo>
                  <a:cubicBezTo>
                    <a:pt x="5859" y="2281"/>
                    <a:pt x="5954" y="2218"/>
                    <a:pt x="5954" y="2123"/>
                  </a:cubicBezTo>
                  <a:cubicBezTo>
                    <a:pt x="6049" y="1489"/>
                    <a:pt x="6081" y="824"/>
                    <a:pt x="6081" y="191"/>
                  </a:cubicBezTo>
                  <a:cubicBezTo>
                    <a:pt x="6081" y="96"/>
                    <a:pt x="5986" y="1"/>
                    <a:pt x="5891" y="1"/>
                  </a:cubicBezTo>
                  <a:close/>
                  <a:moveTo>
                    <a:pt x="5398" y="3761"/>
                  </a:moveTo>
                  <a:cubicBezTo>
                    <a:pt x="5321" y="3761"/>
                    <a:pt x="5252" y="3818"/>
                    <a:pt x="5226" y="3896"/>
                  </a:cubicBezTo>
                  <a:cubicBezTo>
                    <a:pt x="5068" y="4498"/>
                    <a:pt x="4846" y="5100"/>
                    <a:pt x="4624" y="5670"/>
                  </a:cubicBezTo>
                  <a:cubicBezTo>
                    <a:pt x="4561" y="5765"/>
                    <a:pt x="4624" y="5891"/>
                    <a:pt x="4719" y="5923"/>
                  </a:cubicBezTo>
                  <a:lnTo>
                    <a:pt x="4783" y="5923"/>
                  </a:lnTo>
                  <a:cubicBezTo>
                    <a:pt x="4846" y="5923"/>
                    <a:pt x="4941" y="5891"/>
                    <a:pt x="4973" y="5828"/>
                  </a:cubicBezTo>
                  <a:cubicBezTo>
                    <a:pt x="5194" y="5226"/>
                    <a:pt x="5416" y="4625"/>
                    <a:pt x="5574" y="3991"/>
                  </a:cubicBezTo>
                  <a:cubicBezTo>
                    <a:pt x="5606" y="3896"/>
                    <a:pt x="5543" y="3801"/>
                    <a:pt x="5448" y="3769"/>
                  </a:cubicBezTo>
                  <a:cubicBezTo>
                    <a:pt x="5431" y="3764"/>
                    <a:pt x="5414" y="3761"/>
                    <a:pt x="5398" y="3761"/>
                  </a:cubicBezTo>
                  <a:close/>
                  <a:moveTo>
                    <a:pt x="3946" y="7252"/>
                  </a:moveTo>
                  <a:cubicBezTo>
                    <a:pt x="3877" y="7252"/>
                    <a:pt x="3810" y="7287"/>
                    <a:pt x="3769" y="7348"/>
                  </a:cubicBezTo>
                  <a:cubicBezTo>
                    <a:pt x="3484" y="7886"/>
                    <a:pt x="3136" y="8425"/>
                    <a:pt x="2756" y="8900"/>
                  </a:cubicBezTo>
                  <a:cubicBezTo>
                    <a:pt x="2692" y="8995"/>
                    <a:pt x="2692" y="9121"/>
                    <a:pt x="2787" y="9185"/>
                  </a:cubicBezTo>
                  <a:cubicBezTo>
                    <a:pt x="2819" y="9216"/>
                    <a:pt x="2851" y="9216"/>
                    <a:pt x="2882" y="9216"/>
                  </a:cubicBezTo>
                  <a:cubicBezTo>
                    <a:pt x="2946" y="9216"/>
                    <a:pt x="3009" y="9185"/>
                    <a:pt x="3041" y="9153"/>
                  </a:cubicBezTo>
                  <a:cubicBezTo>
                    <a:pt x="3452" y="8646"/>
                    <a:pt x="3801" y="8108"/>
                    <a:pt x="4118" y="7538"/>
                  </a:cubicBezTo>
                  <a:cubicBezTo>
                    <a:pt x="4181" y="7443"/>
                    <a:pt x="4149" y="7348"/>
                    <a:pt x="4054" y="7285"/>
                  </a:cubicBezTo>
                  <a:cubicBezTo>
                    <a:pt x="4021" y="7262"/>
                    <a:pt x="3983" y="7252"/>
                    <a:pt x="3946" y="7252"/>
                  </a:cubicBezTo>
                  <a:close/>
                  <a:moveTo>
                    <a:pt x="1647" y="10277"/>
                  </a:moveTo>
                  <a:cubicBezTo>
                    <a:pt x="1600" y="10277"/>
                    <a:pt x="1552" y="10293"/>
                    <a:pt x="1521" y="10325"/>
                  </a:cubicBezTo>
                  <a:cubicBezTo>
                    <a:pt x="1077" y="10768"/>
                    <a:pt x="602" y="11180"/>
                    <a:pt x="96" y="11560"/>
                  </a:cubicBezTo>
                  <a:cubicBezTo>
                    <a:pt x="32" y="11623"/>
                    <a:pt x="1" y="11750"/>
                    <a:pt x="64" y="11813"/>
                  </a:cubicBezTo>
                  <a:cubicBezTo>
                    <a:pt x="96" y="11877"/>
                    <a:pt x="159" y="11908"/>
                    <a:pt x="222" y="11908"/>
                  </a:cubicBezTo>
                  <a:cubicBezTo>
                    <a:pt x="254" y="11908"/>
                    <a:pt x="317" y="11877"/>
                    <a:pt x="349" y="11877"/>
                  </a:cubicBezTo>
                  <a:cubicBezTo>
                    <a:pt x="856" y="11465"/>
                    <a:pt x="1331" y="11053"/>
                    <a:pt x="1774" y="10578"/>
                  </a:cubicBezTo>
                  <a:cubicBezTo>
                    <a:pt x="1869" y="10515"/>
                    <a:pt x="1869" y="10388"/>
                    <a:pt x="1774" y="10325"/>
                  </a:cubicBezTo>
                  <a:cubicBezTo>
                    <a:pt x="1742" y="10293"/>
                    <a:pt x="1695" y="10277"/>
                    <a:pt x="1647" y="1027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712;p36"/>
            <p:cNvSpPr/>
            <p:nvPr/>
          </p:nvSpPr>
          <p:spPr>
            <a:xfrm>
              <a:off x="2336200" y="2557800"/>
              <a:ext cx="330950" cy="52275"/>
            </a:xfrm>
            <a:custGeom>
              <a:avLst/>
              <a:gdLst/>
              <a:ahLst/>
              <a:cxnLst/>
              <a:rect l="l" t="t" r="r" b="b"/>
              <a:pathLst>
                <a:path w="13238" h="2091" extrusionOk="0">
                  <a:moveTo>
                    <a:pt x="7506" y="1"/>
                  </a:moveTo>
                  <a:cubicBezTo>
                    <a:pt x="7411" y="1"/>
                    <a:pt x="7316" y="64"/>
                    <a:pt x="7316" y="159"/>
                  </a:cubicBezTo>
                  <a:cubicBezTo>
                    <a:pt x="7316" y="286"/>
                    <a:pt x="7411" y="349"/>
                    <a:pt x="7506" y="381"/>
                  </a:cubicBezTo>
                  <a:cubicBezTo>
                    <a:pt x="8139" y="381"/>
                    <a:pt x="8772" y="444"/>
                    <a:pt x="9374" y="539"/>
                  </a:cubicBezTo>
                  <a:lnTo>
                    <a:pt x="9406" y="539"/>
                  </a:lnTo>
                  <a:cubicBezTo>
                    <a:pt x="9501" y="539"/>
                    <a:pt x="9564" y="476"/>
                    <a:pt x="9596" y="381"/>
                  </a:cubicBezTo>
                  <a:cubicBezTo>
                    <a:pt x="9596" y="286"/>
                    <a:pt x="9532" y="191"/>
                    <a:pt x="9437" y="159"/>
                  </a:cubicBezTo>
                  <a:cubicBezTo>
                    <a:pt x="8804" y="64"/>
                    <a:pt x="8171" y="1"/>
                    <a:pt x="7506" y="1"/>
                  </a:cubicBezTo>
                  <a:close/>
                  <a:moveTo>
                    <a:pt x="5643" y="58"/>
                  </a:moveTo>
                  <a:cubicBezTo>
                    <a:pt x="5631" y="58"/>
                    <a:pt x="5618" y="60"/>
                    <a:pt x="5605" y="64"/>
                  </a:cubicBezTo>
                  <a:cubicBezTo>
                    <a:pt x="4972" y="128"/>
                    <a:pt x="4339" y="223"/>
                    <a:pt x="3705" y="349"/>
                  </a:cubicBezTo>
                  <a:cubicBezTo>
                    <a:pt x="3610" y="381"/>
                    <a:pt x="3547" y="508"/>
                    <a:pt x="3579" y="603"/>
                  </a:cubicBezTo>
                  <a:cubicBezTo>
                    <a:pt x="3579" y="698"/>
                    <a:pt x="3674" y="729"/>
                    <a:pt x="3737" y="729"/>
                  </a:cubicBezTo>
                  <a:lnTo>
                    <a:pt x="3800" y="729"/>
                  </a:lnTo>
                  <a:cubicBezTo>
                    <a:pt x="4402" y="603"/>
                    <a:pt x="5004" y="508"/>
                    <a:pt x="5637" y="444"/>
                  </a:cubicBezTo>
                  <a:cubicBezTo>
                    <a:pt x="5732" y="413"/>
                    <a:pt x="5827" y="318"/>
                    <a:pt x="5795" y="223"/>
                  </a:cubicBezTo>
                  <a:cubicBezTo>
                    <a:pt x="5795" y="140"/>
                    <a:pt x="5724" y="58"/>
                    <a:pt x="5643" y="58"/>
                  </a:cubicBezTo>
                  <a:close/>
                  <a:moveTo>
                    <a:pt x="11256" y="594"/>
                  </a:moveTo>
                  <a:cubicBezTo>
                    <a:pt x="11179" y="594"/>
                    <a:pt x="11110" y="651"/>
                    <a:pt x="11084" y="729"/>
                  </a:cubicBezTo>
                  <a:cubicBezTo>
                    <a:pt x="11053" y="824"/>
                    <a:pt x="11116" y="951"/>
                    <a:pt x="11211" y="983"/>
                  </a:cubicBezTo>
                  <a:cubicBezTo>
                    <a:pt x="11781" y="1141"/>
                    <a:pt x="12383" y="1363"/>
                    <a:pt x="12953" y="1616"/>
                  </a:cubicBezTo>
                  <a:cubicBezTo>
                    <a:pt x="12984" y="1648"/>
                    <a:pt x="13016" y="1648"/>
                    <a:pt x="13048" y="1648"/>
                  </a:cubicBezTo>
                  <a:cubicBezTo>
                    <a:pt x="13111" y="1648"/>
                    <a:pt x="13174" y="1616"/>
                    <a:pt x="13206" y="1521"/>
                  </a:cubicBezTo>
                  <a:cubicBezTo>
                    <a:pt x="13238" y="1426"/>
                    <a:pt x="13206" y="1331"/>
                    <a:pt x="13111" y="1268"/>
                  </a:cubicBezTo>
                  <a:cubicBezTo>
                    <a:pt x="12541" y="1014"/>
                    <a:pt x="11939" y="793"/>
                    <a:pt x="11306" y="603"/>
                  </a:cubicBezTo>
                  <a:cubicBezTo>
                    <a:pt x="11289" y="597"/>
                    <a:pt x="11272" y="594"/>
                    <a:pt x="11256" y="594"/>
                  </a:cubicBezTo>
                  <a:close/>
                  <a:moveTo>
                    <a:pt x="1921" y="911"/>
                  </a:moveTo>
                  <a:cubicBezTo>
                    <a:pt x="1903" y="911"/>
                    <a:pt x="1885" y="914"/>
                    <a:pt x="1869" y="919"/>
                  </a:cubicBezTo>
                  <a:cubicBezTo>
                    <a:pt x="1267" y="1141"/>
                    <a:pt x="697" y="1426"/>
                    <a:pt x="127" y="1711"/>
                  </a:cubicBezTo>
                  <a:cubicBezTo>
                    <a:pt x="32" y="1774"/>
                    <a:pt x="0" y="1901"/>
                    <a:pt x="32" y="1996"/>
                  </a:cubicBezTo>
                  <a:cubicBezTo>
                    <a:pt x="63" y="2059"/>
                    <a:pt x="127" y="2091"/>
                    <a:pt x="222" y="2091"/>
                  </a:cubicBezTo>
                  <a:cubicBezTo>
                    <a:pt x="253" y="2091"/>
                    <a:pt x="253" y="2059"/>
                    <a:pt x="285" y="2059"/>
                  </a:cubicBezTo>
                  <a:cubicBezTo>
                    <a:pt x="855" y="1774"/>
                    <a:pt x="1425" y="1521"/>
                    <a:pt x="1995" y="1299"/>
                  </a:cubicBezTo>
                  <a:cubicBezTo>
                    <a:pt x="2090" y="1236"/>
                    <a:pt x="2154" y="1141"/>
                    <a:pt x="2122" y="1046"/>
                  </a:cubicBezTo>
                  <a:cubicBezTo>
                    <a:pt x="2096" y="968"/>
                    <a:pt x="2005" y="911"/>
                    <a:pt x="1921" y="9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713;p36"/>
            <p:cNvSpPr/>
            <p:nvPr/>
          </p:nvSpPr>
          <p:spPr>
            <a:xfrm>
              <a:off x="2610125" y="2667075"/>
              <a:ext cx="247825" cy="247825"/>
            </a:xfrm>
            <a:custGeom>
              <a:avLst/>
              <a:gdLst/>
              <a:ahLst/>
              <a:cxnLst/>
              <a:rect l="l" t="t" r="r" b="b"/>
              <a:pathLst>
                <a:path w="9913" h="9913" extrusionOk="0">
                  <a:moveTo>
                    <a:pt x="4973" y="0"/>
                  </a:moveTo>
                  <a:cubicBezTo>
                    <a:pt x="2217" y="0"/>
                    <a:pt x="1" y="2217"/>
                    <a:pt x="1" y="4940"/>
                  </a:cubicBezTo>
                  <a:cubicBezTo>
                    <a:pt x="1" y="7696"/>
                    <a:pt x="2217" y="9912"/>
                    <a:pt x="4973" y="9912"/>
                  </a:cubicBezTo>
                  <a:cubicBezTo>
                    <a:pt x="7696" y="9912"/>
                    <a:pt x="9913" y="7696"/>
                    <a:pt x="9913" y="4940"/>
                  </a:cubicBezTo>
                  <a:cubicBezTo>
                    <a:pt x="9913" y="2217"/>
                    <a:pt x="7696" y="0"/>
                    <a:pt x="4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714;p36"/>
            <p:cNvSpPr/>
            <p:nvPr/>
          </p:nvSpPr>
          <p:spPr>
            <a:xfrm>
              <a:off x="2727300" y="2664700"/>
              <a:ext cx="135400" cy="254950"/>
            </a:xfrm>
            <a:custGeom>
              <a:avLst/>
              <a:gdLst/>
              <a:ahLst/>
              <a:cxnLst/>
              <a:rect l="l" t="t" r="r" b="b"/>
              <a:pathLst>
                <a:path w="5416" h="10198" extrusionOk="0">
                  <a:moveTo>
                    <a:pt x="1362" y="0"/>
                  </a:moveTo>
                  <a:cubicBezTo>
                    <a:pt x="1267" y="0"/>
                    <a:pt x="1172" y="63"/>
                    <a:pt x="1141" y="158"/>
                  </a:cubicBezTo>
                  <a:cubicBezTo>
                    <a:pt x="1109" y="253"/>
                    <a:pt x="1172" y="348"/>
                    <a:pt x="1299" y="380"/>
                  </a:cubicBezTo>
                  <a:cubicBezTo>
                    <a:pt x="1584" y="443"/>
                    <a:pt x="1869" y="539"/>
                    <a:pt x="2122" y="634"/>
                  </a:cubicBezTo>
                  <a:cubicBezTo>
                    <a:pt x="2692" y="887"/>
                    <a:pt x="3199" y="1235"/>
                    <a:pt x="3642" y="1679"/>
                  </a:cubicBezTo>
                  <a:cubicBezTo>
                    <a:pt x="4086" y="2090"/>
                    <a:pt x="4434" y="2629"/>
                    <a:pt x="4656" y="3167"/>
                  </a:cubicBezTo>
                  <a:cubicBezTo>
                    <a:pt x="4909" y="3769"/>
                    <a:pt x="5036" y="4402"/>
                    <a:pt x="5036" y="5035"/>
                  </a:cubicBezTo>
                  <a:cubicBezTo>
                    <a:pt x="5036" y="5669"/>
                    <a:pt x="4909" y="6302"/>
                    <a:pt x="4656" y="6872"/>
                  </a:cubicBezTo>
                  <a:cubicBezTo>
                    <a:pt x="4434" y="7442"/>
                    <a:pt x="4086" y="7949"/>
                    <a:pt x="3642" y="8392"/>
                  </a:cubicBezTo>
                  <a:cubicBezTo>
                    <a:pt x="3199" y="8836"/>
                    <a:pt x="2692" y="9184"/>
                    <a:pt x="2122" y="9437"/>
                  </a:cubicBezTo>
                  <a:cubicBezTo>
                    <a:pt x="1552" y="9691"/>
                    <a:pt x="919" y="9817"/>
                    <a:pt x="286" y="9817"/>
                  </a:cubicBezTo>
                  <a:lnTo>
                    <a:pt x="191" y="9817"/>
                  </a:lnTo>
                  <a:cubicBezTo>
                    <a:pt x="96" y="9817"/>
                    <a:pt x="1" y="9881"/>
                    <a:pt x="1" y="9976"/>
                  </a:cubicBezTo>
                  <a:cubicBezTo>
                    <a:pt x="1" y="10103"/>
                    <a:pt x="96" y="10166"/>
                    <a:pt x="191" y="10198"/>
                  </a:cubicBezTo>
                  <a:lnTo>
                    <a:pt x="286" y="10198"/>
                  </a:lnTo>
                  <a:cubicBezTo>
                    <a:pt x="951" y="10198"/>
                    <a:pt x="1647" y="10039"/>
                    <a:pt x="2281" y="9786"/>
                  </a:cubicBezTo>
                  <a:cubicBezTo>
                    <a:pt x="2882" y="9532"/>
                    <a:pt x="3421" y="9152"/>
                    <a:pt x="3896" y="8677"/>
                  </a:cubicBezTo>
                  <a:cubicBezTo>
                    <a:pt x="4371" y="8202"/>
                    <a:pt x="4751" y="7664"/>
                    <a:pt x="5004" y="7031"/>
                  </a:cubicBezTo>
                  <a:cubicBezTo>
                    <a:pt x="5289" y="6397"/>
                    <a:pt x="5416" y="5732"/>
                    <a:pt x="5416" y="5035"/>
                  </a:cubicBezTo>
                  <a:cubicBezTo>
                    <a:pt x="5416" y="4339"/>
                    <a:pt x="5289" y="3674"/>
                    <a:pt x="5004" y="3040"/>
                  </a:cubicBezTo>
                  <a:cubicBezTo>
                    <a:pt x="4751" y="2439"/>
                    <a:pt x="4371" y="1869"/>
                    <a:pt x="3896" y="1394"/>
                  </a:cubicBezTo>
                  <a:cubicBezTo>
                    <a:pt x="3452" y="919"/>
                    <a:pt x="2882" y="570"/>
                    <a:pt x="2281" y="285"/>
                  </a:cubicBezTo>
                  <a:cubicBezTo>
                    <a:pt x="1996" y="158"/>
                    <a:pt x="1679" y="63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715;p36"/>
            <p:cNvSpPr/>
            <p:nvPr/>
          </p:nvSpPr>
          <p:spPr>
            <a:xfrm>
              <a:off x="2605375" y="2662325"/>
              <a:ext cx="133825" cy="254950"/>
            </a:xfrm>
            <a:custGeom>
              <a:avLst/>
              <a:gdLst/>
              <a:ahLst/>
              <a:cxnLst/>
              <a:rect l="l" t="t" r="r" b="b"/>
              <a:pathLst>
                <a:path w="5353" h="10198" extrusionOk="0">
                  <a:moveTo>
                    <a:pt x="5163" y="0"/>
                  </a:moveTo>
                  <a:cubicBezTo>
                    <a:pt x="4466" y="0"/>
                    <a:pt x="3801" y="127"/>
                    <a:pt x="3167" y="380"/>
                  </a:cubicBezTo>
                  <a:cubicBezTo>
                    <a:pt x="2534" y="665"/>
                    <a:pt x="1996" y="1014"/>
                    <a:pt x="1521" y="1489"/>
                  </a:cubicBezTo>
                  <a:cubicBezTo>
                    <a:pt x="1046" y="1964"/>
                    <a:pt x="666" y="2502"/>
                    <a:pt x="412" y="3135"/>
                  </a:cubicBezTo>
                  <a:cubicBezTo>
                    <a:pt x="159" y="3769"/>
                    <a:pt x="1" y="4434"/>
                    <a:pt x="1" y="5130"/>
                  </a:cubicBezTo>
                  <a:cubicBezTo>
                    <a:pt x="1" y="5827"/>
                    <a:pt x="159" y="6492"/>
                    <a:pt x="412" y="7126"/>
                  </a:cubicBezTo>
                  <a:cubicBezTo>
                    <a:pt x="666" y="7759"/>
                    <a:pt x="1046" y="8297"/>
                    <a:pt x="1521" y="8772"/>
                  </a:cubicBezTo>
                  <a:cubicBezTo>
                    <a:pt x="1996" y="9247"/>
                    <a:pt x="2534" y="9627"/>
                    <a:pt x="3167" y="9881"/>
                  </a:cubicBezTo>
                  <a:cubicBezTo>
                    <a:pt x="3484" y="10007"/>
                    <a:pt x="3801" y="10102"/>
                    <a:pt x="4149" y="10198"/>
                  </a:cubicBezTo>
                  <a:lnTo>
                    <a:pt x="4213" y="10198"/>
                  </a:lnTo>
                  <a:cubicBezTo>
                    <a:pt x="4276" y="10198"/>
                    <a:pt x="4371" y="10134"/>
                    <a:pt x="4403" y="10039"/>
                  </a:cubicBezTo>
                  <a:cubicBezTo>
                    <a:pt x="4403" y="9912"/>
                    <a:pt x="4339" y="9817"/>
                    <a:pt x="4244" y="9817"/>
                  </a:cubicBezTo>
                  <a:cubicBezTo>
                    <a:pt x="3927" y="9754"/>
                    <a:pt x="3611" y="9659"/>
                    <a:pt x="3294" y="9532"/>
                  </a:cubicBezTo>
                  <a:cubicBezTo>
                    <a:pt x="2724" y="9279"/>
                    <a:pt x="2217" y="8931"/>
                    <a:pt x="1774" y="8487"/>
                  </a:cubicBezTo>
                  <a:cubicBezTo>
                    <a:pt x="1362" y="8076"/>
                    <a:pt x="1014" y="7537"/>
                    <a:pt x="761" y="6999"/>
                  </a:cubicBezTo>
                  <a:cubicBezTo>
                    <a:pt x="507" y="6397"/>
                    <a:pt x="381" y="5764"/>
                    <a:pt x="381" y="5130"/>
                  </a:cubicBezTo>
                  <a:cubicBezTo>
                    <a:pt x="381" y="4497"/>
                    <a:pt x="507" y="3864"/>
                    <a:pt x="761" y="3294"/>
                  </a:cubicBezTo>
                  <a:cubicBezTo>
                    <a:pt x="1014" y="2724"/>
                    <a:pt x="1331" y="2217"/>
                    <a:pt x="1774" y="1774"/>
                  </a:cubicBezTo>
                  <a:cubicBezTo>
                    <a:pt x="2217" y="1330"/>
                    <a:pt x="2724" y="982"/>
                    <a:pt x="3294" y="729"/>
                  </a:cubicBezTo>
                  <a:cubicBezTo>
                    <a:pt x="3896" y="507"/>
                    <a:pt x="4529" y="380"/>
                    <a:pt x="5163" y="380"/>
                  </a:cubicBezTo>
                  <a:cubicBezTo>
                    <a:pt x="5258" y="380"/>
                    <a:pt x="5353" y="285"/>
                    <a:pt x="5353" y="190"/>
                  </a:cubicBezTo>
                  <a:cubicBezTo>
                    <a:pt x="5353" y="63"/>
                    <a:pt x="5258" y="0"/>
                    <a:pt x="516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716;p36"/>
            <p:cNvSpPr/>
            <p:nvPr/>
          </p:nvSpPr>
          <p:spPr>
            <a:xfrm>
              <a:off x="2674250" y="2790575"/>
              <a:ext cx="219350" cy="175775"/>
            </a:xfrm>
            <a:custGeom>
              <a:avLst/>
              <a:gdLst/>
              <a:ahLst/>
              <a:cxnLst/>
              <a:rect l="l" t="t" r="r" b="b"/>
              <a:pathLst>
                <a:path w="8774" h="7031" extrusionOk="0">
                  <a:moveTo>
                    <a:pt x="7348" y="0"/>
                  </a:moveTo>
                  <a:cubicBezTo>
                    <a:pt x="7348" y="666"/>
                    <a:pt x="7221" y="1331"/>
                    <a:pt x="6968" y="1932"/>
                  </a:cubicBezTo>
                  <a:cubicBezTo>
                    <a:pt x="6715" y="2502"/>
                    <a:pt x="6366" y="3041"/>
                    <a:pt x="5891" y="3484"/>
                  </a:cubicBezTo>
                  <a:cubicBezTo>
                    <a:pt x="5448" y="3959"/>
                    <a:pt x="4909" y="4307"/>
                    <a:pt x="4339" y="4561"/>
                  </a:cubicBezTo>
                  <a:cubicBezTo>
                    <a:pt x="3738" y="4814"/>
                    <a:pt x="3073" y="4941"/>
                    <a:pt x="2408" y="4941"/>
                  </a:cubicBezTo>
                  <a:lnTo>
                    <a:pt x="2313" y="4941"/>
                  </a:lnTo>
                  <a:lnTo>
                    <a:pt x="2313" y="4339"/>
                  </a:lnTo>
                  <a:lnTo>
                    <a:pt x="1" y="5701"/>
                  </a:lnTo>
                  <a:lnTo>
                    <a:pt x="2313" y="7031"/>
                  </a:lnTo>
                  <a:lnTo>
                    <a:pt x="2313" y="6366"/>
                  </a:lnTo>
                  <a:lnTo>
                    <a:pt x="2408" y="6366"/>
                  </a:lnTo>
                  <a:cubicBezTo>
                    <a:pt x="3294" y="6366"/>
                    <a:pt x="4118" y="6208"/>
                    <a:pt x="4878" y="5859"/>
                  </a:cubicBezTo>
                  <a:cubicBezTo>
                    <a:pt x="5638" y="5543"/>
                    <a:pt x="6335" y="5099"/>
                    <a:pt x="6905" y="4497"/>
                  </a:cubicBezTo>
                  <a:cubicBezTo>
                    <a:pt x="7475" y="3927"/>
                    <a:pt x="7950" y="3231"/>
                    <a:pt x="8266" y="2471"/>
                  </a:cubicBezTo>
                  <a:cubicBezTo>
                    <a:pt x="8615" y="1711"/>
                    <a:pt x="8773" y="887"/>
                    <a:pt x="8773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717;p36"/>
            <p:cNvSpPr/>
            <p:nvPr/>
          </p:nvSpPr>
          <p:spPr>
            <a:xfrm>
              <a:off x="2669500" y="2785825"/>
              <a:ext cx="228850" cy="185275"/>
            </a:xfrm>
            <a:custGeom>
              <a:avLst/>
              <a:gdLst/>
              <a:ahLst/>
              <a:cxnLst/>
              <a:rect l="l" t="t" r="r" b="b"/>
              <a:pathLst>
                <a:path w="9154" h="7411" extrusionOk="0">
                  <a:moveTo>
                    <a:pt x="7538" y="0"/>
                  </a:moveTo>
                  <a:cubicBezTo>
                    <a:pt x="7443" y="0"/>
                    <a:pt x="7348" y="95"/>
                    <a:pt x="7348" y="190"/>
                  </a:cubicBezTo>
                  <a:cubicBezTo>
                    <a:pt x="7348" y="824"/>
                    <a:pt x="7221" y="1457"/>
                    <a:pt x="6968" y="2059"/>
                  </a:cubicBezTo>
                  <a:cubicBezTo>
                    <a:pt x="6746" y="2597"/>
                    <a:pt x="6398" y="3136"/>
                    <a:pt x="5954" y="3547"/>
                  </a:cubicBezTo>
                  <a:cubicBezTo>
                    <a:pt x="5511" y="3991"/>
                    <a:pt x="5004" y="4339"/>
                    <a:pt x="4434" y="4592"/>
                  </a:cubicBezTo>
                  <a:cubicBezTo>
                    <a:pt x="3896" y="4814"/>
                    <a:pt x="3294" y="4941"/>
                    <a:pt x="2693" y="4941"/>
                  </a:cubicBezTo>
                  <a:lnTo>
                    <a:pt x="2693" y="4561"/>
                  </a:lnTo>
                  <a:cubicBezTo>
                    <a:pt x="2693" y="4466"/>
                    <a:pt x="2661" y="4402"/>
                    <a:pt x="2598" y="4371"/>
                  </a:cubicBezTo>
                  <a:cubicBezTo>
                    <a:pt x="2566" y="4355"/>
                    <a:pt x="2534" y="4347"/>
                    <a:pt x="2503" y="4347"/>
                  </a:cubicBezTo>
                  <a:cubicBezTo>
                    <a:pt x="2471" y="4347"/>
                    <a:pt x="2439" y="4355"/>
                    <a:pt x="2408" y="4371"/>
                  </a:cubicBezTo>
                  <a:lnTo>
                    <a:pt x="96" y="5733"/>
                  </a:lnTo>
                  <a:cubicBezTo>
                    <a:pt x="32" y="5764"/>
                    <a:pt x="1" y="5828"/>
                    <a:pt x="1" y="5891"/>
                  </a:cubicBezTo>
                  <a:cubicBezTo>
                    <a:pt x="1" y="5954"/>
                    <a:pt x="32" y="6018"/>
                    <a:pt x="96" y="6049"/>
                  </a:cubicBezTo>
                  <a:lnTo>
                    <a:pt x="2408" y="7379"/>
                  </a:lnTo>
                  <a:cubicBezTo>
                    <a:pt x="2439" y="7411"/>
                    <a:pt x="2471" y="7411"/>
                    <a:pt x="2503" y="7411"/>
                  </a:cubicBezTo>
                  <a:cubicBezTo>
                    <a:pt x="2534" y="7411"/>
                    <a:pt x="2566" y="7411"/>
                    <a:pt x="2629" y="7379"/>
                  </a:cubicBezTo>
                  <a:cubicBezTo>
                    <a:pt x="2661" y="7348"/>
                    <a:pt x="2724" y="7284"/>
                    <a:pt x="2724" y="7221"/>
                  </a:cubicBezTo>
                  <a:lnTo>
                    <a:pt x="2724" y="6778"/>
                  </a:lnTo>
                  <a:cubicBezTo>
                    <a:pt x="3548" y="6746"/>
                    <a:pt x="4371" y="6588"/>
                    <a:pt x="5163" y="6239"/>
                  </a:cubicBezTo>
                  <a:cubicBezTo>
                    <a:pt x="5923" y="5923"/>
                    <a:pt x="6651" y="5448"/>
                    <a:pt x="7253" y="4846"/>
                  </a:cubicBezTo>
                  <a:cubicBezTo>
                    <a:pt x="7855" y="4244"/>
                    <a:pt x="8330" y="3547"/>
                    <a:pt x="8646" y="2756"/>
                  </a:cubicBezTo>
                  <a:cubicBezTo>
                    <a:pt x="8995" y="1932"/>
                    <a:pt x="9153" y="1077"/>
                    <a:pt x="9153" y="190"/>
                  </a:cubicBezTo>
                  <a:cubicBezTo>
                    <a:pt x="9153" y="95"/>
                    <a:pt x="9090" y="0"/>
                    <a:pt x="8963" y="0"/>
                  </a:cubicBezTo>
                  <a:cubicBezTo>
                    <a:pt x="8868" y="0"/>
                    <a:pt x="8773" y="95"/>
                    <a:pt x="8773" y="190"/>
                  </a:cubicBezTo>
                  <a:cubicBezTo>
                    <a:pt x="8773" y="1014"/>
                    <a:pt x="8615" y="1837"/>
                    <a:pt x="8298" y="2597"/>
                  </a:cubicBezTo>
                  <a:cubicBezTo>
                    <a:pt x="7981" y="3326"/>
                    <a:pt x="7538" y="3991"/>
                    <a:pt x="6968" y="4561"/>
                  </a:cubicBezTo>
                  <a:cubicBezTo>
                    <a:pt x="6398" y="5131"/>
                    <a:pt x="5733" y="5574"/>
                    <a:pt x="5004" y="5891"/>
                  </a:cubicBezTo>
                  <a:cubicBezTo>
                    <a:pt x="4244" y="6208"/>
                    <a:pt x="3421" y="6398"/>
                    <a:pt x="2598" y="6398"/>
                  </a:cubicBezTo>
                  <a:lnTo>
                    <a:pt x="2503" y="6398"/>
                  </a:lnTo>
                  <a:cubicBezTo>
                    <a:pt x="2408" y="6398"/>
                    <a:pt x="2313" y="6461"/>
                    <a:pt x="2313" y="6588"/>
                  </a:cubicBezTo>
                  <a:lnTo>
                    <a:pt x="2313" y="6904"/>
                  </a:lnTo>
                  <a:lnTo>
                    <a:pt x="571" y="5891"/>
                  </a:lnTo>
                  <a:lnTo>
                    <a:pt x="2313" y="4877"/>
                  </a:lnTo>
                  <a:lnTo>
                    <a:pt x="2313" y="5162"/>
                  </a:lnTo>
                  <a:cubicBezTo>
                    <a:pt x="2313" y="5258"/>
                    <a:pt x="2408" y="5321"/>
                    <a:pt x="2503" y="5353"/>
                  </a:cubicBezTo>
                  <a:lnTo>
                    <a:pt x="2598" y="5353"/>
                  </a:lnTo>
                  <a:cubicBezTo>
                    <a:pt x="3294" y="5353"/>
                    <a:pt x="3959" y="5194"/>
                    <a:pt x="4593" y="4941"/>
                  </a:cubicBezTo>
                  <a:cubicBezTo>
                    <a:pt x="5194" y="4687"/>
                    <a:pt x="5764" y="4307"/>
                    <a:pt x="6240" y="3832"/>
                  </a:cubicBezTo>
                  <a:cubicBezTo>
                    <a:pt x="6715" y="3357"/>
                    <a:pt x="7063" y="2819"/>
                    <a:pt x="7348" y="2186"/>
                  </a:cubicBezTo>
                  <a:cubicBezTo>
                    <a:pt x="7601" y="1552"/>
                    <a:pt x="7728" y="887"/>
                    <a:pt x="7728" y="190"/>
                  </a:cubicBezTo>
                  <a:cubicBezTo>
                    <a:pt x="7728" y="95"/>
                    <a:pt x="7633" y="0"/>
                    <a:pt x="753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718;p36"/>
            <p:cNvSpPr/>
            <p:nvPr/>
          </p:nvSpPr>
          <p:spPr>
            <a:xfrm>
              <a:off x="2574500" y="2617975"/>
              <a:ext cx="217750" cy="172625"/>
            </a:xfrm>
            <a:custGeom>
              <a:avLst/>
              <a:gdLst/>
              <a:ahLst/>
              <a:cxnLst/>
              <a:rect l="l" t="t" r="r" b="b"/>
              <a:pathLst>
                <a:path w="8710" h="6905" extrusionOk="0">
                  <a:moveTo>
                    <a:pt x="6398" y="1"/>
                  </a:moveTo>
                  <a:lnTo>
                    <a:pt x="6398" y="444"/>
                  </a:lnTo>
                  <a:lnTo>
                    <a:pt x="6398" y="539"/>
                  </a:lnTo>
                  <a:cubicBezTo>
                    <a:pt x="5511" y="539"/>
                    <a:pt x="4656" y="697"/>
                    <a:pt x="3896" y="1014"/>
                  </a:cubicBezTo>
                  <a:cubicBezTo>
                    <a:pt x="3136" y="1362"/>
                    <a:pt x="2471" y="1806"/>
                    <a:pt x="1869" y="2408"/>
                  </a:cubicBezTo>
                  <a:cubicBezTo>
                    <a:pt x="1299" y="2978"/>
                    <a:pt x="824" y="3643"/>
                    <a:pt x="507" y="4434"/>
                  </a:cubicBezTo>
                  <a:cubicBezTo>
                    <a:pt x="190" y="5194"/>
                    <a:pt x="0" y="6018"/>
                    <a:pt x="0" y="6904"/>
                  </a:cubicBezTo>
                  <a:lnTo>
                    <a:pt x="1426" y="6904"/>
                  </a:lnTo>
                  <a:cubicBezTo>
                    <a:pt x="1426" y="6208"/>
                    <a:pt x="1584" y="5574"/>
                    <a:pt x="1806" y="4973"/>
                  </a:cubicBezTo>
                  <a:cubicBezTo>
                    <a:pt x="2059" y="4371"/>
                    <a:pt x="2439" y="3833"/>
                    <a:pt x="2882" y="3389"/>
                  </a:cubicBezTo>
                  <a:cubicBezTo>
                    <a:pt x="3326" y="2946"/>
                    <a:pt x="3864" y="2598"/>
                    <a:pt x="4466" y="2344"/>
                  </a:cubicBezTo>
                  <a:cubicBezTo>
                    <a:pt x="5067" y="2091"/>
                    <a:pt x="5701" y="1932"/>
                    <a:pt x="6398" y="1932"/>
                  </a:cubicBezTo>
                  <a:lnTo>
                    <a:pt x="6398" y="2661"/>
                  </a:lnTo>
                  <a:lnTo>
                    <a:pt x="8709" y="1331"/>
                  </a:lnTo>
                  <a:lnTo>
                    <a:pt x="6398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719;p36"/>
            <p:cNvSpPr/>
            <p:nvPr/>
          </p:nvSpPr>
          <p:spPr>
            <a:xfrm>
              <a:off x="2569750" y="2612625"/>
              <a:ext cx="227250" cy="182725"/>
            </a:xfrm>
            <a:custGeom>
              <a:avLst/>
              <a:gdLst/>
              <a:ahLst/>
              <a:cxnLst/>
              <a:rect l="l" t="t" r="r" b="b"/>
              <a:pathLst>
                <a:path w="9090" h="7309" extrusionOk="0">
                  <a:moveTo>
                    <a:pt x="6576" y="1"/>
                  </a:moveTo>
                  <a:cubicBezTo>
                    <a:pt x="6540" y="1"/>
                    <a:pt x="6508" y="9"/>
                    <a:pt x="6493" y="25"/>
                  </a:cubicBezTo>
                  <a:cubicBezTo>
                    <a:pt x="6429" y="88"/>
                    <a:pt x="6398" y="151"/>
                    <a:pt x="6398" y="215"/>
                  </a:cubicBezTo>
                  <a:lnTo>
                    <a:pt x="6398" y="531"/>
                  </a:lnTo>
                  <a:cubicBezTo>
                    <a:pt x="5574" y="563"/>
                    <a:pt x="4782" y="753"/>
                    <a:pt x="4022" y="1070"/>
                  </a:cubicBezTo>
                  <a:cubicBezTo>
                    <a:pt x="3231" y="1386"/>
                    <a:pt x="2534" y="1861"/>
                    <a:pt x="1932" y="2463"/>
                  </a:cubicBezTo>
                  <a:cubicBezTo>
                    <a:pt x="1331" y="3065"/>
                    <a:pt x="855" y="3762"/>
                    <a:pt x="507" y="4553"/>
                  </a:cubicBezTo>
                  <a:cubicBezTo>
                    <a:pt x="190" y="5377"/>
                    <a:pt x="0" y="6232"/>
                    <a:pt x="0" y="7118"/>
                  </a:cubicBezTo>
                  <a:cubicBezTo>
                    <a:pt x="0" y="7213"/>
                    <a:pt x="95" y="7308"/>
                    <a:pt x="190" y="7308"/>
                  </a:cubicBezTo>
                  <a:cubicBezTo>
                    <a:pt x="317" y="7308"/>
                    <a:pt x="380" y="7213"/>
                    <a:pt x="380" y="7118"/>
                  </a:cubicBezTo>
                  <a:cubicBezTo>
                    <a:pt x="380" y="6295"/>
                    <a:pt x="539" y="5472"/>
                    <a:pt x="887" y="4712"/>
                  </a:cubicBezTo>
                  <a:cubicBezTo>
                    <a:pt x="1172" y="3983"/>
                    <a:pt x="1616" y="3318"/>
                    <a:pt x="2186" y="2748"/>
                  </a:cubicBezTo>
                  <a:cubicBezTo>
                    <a:pt x="2756" y="2178"/>
                    <a:pt x="3421" y="1735"/>
                    <a:pt x="4181" y="1418"/>
                  </a:cubicBezTo>
                  <a:cubicBezTo>
                    <a:pt x="4941" y="1101"/>
                    <a:pt x="5733" y="943"/>
                    <a:pt x="6588" y="943"/>
                  </a:cubicBezTo>
                  <a:cubicBezTo>
                    <a:pt x="6683" y="943"/>
                    <a:pt x="6778" y="848"/>
                    <a:pt x="6778" y="753"/>
                  </a:cubicBezTo>
                  <a:lnTo>
                    <a:pt x="6778" y="531"/>
                  </a:lnTo>
                  <a:lnTo>
                    <a:pt x="8519" y="1545"/>
                  </a:lnTo>
                  <a:lnTo>
                    <a:pt x="6778" y="2558"/>
                  </a:lnTo>
                  <a:lnTo>
                    <a:pt x="6778" y="2146"/>
                  </a:lnTo>
                  <a:cubicBezTo>
                    <a:pt x="6778" y="2051"/>
                    <a:pt x="6683" y="1956"/>
                    <a:pt x="6588" y="1956"/>
                  </a:cubicBezTo>
                  <a:cubicBezTo>
                    <a:pt x="5891" y="1956"/>
                    <a:pt x="5194" y="2115"/>
                    <a:pt x="4561" y="2368"/>
                  </a:cubicBezTo>
                  <a:cubicBezTo>
                    <a:pt x="3959" y="2622"/>
                    <a:pt x="3421" y="3002"/>
                    <a:pt x="2946" y="3477"/>
                  </a:cubicBezTo>
                  <a:cubicBezTo>
                    <a:pt x="2471" y="3952"/>
                    <a:pt x="2091" y="4490"/>
                    <a:pt x="1837" y="5123"/>
                  </a:cubicBezTo>
                  <a:cubicBezTo>
                    <a:pt x="1552" y="5757"/>
                    <a:pt x="1426" y="6422"/>
                    <a:pt x="1426" y="7118"/>
                  </a:cubicBezTo>
                  <a:cubicBezTo>
                    <a:pt x="1426" y="7213"/>
                    <a:pt x="1521" y="7308"/>
                    <a:pt x="1616" y="7308"/>
                  </a:cubicBezTo>
                  <a:cubicBezTo>
                    <a:pt x="1711" y="7308"/>
                    <a:pt x="1806" y="7213"/>
                    <a:pt x="1806" y="7118"/>
                  </a:cubicBezTo>
                  <a:cubicBezTo>
                    <a:pt x="1806" y="6485"/>
                    <a:pt x="1932" y="5852"/>
                    <a:pt x="2186" y="5250"/>
                  </a:cubicBezTo>
                  <a:cubicBezTo>
                    <a:pt x="2407" y="4680"/>
                    <a:pt x="2756" y="4173"/>
                    <a:pt x="3199" y="3730"/>
                  </a:cubicBezTo>
                  <a:cubicBezTo>
                    <a:pt x="3642" y="3318"/>
                    <a:pt x="4149" y="2970"/>
                    <a:pt x="4719" y="2717"/>
                  </a:cubicBezTo>
                  <a:cubicBezTo>
                    <a:pt x="5257" y="2495"/>
                    <a:pt x="5796" y="2368"/>
                    <a:pt x="6398" y="2336"/>
                  </a:cubicBezTo>
                  <a:lnTo>
                    <a:pt x="6398" y="2875"/>
                  </a:lnTo>
                  <a:cubicBezTo>
                    <a:pt x="6398" y="2938"/>
                    <a:pt x="6429" y="3002"/>
                    <a:pt x="6493" y="3033"/>
                  </a:cubicBezTo>
                  <a:cubicBezTo>
                    <a:pt x="6508" y="3065"/>
                    <a:pt x="6540" y="3081"/>
                    <a:pt x="6576" y="3081"/>
                  </a:cubicBezTo>
                  <a:cubicBezTo>
                    <a:pt x="6611" y="3081"/>
                    <a:pt x="6651" y="3065"/>
                    <a:pt x="6683" y="3033"/>
                  </a:cubicBezTo>
                  <a:lnTo>
                    <a:pt x="8994" y="1703"/>
                  </a:lnTo>
                  <a:cubicBezTo>
                    <a:pt x="9058" y="1671"/>
                    <a:pt x="9089" y="1608"/>
                    <a:pt x="9089" y="1545"/>
                  </a:cubicBezTo>
                  <a:cubicBezTo>
                    <a:pt x="9089" y="1481"/>
                    <a:pt x="9058" y="1418"/>
                    <a:pt x="8994" y="1386"/>
                  </a:cubicBezTo>
                  <a:lnTo>
                    <a:pt x="6683" y="25"/>
                  </a:lnTo>
                  <a:cubicBezTo>
                    <a:pt x="6651" y="9"/>
                    <a:pt x="6611" y="1"/>
                    <a:pt x="65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720;p36"/>
            <p:cNvSpPr/>
            <p:nvPr/>
          </p:nvSpPr>
          <p:spPr>
            <a:xfrm>
              <a:off x="2652875" y="2705075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76" y="2141"/>
                  </a:moveTo>
                  <a:cubicBezTo>
                    <a:pt x="3519" y="2141"/>
                    <a:pt x="3761" y="2217"/>
                    <a:pt x="3959" y="2375"/>
                  </a:cubicBezTo>
                  <a:cubicBezTo>
                    <a:pt x="4434" y="2755"/>
                    <a:pt x="4529" y="3484"/>
                    <a:pt x="4149" y="3959"/>
                  </a:cubicBezTo>
                  <a:cubicBezTo>
                    <a:pt x="3932" y="4248"/>
                    <a:pt x="3601" y="4393"/>
                    <a:pt x="3269" y="4393"/>
                  </a:cubicBezTo>
                  <a:cubicBezTo>
                    <a:pt x="3020" y="4393"/>
                    <a:pt x="2769" y="4312"/>
                    <a:pt x="2566" y="4149"/>
                  </a:cubicBezTo>
                  <a:cubicBezTo>
                    <a:pt x="2059" y="3769"/>
                    <a:pt x="1996" y="3040"/>
                    <a:pt x="2376" y="2565"/>
                  </a:cubicBezTo>
                  <a:cubicBezTo>
                    <a:pt x="2597" y="2289"/>
                    <a:pt x="2937" y="2141"/>
                    <a:pt x="3276" y="2141"/>
                  </a:cubicBezTo>
                  <a:close/>
                  <a:moveTo>
                    <a:pt x="3453" y="0"/>
                  </a:moveTo>
                  <a:lnTo>
                    <a:pt x="2376" y="127"/>
                  </a:lnTo>
                  <a:cubicBezTo>
                    <a:pt x="2281" y="127"/>
                    <a:pt x="2249" y="190"/>
                    <a:pt x="2249" y="254"/>
                  </a:cubicBezTo>
                  <a:lnTo>
                    <a:pt x="2313" y="824"/>
                  </a:lnTo>
                  <a:cubicBezTo>
                    <a:pt x="2313" y="887"/>
                    <a:pt x="2281" y="950"/>
                    <a:pt x="2249" y="950"/>
                  </a:cubicBezTo>
                  <a:cubicBezTo>
                    <a:pt x="2122" y="1014"/>
                    <a:pt x="1996" y="1077"/>
                    <a:pt x="1869" y="1172"/>
                  </a:cubicBezTo>
                  <a:cubicBezTo>
                    <a:pt x="1853" y="1188"/>
                    <a:pt x="1830" y="1196"/>
                    <a:pt x="1802" y="1196"/>
                  </a:cubicBezTo>
                  <a:cubicBezTo>
                    <a:pt x="1774" y="1196"/>
                    <a:pt x="1742" y="1188"/>
                    <a:pt x="1711" y="1172"/>
                  </a:cubicBezTo>
                  <a:lnTo>
                    <a:pt x="1267" y="792"/>
                  </a:lnTo>
                  <a:cubicBezTo>
                    <a:pt x="1241" y="779"/>
                    <a:pt x="1215" y="771"/>
                    <a:pt x="1189" y="771"/>
                  </a:cubicBezTo>
                  <a:cubicBezTo>
                    <a:pt x="1152" y="771"/>
                    <a:pt x="1115" y="787"/>
                    <a:pt x="1077" y="824"/>
                  </a:cubicBezTo>
                  <a:lnTo>
                    <a:pt x="412" y="1679"/>
                  </a:lnTo>
                  <a:cubicBezTo>
                    <a:pt x="381" y="1742"/>
                    <a:pt x="381" y="1805"/>
                    <a:pt x="444" y="1869"/>
                  </a:cubicBezTo>
                  <a:lnTo>
                    <a:pt x="887" y="2217"/>
                  </a:lnTo>
                  <a:cubicBezTo>
                    <a:pt x="919" y="2249"/>
                    <a:pt x="951" y="2312"/>
                    <a:pt x="919" y="2375"/>
                  </a:cubicBezTo>
                  <a:cubicBezTo>
                    <a:pt x="856" y="2502"/>
                    <a:pt x="824" y="2629"/>
                    <a:pt x="792" y="2755"/>
                  </a:cubicBezTo>
                  <a:cubicBezTo>
                    <a:pt x="792" y="2819"/>
                    <a:pt x="761" y="2850"/>
                    <a:pt x="697" y="2882"/>
                  </a:cubicBezTo>
                  <a:lnTo>
                    <a:pt x="127" y="2945"/>
                  </a:lnTo>
                  <a:cubicBezTo>
                    <a:pt x="32" y="2945"/>
                    <a:pt x="1" y="3009"/>
                    <a:pt x="1" y="3072"/>
                  </a:cubicBezTo>
                  <a:lnTo>
                    <a:pt x="127" y="4149"/>
                  </a:lnTo>
                  <a:cubicBezTo>
                    <a:pt x="127" y="4244"/>
                    <a:pt x="191" y="4276"/>
                    <a:pt x="254" y="4276"/>
                  </a:cubicBezTo>
                  <a:lnTo>
                    <a:pt x="856" y="4212"/>
                  </a:lnTo>
                  <a:cubicBezTo>
                    <a:pt x="887" y="4212"/>
                    <a:pt x="951" y="4244"/>
                    <a:pt x="982" y="4276"/>
                  </a:cubicBezTo>
                  <a:cubicBezTo>
                    <a:pt x="1014" y="4402"/>
                    <a:pt x="1109" y="4529"/>
                    <a:pt x="1172" y="4656"/>
                  </a:cubicBezTo>
                  <a:cubicBezTo>
                    <a:pt x="1204" y="4687"/>
                    <a:pt x="1204" y="4751"/>
                    <a:pt x="1172" y="4814"/>
                  </a:cubicBezTo>
                  <a:lnTo>
                    <a:pt x="824" y="5257"/>
                  </a:lnTo>
                  <a:cubicBezTo>
                    <a:pt x="761" y="5321"/>
                    <a:pt x="761" y="5384"/>
                    <a:pt x="824" y="5447"/>
                  </a:cubicBezTo>
                  <a:lnTo>
                    <a:pt x="1679" y="6112"/>
                  </a:lnTo>
                  <a:cubicBezTo>
                    <a:pt x="1705" y="6125"/>
                    <a:pt x="1732" y="6133"/>
                    <a:pt x="1758" y="6133"/>
                  </a:cubicBezTo>
                  <a:cubicBezTo>
                    <a:pt x="1795" y="6133"/>
                    <a:pt x="1832" y="6118"/>
                    <a:pt x="1869" y="6081"/>
                  </a:cubicBezTo>
                  <a:lnTo>
                    <a:pt x="2217" y="5637"/>
                  </a:lnTo>
                  <a:cubicBezTo>
                    <a:pt x="2240" y="5615"/>
                    <a:pt x="2278" y="5593"/>
                    <a:pt x="2321" y="5593"/>
                  </a:cubicBezTo>
                  <a:cubicBezTo>
                    <a:pt x="2339" y="5593"/>
                    <a:pt x="2357" y="5596"/>
                    <a:pt x="2376" y="5606"/>
                  </a:cubicBezTo>
                  <a:cubicBezTo>
                    <a:pt x="2503" y="5669"/>
                    <a:pt x="2629" y="5701"/>
                    <a:pt x="2788" y="5732"/>
                  </a:cubicBezTo>
                  <a:cubicBezTo>
                    <a:pt x="2819" y="5732"/>
                    <a:pt x="2883" y="5764"/>
                    <a:pt x="2883" y="5827"/>
                  </a:cubicBezTo>
                  <a:lnTo>
                    <a:pt x="2946" y="6397"/>
                  </a:lnTo>
                  <a:cubicBezTo>
                    <a:pt x="2946" y="6461"/>
                    <a:pt x="3009" y="6524"/>
                    <a:pt x="3073" y="6524"/>
                  </a:cubicBezTo>
                  <a:lnTo>
                    <a:pt x="4149" y="6397"/>
                  </a:lnTo>
                  <a:cubicBezTo>
                    <a:pt x="4244" y="6397"/>
                    <a:pt x="4276" y="6334"/>
                    <a:pt x="4276" y="6239"/>
                  </a:cubicBezTo>
                  <a:lnTo>
                    <a:pt x="4213" y="5669"/>
                  </a:lnTo>
                  <a:cubicBezTo>
                    <a:pt x="4213" y="5637"/>
                    <a:pt x="4244" y="5574"/>
                    <a:pt x="4276" y="5542"/>
                  </a:cubicBezTo>
                  <a:cubicBezTo>
                    <a:pt x="4403" y="5479"/>
                    <a:pt x="4529" y="5416"/>
                    <a:pt x="4656" y="5352"/>
                  </a:cubicBezTo>
                  <a:cubicBezTo>
                    <a:pt x="4672" y="5336"/>
                    <a:pt x="4696" y="5329"/>
                    <a:pt x="4723" y="5329"/>
                  </a:cubicBezTo>
                  <a:cubicBezTo>
                    <a:pt x="4751" y="5329"/>
                    <a:pt x="4783" y="5336"/>
                    <a:pt x="4814" y="5352"/>
                  </a:cubicBezTo>
                  <a:lnTo>
                    <a:pt x="5258" y="5701"/>
                  </a:lnTo>
                  <a:cubicBezTo>
                    <a:pt x="5289" y="5732"/>
                    <a:pt x="5321" y="5748"/>
                    <a:pt x="5353" y="5748"/>
                  </a:cubicBezTo>
                  <a:cubicBezTo>
                    <a:pt x="5384" y="5748"/>
                    <a:pt x="5416" y="5732"/>
                    <a:pt x="5448" y="5701"/>
                  </a:cubicBezTo>
                  <a:lnTo>
                    <a:pt x="6113" y="4846"/>
                  </a:lnTo>
                  <a:cubicBezTo>
                    <a:pt x="6176" y="4782"/>
                    <a:pt x="6144" y="4687"/>
                    <a:pt x="6081" y="4656"/>
                  </a:cubicBezTo>
                  <a:lnTo>
                    <a:pt x="5638" y="4307"/>
                  </a:lnTo>
                  <a:cubicBezTo>
                    <a:pt x="5606" y="4244"/>
                    <a:pt x="5606" y="4212"/>
                    <a:pt x="5606" y="4149"/>
                  </a:cubicBezTo>
                  <a:cubicBezTo>
                    <a:pt x="5669" y="4022"/>
                    <a:pt x="5701" y="3896"/>
                    <a:pt x="5733" y="3737"/>
                  </a:cubicBezTo>
                  <a:cubicBezTo>
                    <a:pt x="5733" y="3706"/>
                    <a:pt x="5796" y="3642"/>
                    <a:pt x="5828" y="3642"/>
                  </a:cubicBezTo>
                  <a:lnTo>
                    <a:pt x="6303" y="3579"/>
                  </a:lnTo>
                  <a:cubicBezTo>
                    <a:pt x="6429" y="3579"/>
                    <a:pt x="6524" y="3452"/>
                    <a:pt x="6524" y="3325"/>
                  </a:cubicBezTo>
                  <a:lnTo>
                    <a:pt x="6398" y="2344"/>
                  </a:lnTo>
                  <a:cubicBezTo>
                    <a:pt x="6398" y="2280"/>
                    <a:pt x="6334" y="2249"/>
                    <a:pt x="6271" y="2249"/>
                  </a:cubicBezTo>
                  <a:lnTo>
                    <a:pt x="5669" y="2312"/>
                  </a:lnTo>
                  <a:cubicBezTo>
                    <a:pt x="5638" y="2312"/>
                    <a:pt x="5574" y="2280"/>
                    <a:pt x="5543" y="2249"/>
                  </a:cubicBezTo>
                  <a:cubicBezTo>
                    <a:pt x="5511" y="2090"/>
                    <a:pt x="5416" y="1995"/>
                    <a:pt x="5353" y="1869"/>
                  </a:cubicBezTo>
                  <a:cubicBezTo>
                    <a:pt x="5321" y="1805"/>
                    <a:pt x="5321" y="1774"/>
                    <a:pt x="5353" y="1710"/>
                  </a:cubicBezTo>
                  <a:lnTo>
                    <a:pt x="5701" y="1267"/>
                  </a:lnTo>
                  <a:cubicBezTo>
                    <a:pt x="5764" y="1204"/>
                    <a:pt x="5764" y="1140"/>
                    <a:pt x="5701" y="1077"/>
                  </a:cubicBezTo>
                  <a:lnTo>
                    <a:pt x="4846" y="412"/>
                  </a:lnTo>
                  <a:cubicBezTo>
                    <a:pt x="4819" y="385"/>
                    <a:pt x="4792" y="375"/>
                    <a:pt x="4766" y="375"/>
                  </a:cubicBezTo>
                  <a:cubicBezTo>
                    <a:pt x="4729" y="375"/>
                    <a:pt x="4693" y="394"/>
                    <a:pt x="4656" y="412"/>
                  </a:cubicBezTo>
                  <a:lnTo>
                    <a:pt x="4308" y="887"/>
                  </a:lnTo>
                  <a:cubicBezTo>
                    <a:pt x="4276" y="919"/>
                    <a:pt x="4213" y="919"/>
                    <a:pt x="4149" y="919"/>
                  </a:cubicBezTo>
                  <a:cubicBezTo>
                    <a:pt x="4023" y="855"/>
                    <a:pt x="3896" y="824"/>
                    <a:pt x="3738" y="792"/>
                  </a:cubicBezTo>
                  <a:cubicBezTo>
                    <a:pt x="3706" y="792"/>
                    <a:pt x="3643" y="729"/>
                    <a:pt x="3643" y="697"/>
                  </a:cubicBezTo>
                  <a:lnTo>
                    <a:pt x="3579" y="127"/>
                  </a:lnTo>
                  <a:cubicBezTo>
                    <a:pt x="3579" y="32"/>
                    <a:pt x="3516" y="0"/>
                    <a:pt x="345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721;p36"/>
            <p:cNvSpPr/>
            <p:nvPr/>
          </p:nvSpPr>
          <p:spPr>
            <a:xfrm>
              <a:off x="2647325" y="2700325"/>
              <a:ext cx="173425" cy="172625"/>
            </a:xfrm>
            <a:custGeom>
              <a:avLst/>
              <a:gdLst/>
              <a:ahLst/>
              <a:cxnLst/>
              <a:rect l="l" t="t" r="r" b="b"/>
              <a:pathLst>
                <a:path w="6937" h="6905" extrusionOk="0">
                  <a:moveTo>
                    <a:pt x="3485" y="2502"/>
                  </a:moveTo>
                  <a:cubicBezTo>
                    <a:pt x="3706" y="2502"/>
                    <a:pt x="3896" y="2597"/>
                    <a:pt x="4055" y="2724"/>
                  </a:cubicBezTo>
                  <a:cubicBezTo>
                    <a:pt x="4276" y="2882"/>
                    <a:pt x="4371" y="3104"/>
                    <a:pt x="4403" y="3357"/>
                  </a:cubicBezTo>
                  <a:cubicBezTo>
                    <a:pt x="4435" y="3610"/>
                    <a:pt x="4371" y="3832"/>
                    <a:pt x="4213" y="4054"/>
                  </a:cubicBezTo>
                  <a:cubicBezTo>
                    <a:pt x="4055" y="4244"/>
                    <a:pt x="3833" y="4371"/>
                    <a:pt x="3580" y="4402"/>
                  </a:cubicBezTo>
                  <a:cubicBezTo>
                    <a:pt x="3326" y="4402"/>
                    <a:pt x="3073" y="4339"/>
                    <a:pt x="2883" y="4181"/>
                  </a:cubicBezTo>
                  <a:cubicBezTo>
                    <a:pt x="2693" y="4022"/>
                    <a:pt x="2566" y="3800"/>
                    <a:pt x="2535" y="3547"/>
                  </a:cubicBezTo>
                  <a:cubicBezTo>
                    <a:pt x="2535" y="3325"/>
                    <a:pt x="2598" y="3072"/>
                    <a:pt x="2756" y="2882"/>
                  </a:cubicBezTo>
                  <a:cubicBezTo>
                    <a:pt x="2915" y="2660"/>
                    <a:pt x="3136" y="2565"/>
                    <a:pt x="3358" y="2534"/>
                  </a:cubicBezTo>
                  <a:cubicBezTo>
                    <a:pt x="3421" y="2534"/>
                    <a:pt x="3453" y="2502"/>
                    <a:pt x="3485" y="2502"/>
                  </a:cubicBezTo>
                  <a:close/>
                  <a:moveTo>
                    <a:pt x="3511" y="2137"/>
                  </a:moveTo>
                  <a:cubicBezTo>
                    <a:pt x="3450" y="2137"/>
                    <a:pt x="3388" y="2142"/>
                    <a:pt x="3326" y="2154"/>
                  </a:cubicBezTo>
                  <a:cubicBezTo>
                    <a:pt x="2978" y="2185"/>
                    <a:pt x="2661" y="2344"/>
                    <a:pt x="2439" y="2629"/>
                  </a:cubicBezTo>
                  <a:cubicBezTo>
                    <a:pt x="2218" y="2914"/>
                    <a:pt x="2123" y="3262"/>
                    <a:pt x="2186" y="3610"/>
                  </a:cubicBezTo>
                  <a:cubicBezTo>
                    <a:pt x="2218" y="3959"/>
                    <a:pt x="2376" y="4276"/>
                    <a:pt x="2661" y="4497"/>
                  </a:cubicBezTo>
                  <a:cubicBezTo>
                    <a:pt x="2883" y="4687"/>
                    <a:pt x="3168" y="4782"/>
                    <a:pt x="3485" y="4782"/>
                  </a:cubicBezTo>
                  <a:cubicBezTo>
                    <a:pt x="3516" y="4782"/>
                    <a:pt x="3580" y="4782"/>
                    <a:pt x="3643" y="4751"/>
                  </a:cubicBezTo>
                  <a:cubicBezTo>
                    <a:pt x="3991" y="4719"/>
                    <a:pt x="4308" y="4561"/>
                    <a:pt x="4498" y="4276"/>
                  </a:cubicBezTo>
                  <a:cubicBezTo>
                    <a:pt x="4720" y="3991"/>
                    <a:pt x="4815" y="3642"/>
                    <a:pt x="4783" y="3294"/>
                  </a:cubicBezTo>
                  <a:cubicBezTo>
                    <a:pt x="4751" y="2945"/>
                    <a:pt x="4561" y="2629"/>
                    <a:pt x="4308" y="2407"/>
                  </a:cubicBezTo>
                  <a:cubicBezTo>
                    <a:pt x="4073" y="2251"/>
                    <a:pt x="3796" y="2137"/>
                    <a:pt x="3511" y="2137"/>
                  </a:cubicBezTo>
                  <a:close/>
                  <a:moveTo>
                    <a:pt x="3611" y="380"/>
                  </a:moveTo>
                  <a:lnTo>
                    <a:pt x="3675" y="887"/>
                  </a:lnTo>
                  <a:cubicBezTo>
                    <a:pt x="3675" y="1014"/>
                    <a:pt x="3801" y="1140"/>
                    <a:pt x="3928" y="1172"/>
                  </a:cubicBezTo>
                  <a:cubicBezTo>
                    <a:pt x="4055" y="1172"/>
                    <a:pt x="4181" y="1235"/>
                    <a:pt x="4308" y="1267"/>
                  </a:cubicBezTo>
                  <a:cubicBezTo>
                    <a:pt x="4343" y="1285"/>
                    <a:pt x="4381" y="1292"/>
                    <a:pt x="4419" y="1292"/>
                  </a:cubicBezTo>
                  <a:cubicBezTo>
                    <a:pt x="4516" y="1292"/>
                    <a:pt x="4611" y="1240"/>
                    <a:pt x="4656" y="1172"/>
                  </a:cubicBezTo>
                  <a:lnTo>
                    <a:pt x="4973" y="760"/>
                  </a:lnTo>
                  <a:lnTo>
                    <a:pt x="5733" y="1362"/>
                  </a:lnTo>
                  <a:lnTo>
                    <a:pt x="5416" y="1774"/>
                  </a:lnTo>
                  <a:cubicBezTo>
                    <a:pt x="5353" y="1869"/>
                    <a:pt x="5321" y="2027"/>
                    <a:pt x="5416" y="2154"/>
                  </a:cubicBezTo>
                  <a:cubicBezTo>
                    <a:pt x="5480" y="2249"/>
                    <a:pt x="5543" y="2375"/>
                    <a:pt x="5606" y="2502"/>
                  </a:cubicBezTo>
                  <a:cubicBezTo>
                    <a:pt x="5670" y="2629"/>
                    <a:pt x="5796" y="2692"/>
                    <a:pt x="5923" y="2692"/>
                  </a:cubicBezTo>
                  <a:lnTo>
                    <a:pt x="6430" y="2629"/>
                  </a:lnTo>
                  <a:lnTo>
                    <a:pt x="6556" y="3547"/>
                  </a:lnTo>
                  <a:cubicBezTo>
                    <a:pt x="6556" y="3547"/>
                    <a:pt x="6525" y="3579"/>
                    <a:pt x="6525" y="3579"/>
                  </a:cubicBezTo>
                  <a:lnTo>
                    <a:pt x="6493" y="3579"/>
                  </a:lnTo>
                  <a:lnTo>
                    <a:pt x="6050" y="3642"/>
                  </a:lnTo>
                  <a:cubicBezTo>
                    <a:pt x="5891" y="3674"/>
                    <a:pt x="5796" y="3769"/>
                    <a:pt x="5765" y="3896"/>
                  </a:cubicBezTo>
                  <a:cubicBezTo>
                    <a:pt x="5733" y="4022"/>
                    <a:pt x="5701" y="4149"/>
                    <a:pt x="5670" y="4276"/>
                  </a:cubicBezTo>
                  <a:cubicBezTo>
                    <a:pt x="5606" y="4402"/>
                    <a:pt x="5638" y="4561"/>
                    <a:pt x="5765" y="4624"/>
                  </a:cubicBezTo>
                  <a:lnTo>
                    <a:pt x="6145" y="4941"/>
                  </a:lnTo>
                  <a:lnTo>
                    <a:pt x="5543" y="5701"/>
                  </a:lnTo>
                  <a:lnTo>
                    <a:pt x="5163" y="5384"/>
                  </a:lnTo>
                  <a:cubicBezTo>
                    <a:pt x="5100" y="5352"/>
                    <a:pt x="5036" y="5336"/>
                    <a:pt x="4973" y="5336"/>
                  </a:cubicBezTo>
                  <a:cubicBezTo>
                    <a:pt x="4910" y="5336"/>
                    <a:pt x="4846" y="5352"/>
                    <a:pt x="4783" y="5384"/>
                  </a:cubicBezTo>
                  <a:cubicBezTo>
                    <a:pt x="4656" y="5447"/>
                    <a:pt x="4561" y="5511"/>
                    <a:pt x="4435" y="5574"/>
                  </a:cubicBezTo>
                  <a:cubicBezTo>
                    <a:pt x="4308" y="5637"/>
                    <a:pt x="4245" y="5764"/>
                    <a:pt x="4245" y="5891"/>
                  </a:cubicBezTo>
                  <a:lnTo>
                    <a:pt x="4308" y="6397"/>
                  </a:lnTo>
                  <a:lnTo>
                    <a:pt x="3358" y="6524"/>
                  </a:lnTo>
                  <a:lnTo>
                    <a:pt x="3295" y="6017"/>
                  </a:lnTo>
                  <a:cubicBezTo>
                    <a:pt x="3263" y="5859"/>
                    <a:pt x="3168" y="5764"/>
                    <a:pt x="3041" y="5732"/>
                  </a:cubicBezTo>
                  <a:cubicBezTo>
                    <a:pt x="2915" y="5701"/>
                    <a:pt x="2788" y="5669"/>
                    <a:pt x="2661" y="5637"/>
                  </a:cubicBezTo>
                  <a:cubicBezTo>
                    <a:pt x="2630" y="5606"/>
                    <a:pt x="2566" y="5606"/>
                    <a:pt x="2535" y="5606"/>
                  </a:cubicBezTo>
                  <a:cubicBezTo>
                    <a:pt x="2439" y="5606"/>
                    <a:pt x="2344" y="5637"/>
                    <a:pt x="2281" y="5701"/>
                  </a:cubicBezTo>
                  <a:lnTo>
                    <a:pt x="1964" y="6112"/>
                  </a:lnTo>
                  <a:lnTo>
                    <a:pt x="1204" y="5511"/>
                  </a:lnTo>
                  <a:lnTo>
                    <a:pt x="1521" y="5099"/>
                  </a:lnTo>
                  <a:cubicBezTo>
                    <a:pt x="1616" y="5004"/>
                    <a:pt x="1616" y="4846"/>
                    <a:pt x="1553" y="4751"/>
                  </a:cubicBezTo>
                  <a:cubicBezTo>
                    <a:pt x="1489" y="4624"/>
                    <a:pt x="1394" y="4529"/>
                    <a:pt x="1363" y="4402"/>
                  </a:cubicBezTo>
                  <a:cubicBezTo>
                    <a:pt x="1308" y="4292"/>
                    <a:pt x="1205" y="4206"/>
                    <a:pt x="1096" y="4206"/>
                  </a:cubicBezTo>
                  <a:cubicBezTo>
                    <a:pt x="1079" y="4206"/>
                    <a:pt x="1063" y="4208"/>
                    <a:pt x="1046" y="4212"/>
                  </a:cubicBezTo>
                  <a:lnTo>
                    <a:pt x="508" y="4276"/>
                  </a:lnTo>
                  <a:lnTo>
                    <a:pt x="413" y="3294"/>
                  </a:lnTo>
                  <a:lnTo>
                    <a:pt x="919" y="3262"/>
                  </a:lnTo>
                  <a:cubicBezTo>
                    <a:pt x="1046" y="3230"/>
                    <a:pt x="1173" y="3135"/>
                    <a:pt x="1204" y="3009"/>
                  </a:cubicBezTo>
                  <a:cubicBezTo>
                    <a:pt x="1204" y="2850"/>
                    <a:pt x="1268" y="2724"/>
                    <a:pt x="1299" y="2629"/>
                  </a:cubicBezTo>
                  <a:cubicBezTo>
                    <a:pt x="1363" y="2502"/>
                    <a:pt x="1299" y="2344"/>
                    <a:pt x="1204" y="2249"/>
                  </a:cubicBezTo>
                  <a:lnTo>
                    <a:pt x="793" y="1932"/>
                  </a:lnTo>
                  <a:lnTo>
                    <a:pt x="1394" y="1172"/>
                  </a:lnTo>
                  <a:lnTo>
                    <a:pt x="1806" y="1489"/>
                  </a:lnTo>
                  <a:cubicBezTo>
                    <a:pt x="1858" y="1541"/>
                    <a:pt x="1930" y="1564"/>
                    <a:pt x="2005" y="1564"/>
                  </a:cubicBezTo>
                  <a:cubicBezTo>
                    <a:pt x="2066" y="1564"/>
                    <a:pt x="2129" y="1549"/>
                    <a:pt x="2186" y="1520"/>
                  </a:cubicBezTo>
                  <a:cubicBezTo>
                    <a:pt x="2281" y="1425"/>
                    <a:pt x="2408" y="1362"/>
                    <a:pt x="2535" y="1330"/>
                  </a:cubicBezTo>
                  <a:cubicBezTo>
                    <a:pt x="2661" y="1267"/>
                    <a:pt x="2725" y="1140"/>
                    <a:pt x="2725" y="1014"/>
                  </a:cubicBezTo>
                  <a:lnTo>
                    <a:pt x="2661" y="475"/>
                  </a:lnTo>
                  <a:lnTo>
                    <a:pt x="3611" y="380"/>
                  </a:lnTo>
                  <a:close/>
                  <a:moveTo>
                    <a:pt x="3643" y="0"/>
                  </a:moveTo>
                  <a:lnTo>
                    <a:pt x="2535" y="127"/>
                  </a:lnTo>
                  <a:cubicBezTo>
                    <a:pt x="2471" y="127"/>
                    <a:pt x="2376" y="190"/>
                    <a:pt x="2344" y="254"/>
                  </a:cubicBezTo>
                  <a:cubicBezTo>
                    <a:pt x="2281" y="317"/>
                    <a:pt x="2249" y="412"/>
                    <a:pt x="2281" y="475"/>
                  </a:cubicBezTo>
                  <a:lnTo>
                    <a:pt x="2344" y="1014"/>
                  </a:lnTo>
                  <a:cubicBezTo>
                    <a:pt x="2218" y="1045"/>
                    <a:pt x="2123" y="1109"/>
                    <a:pt x="2028" y="1172"/>
                  </a:cubicBezTo>
                  <a:lnTo>
                    <a:pt x="1616" y="855"/>
                  </a:lnTo>
                  <a:cubicBezTo>
                    <a:pt x="1547" y="814"/>
                    <a:pt x="1472" y="790"/>
                    <a:pt x="1399" y="790"/>
                  </a:cubicBezTo>
                  <a:cubicBezTo>
                    <a:pt x="1304" y="790"/>
                    <a:pt x="1212" y="829"/>
                    <a:pt x="1141" y="919"/>
                  </a:cubicBezTo>
                  <a:lnTo>
                    <a:pt x="476" y="1774"/>
                  </a:lnTo>
                  <a:cubicBezTo>
                    <a:pt x="413" y="1837"/>
                    <a:pt x="413" y="1900"/>
                    <a:pt x="413" y="1995"/>
                  </a:cubicBezTo>
                  <a:cubicBezTo>
                    <a:pt x="413" y="2090"/>
                    <a:pt x="444" y="2154"/>
                    <a:pt x="539" y="2217"/>
                  </a:cubicBezTo>
                  <a:lnTo>
                    <a:pt x="951" y="2534"/>
                  </a:lnTo>
                  <a:cubicBezTo>
                    <a:pt x="888" y="2660"/>
                    <a:pt x="856" y="2755"/>
                    <a:pt x="824" y="2882"/>
                  </a:cubicBezTo>
                  <a:lnTo>
                    <a:pt x="318" y="2945"/>
                  </a:lnTo>
                  <a:cubicBezTo>
                    <a:pt x="128" y="2977"/>
                    <a:pt x="1" y="3135"/>
                    <a:pt x="33" y="3294"/>
                  </a:cubicBezTo>
                  <a:lnTo>
                    <a:pt x="159" y="4371"/>
                  </a:lnTo>
                  <a:cubicBezTo>
                    <a:pt x="188" y="4541"/>
                    <a:pt x="318" y="4660"/>
                    <a:pt x="459" y="4660"/>
                  </a:cubicBezTo>
                  <a:cubicBezTo>
                    <a:pt x="475" y="4660"/>
                    <a:pt x="491" y="4659"/>
                    <a:pt x="508" y="4656"/>
                  </a:cubicBezTo>
                  <a:lnTo>
                    <a:pt x="1046" y="4592"/>
                  </a:lnTo>
                  <a:cubicBezTo>
                    <a:pt x="1078" y="4719"/>
                    <a:pt x="1141" y="4814"/>
                    <a:pt x="1204" y="4909"/>
                  </a:cubicBezTo>
                  <a:lnTo>
                    <a:pt x="888" y="5321"/>
                  </a:lnTo>
                  <a:cubicBezTo>
                    <a:pt x="761" y="5479"/>
                    <a:pt x="793" y="5669"/>
                    <a:pt x="951" y="5796"/>
                  </a:cubicBezTo>
                  <a:lnTo>
                    <a:pt x="1774" y="6461"/>
                  </a:lnTo>
                  <a:cubicBezTo>
                    <a:pt x="1821" y="6507"/>
                    <a:pt x="1884" y="6536"/>
                    <a:pt x="1952" y="6536"/>
                  </a:cubicBezTo>
                  <a:cubicBezTo>
                    <a:pt x="1977" y="6536"/>
                    <a:pt x="2002" y="6533"/>
                    <a:pt x="2028" y="6524"/>
                  </a:cubicBezTo>
                  <a:cubicBezTo>
                    <a:pt x="2091" y="6524"/>
                    <a:pt x="2186" y="6492"/>
                    <a:pt x="2249" y="6397"/>
                  </a:cubicBezTo>
                  <a:lnTo>
                    <a:pt x="2566" y="5986"/>
                  </a:lnTo>
                  <a:cubicBezTo>
                    <a:pt x="2693" y="6049"/>
                    <a:pt x="2788" y="6081"/>
                    <a:pt x="2915" y="6112"/>
                  </a:cubicBezTo>
                  <a:lnTo>
                    <a:pt x="2978" y="6619"/>
                  </a:lnTo>
                  <a:cubicBezTo>
                    <a:pt x="2978" y="6777"/>
                    <a:pt x="3136" y="6904"/>
                    <a:pt x="3295" y="6904"/>
                  </a:cubicBezTo>
                  <a:lnTo>
                    <a:pt x="3326" y="6904"/>
                  </a:lnTo>
                  <a:lnTo>
                    <a:pt x="4403" y="6777"/>
                  </a:lnTo>
                  <a:cubicBezTo>
                    <a:pt x="4498" y="6777"/>
                    <a:pt x="4561" y="6714"/>
                    <a:pt x="4625" y="6651"/>
                  </a:cubicBezTo>
                  <a:cubicBezTo>
                    <a:pt x="4688" y="6587"/>
                    <a:pt x="4688" y="6492"/>
                    <a:pt x="4688" y="6429"/>
                  </a:cubicBezTo>
                  <a:lnTo>
                    <a:pt x="4625" y="5891"/>
                  </a:lnTo>
                  <a:cubicBezTo>
                    <a:pt x="4751" y="5859"/>
                    <a:pt x="4846" y="5796"/>
                    <a:pt x="4941" y="5732"/>
                  </a:cubicBezTo>
                  <a:lnTo>
                    <a:pt x="5353" y="6049"/>
                  </a:lnTo>
                  <a:cubicBezTo>
                    <a:pt x="5416" y="6112"/>
                    <a:pt x="5511" y="6112"/>
                    <a:pt x="5606" y="6112"/>
                  </a:cubicBezTo>
                  <a:cubicBezTo>
                    <a:pt x="5670" y="6112"/>
                    <a:pt x="5765" y="6081"/>
                    <a:pt x="5796" y="5986"/>
                  </a:cubicBezTo>
                  <a:lnTo>
                    <a:pt x="6493" y="5162"/>
                  </a:lnTo>
                  <a:cubicBezTo>
                    <a:pt x="6525" y="5067"/>
                    <a:pt x="6556" y="5004"/>
                    <a:pt x="6556" y="4909"/>
                  </a:cubicBezTo>
                  <a:cubicBezTo>
                    <a:pt x="6556" y="4814"/>
                    <a:pt x="6493" y="4751"/>
                    <a:pt x="6430" y="4687"/>
                  </a:cubicBezTo>
                  <a:lnTo>
                    <a:pt x="6018" y="4371"/>
                  </a:lnTo>
                  <a:cubicBezTo>
                    <a:pt x="6050" y="4244"/>
                    <a:pt x="6113" y="4149"/>
                    <a:pt x="6113" y="4022"/>
                  </a:cubicBezTo>
                  <a:lnTo>
                    <a:pt x="6556" y="3959"/>
                  </a:lnTo>
                  <a:cubicBezTo>
                    <a:pt x="6651" y="3959"/>
                    <a:pt x="6746" y="3896"/>
                    <a:pt x="6841" y="3832"/>
                  </a:cubicBezTo>
                  <a:cubicBezTo>
                    <a:pt x="6905" y="3737"/>
                    <a:pt x="6937" y="3610"/>
                    <a:pt x="6905" y="3515"/>
                  </a:cubicBezTo>
                  <a:lnTo>
                    <a:pt x="6810" y="2534"/>
                  </a:lnTo>
                  <a:cubicBezTo>
                    <a:pt x="6781" y="2363"/>
                    <a:pt x="6651" y="2244"/>
                    <a:pt x="6510" y="2244"/>
                  </a:cubicBezTo>
                  <a:cubicBezTo>
                    <a:pt x="6494" y="2244"/>
                    <a:pt x="6478" y="2245"/>
                    <a:pt x="6461" y="2249"/>
                  </a:cubicBezTo>
                  <a:lnTo>
                    <a:pt x="5923" y="2312"/>
                  </a:lnTo>
                  <a:cubicBezTo>
                    <a:pt x="5860" y="2185"/>
                    <a:pt x="5828" y="2090"/>
                    <a:pt x="5733" y="1995"/>
                  </a:cubicBezTo>
                  <a:lnTo>
                    <a:pt x="6081" y="1584"/>
                  </a:lnTo>
                  <a:cubicBezTo>
                    <a:pt x="6176" y="1425"/>
                    <a:pt x="6176" y="1235"/>
                    <a:pt x="6018" y="1140"/>
                  </a:cubicBezTo>
                  <a:lnTo>
                    <a:pt x="5163" y="444"/>
                  </a:lnTo>
                  <a:cubicBezTo>
                    <a:pt x="5100" y="412"/>
                    <a:pt x="5005" y="380"/>
                    <a:pt x="4941" y="380"/>
                  </a:cubicBezTo>
                  <a:cubicBezTo>
                    <a:pt x="4846" y="380"/>
                    <a:pt x="4783" y="444"/>
                    <a:pt x="4720" y="507"/>
                  </a:cubicBezTo>
                  <a:lnTo>
                    <a:pt x="4403" y="919"/>
                  </a:lnTo>
                  <a:cubicBezTo>
                    <a:pt x="4276" y="887"/>
                    <a:pt x="4150" y="824"/>
                    <a:pt x="4055" y="824"/>
                  </a:cubicBezTo>
                  <a:lnTo>
                    <a:pt x="3991" y="285"/>
                  </a:lnTo>
                  <a:cubicBezTo>
                    <a:pt x="3960" y="127"/>
                    <a:pt x="3801" y="0"/>
                    <a:pt x="36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722;p36"/>
            <p:cNvSpPr/>
            <p:nvPr/>
          </p:nvSpPr>
          <p:spPr>
            <a:xfrm>
              <a:off x="2572125" y="2992475"/>
              <a:ext cx="61775" cy="90275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317"/>
                    <a:pt x="64" y="380"/>
                    <a:pt x="190" y="380"/>
                  </a:cubicBezTo>
                  <a:lnTo>
                    <a:pt x="2027" y="380"/>
                  </a:lnTo>
                  <a:cubicBezTo>
                    <a:pt x="2059" y="380"/>
                    <a:pt x="2091" y="412"/>
                    <a:pt x="2091" y="443"/>
                  </a:cubicBezTo>
                  <a:lnTo>
                    <a:pt x="2091" y="3420"/>
                  </a:lnTo>
                  <a:cubicBezTo>
                    <a:pt x="2091" y="3515"/>
                    <a:pt x="2186" y="3610"/>
                    <a:pt x="2281" y="3610"/>
                  </a:cubicBezTo>
                  <a:cubicBezTo>
                    <a:pt x="2376" y="3610"/>
                    <a:pt x="2471" y="3515"/>
                    <a:pt x="2471" y="3420"/>
                  </a:cubicBezTo>
                  <a:lnTo>
                    <a:pt x="2471" y="443"/>
                  </a:lnTo>
                  <a:cubicBezTo>
                    <a:pt x="2471" y="190"/>
                    <a:pt x="2281" y="0"/>
                    <a:pt x="20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723;p36"/>
            <p:cNvSpPr/>
            <p:nvPr/>
          </p:nvSpPr>
          <p:spPr>
            <a:xfrm>
              <a:off x="2458125" y="3210175"/>
              <a:ext cx="103725" cy="9550"/>
            </a:xfrm>
            <a:custGeom>
              <a:avLst/>
              <a:gdLst/>
              <a:ahLst/>
              <a:cxnLst/>
              <a:rect l="l" t="t" r="r" b="b"/>
              <a:pathLst>
                <a:path w="4149" h="382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90" y="381"/>
                  </a:cubicBezTo>
                  <a:lnTo>
                    <a:pt x="3959" y="381"/>
                  </a:lnTo>
                  <a:cubicBezTo>
                    <a:pt x="4054" y="381"/>
                    <a:pt x="4149" y="286"/>
                    <a:pt x="4149" y="191"/>
                  </a:cubicBezTo>
                  <a:cubicBezTo>
                    <a:pt x="4149" y="96"/>
                    <a:pt x="4054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724;p36"/>
            <p:cNvSpPr/>
            <p:nvPr/>
          </p:nvSpPr>
          <p:spPr>
            <a:xfrm>
              <a:off x="2378150" y="2992475"/>
              <a:ext cx="61775" cy="90275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476" y="0"/>
                  </a:moveTo>
                  <a:cubicBezTo>
                    <a:pt x="191" y="0"/>
                    <a:pt x="0" y="222"/>
                    <a:pt x="0" y="475"/>
                  </a:cubicBezTo>
                  <a:lnTo>
                    <a:pt x="0" y="3420"/>
                  </a:lnTo>
                  <a:cubicBezTo>
                    <a:pt x="0" y="3515"/>
                    <a:pt x="96" y="3610"/>
                    <a:pt x="191" y="3610"/>
                  </a:cubicBezTo>
                  <a:cubicBezTo>
                    <a:pt x="286" y="3610"/>
                    <a:pt x="381" y="3515"/>
                    <a:pt x="381" y="3420"/>
                  </a:cubicBezTo>
                  <a:lnTo>
                    <a:pt x="381" y="475"/>
                  </a:lnTo>
                  <a:cubicBezTo>
                    <a:pt x="381" y="412"/>
                    <a:pt x="412" y="380"/>
                    <a:pt x="476" y="380"/>
                  </a:cubicBezTo>
                  <a:lnTo>
                    <a:pt x="2281" y="380"/>
                  </a:lnTo>
                  <a:cubicBezTo>
                    <a:pt x="2376" y="380"/>
                    <a:pt x="2471" y="285"/>
                    <a:pt x="2471" y="190"/>
                  </a:cubicBezTo>
                  <a:cubicBezTo>
                    <a:pt x="2471" y="95"/>
                    <a:pt x="2376" y="0"/>
                    <a:pt x="22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725;p36"/>
            <p:cNvSpPr/>
            <p:nvPr/>
          </p:nvSpPr>
          <p:spPr>
            <a:xfrm>
              <a:off x="2483450" y="292517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12" y="0"/>
                    <a:pt x="0" y="444"/>
                    <a:pt x="0" y="982"/>
                  </a:cubicBezTo>
                  <a:cubicBezTo>
                    <a:pt x="0" y="1520"/>
                    <a:pt x="412" y="1964"/>
                    <a:pt x="951" y="1964"/>
                  </a:cubicBezTo>
                  <a:cubicBezTo>
                    <a:pt x="1457" y="1964"/>
                    <a:pt x="1901" y="1520"/>
                    <a:pt x="1901" y="982"/>
                  </a:cubicBezTo>
                  <a:cubicBezTo>
                    <a:pt x="1901" y="444"/>
                    <a:pt x="1457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726;p36"/>
            <p:cNvSpPr/>
            <p:nvPr/>
          </p:nvSpPr>
          <p:spPr>
            <a:xfrm>
              <a:off x="2478700" y="292042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52" y="380"/>
                    <a:pt x="1901" y="729"/>
                    <a:pt x="1901" y="1172"/>
                  </a:cubicBezTo>
                  <a:cubicBezTo>
                    <a:pt x="1901" y="1615"/>
                    <a:pt x="1552" y="1964"/>
                    <a:pt x="1141" y="1964"/>
                  </a:cubicBezTo>
                  <a:cubicBezTo>
                    <a:pt x="697" y="1964"/>
                    <a:pt x="380" y="1615"/>
                    <a:pt x="380" y="1172"/>
                  </a:cubicBezTo>
                  <a:cubicBezTo>
                    <a:pt x="380" y="729"/>
                    <a:pt x="697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727;p36"/>
            <p:cNvSpPr/>
            <p:nvPr/>
          </p:nvSpPr>
          <p:spPr>
            <a:xfrm>
              <a:off x="2462875" y="2986925"/>
              <a:ext cx="89475" cy="57025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0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823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579" y="1964"/>
                    <a:pt x="3579" y="1932"/>
                  </a:cubicBezTo>
                  <a:cubicBezTo>
                    <a:pt x="3579" y="1932"/>
                    <a:pt x="3484" y="32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728;p36"/>
            <p:cNvSpPr/>
            <p:nvPr/>
          </p:nvSpPr>
          <p:spPr>
            <a:xfrm>
              <a:off x="2458125" y="2982175"/>
              <a:ext cx="98975" cy="66525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120" y="366"/>
                  </a:moveTo>
                  <a:cubicBezTo>
                    <a:pt x="2259" y="366"/>
                    <a:pt x="2407" y="370"/>
                    <a:pt x="2565" y="380"/>
                  </a:cubicBez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95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412" y="1774"/>
                    <a:pt x="507" y="380"/>
                    <a:pt x="1362" y="380"/>
                  </a:cubicBezTo>
                  <a:cubicBezTo>
                    <a:pt x="1594" y="380"/>
                    <a:pt x="1840" y="366"/>
                    <a:pt x="2120" y="366"/>
                  </a:cubicBezTo>
                  <a:close/>
                  <a:moveTo>
                    <a:pt x="1362" y="0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95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64" y="32"/>
                    <a:pt x="25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729;p36"/>
            <p:cNvSpPr/>
            <p:nvPr/>
          </p:nvSpPr>
          <p:spPr>
            <a:xfrm>
              <a:off x="2606175" y="310727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0" y="0"/>
                  </a:moveTo>
                  <a:cubicBezTo>
                    <a:pt x="444" y="0"/>
                    <a:pt x="0" y="443"/>
                    <a:pt x="0" y="982"/>
                  </a:cubicBezTo>
                  <a:cubicBezTo>
                    <a:pt x="0" y="1520"/>
                    <a:pt x="444" y="1964"/>
                    <a:pt x="950" y="1964"/>
                  </a:cubicBezTo>
                  <a:cubicBezTo>
                    <a:pt x="1489" y="1964"/>
                    <a:pt x="1900" y="1520"/>
                    <a:pt x="1900" y="982"/>
                  </a:cubicBezTo>
                  <a:cubicBezTo>
                    <a:pt x="1900" y="443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730;p36"/>
            <p:cNvSpPr/>
            <p:nvPr/>
          </p:nvSpPr>
          <p:spPr>
            <a:xfrm>
              <a:off x="2601425" y="310252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0" y="380"/>
                  </a:moveTo>
                  <a:cubicBezTo>
                    <a:pt x="1584" y="380"/>
                    <a:pt x="1900" y="728"/>
                    <a:pt x="1900" y="1172"/>
                  </a:cubicBezTo>
                  <a:cubicBezTo>
                    <a:pt x="1900" y="1615"/>
                    <a:pt x="1584" y="1963"/>
                    <a:pt x="1140" y="1963"/>
                  </a:cubicBezTo>
                  <a:cubicBezTo>
                    <a:pt x="729" y="1963"/>
                    <a:pt x="380" y="1615"/>
                    <a:pt x="380" y="1172"/>
                  </a:cubicBezTo>
                  <a:cubicBezTo>
                    <a:pt x="380" y="728"/>
                    <a:pt x="729" y="380"/>
                    <a:pt x="1140" y="380"/>
                  </a:cubicBezTo>
                  <a:close/>
                  <a:moveTo>
                    <a:pt x="1140" y="0"/>
                  </a:moveTo>
                  <a:cubicBezTo>
                    <a:pt x="539" y="0"/>
                    <a:pt x="0" y="538"/>
                    <a:pt x="0" y="1172"/>
                  </a:cubicBezTo>
                  <a:cubicBezTo>
                    <a:pt x="0" y="1805"/>
                    <a:pt x="539" y="2344"/>
                    <a:pt x="1140" y="2344"/>
                  </a:cubicBezTo>
                  <a:cubicBezTo>
                    <a:pt x="1774" y="2344"/>
                    <a:pt x="2280" y="1805"/>
                    <a:pt x="2280" y="1172"/>
                  </a:cubicBezTo>
                  <a:cubicBezTo>
                    <a:pt x="2280" y="538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731;p36"/>
            <p:cNvSpPr/>
            <p:nvPr/>
          </p:nvSpPr>
          <p:spPr>
            <a:xfrm>
              <a:off x="2586375" y="3168675"/>
              <a:ext cx="89500" cy="56575"/>
            </a:xfrm>
            <a:custGeom>
              <a:avLst/>
              <a:gdLst/>
              <a:ahLst/>
              <a:cxnLst/>
              <a:rect l="l" t="t" r="r" b="b"/>
              <a:pathLst>
                <a:path w="3580" h="2263" extrusionOk="0">
                  <a:moveTo>
                    <a:pt x="1914" y="0"/>
                  </a:moveTo>
                  <a:cubicBezTo>
                    <a:pt x="1637" y="0"/>
                    <a:pt x="1383" y="14"/>
                    <a:pt x="1172" y="14"/>
                  </a:cubicBezTo>
                  <a:cubicBezTo>
                    <a:pt x="0" y="46"/>
                    <a:pt x="0" y="1978"/>
                    <a:pt x="0" y="1978"/>
                  </a:cubicBezTo>
                  <a:cubicBezTo>
                    <a:pt x="0" y="2136"/>
                    <a:pt x="792" y="2263"/>
                    <a:pt x="1774" y="2263"/>
                  </a:cubicBezTo>
                  <a:cubicBezTo>
                    <a:pt x="2787" y="2263"/>
                    <a:pt x="3579" y="2136"/>
                    <a:pt x="3579" y="1978"/>
                  </a:cubicBezTo>
                  <a:cubicBezTo>
                    <a:pt x="3579" y="1978"/>
                    <a:pt x="3579" y="1946"/>
                    <a:pt x="3579" y="1946"/>
                  </a:cubicBezTo>
                  <a:cubicBezTo>
                    <a:pt x="3579" y="1946"/>
                    <a:pt x="3484" y="46"/>
                    <a:pt x="2344" y="14"/>
                  </a:cubicBezTo>
                  <a:cubicBezTo>
                    <a:pt x="2196" y="4"/>
                    <a:pt x="2052" y="0"/>
                    <a:pt x="1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732;p36"/>
            <p:cNvSpPr/>
            <p:nvPr/>
          </p:nvSpPr>
          <p:spPr>
            <a:xfrm>
              <a:off x="2581625" y="3163675"/>
              <a:ext cx="99000" cy="67125"/>
            </a:xfrm>
            <a:custGeom>
              <a:avLst/>
              <a:gdLst/>
              <a:ahLst/>
              <a:cxnLst/>
              <a:rect l="l" t="t" r="r" b="b"/>
              <a:pathLst>
                <a:path w="3960" h="2685" extrusionOk="0">
                  <a:moveTo>
                    <a:pt x="2534" y="404"/>
                  </a:moveTo>
                  <a:cubicBezTo>
                    <a:pt x="3389" y="436"/>
                    <a:pt x="3547" y="1798"/>
                    <a:pt x="3579" y="2114"/>
                  </a:cubicBezTo>
                  <a:cubicBezTo>
                    <a:pt x="3421" y="2178"/>
                    <a:pt x="2882" y="2304"/>
                    <a:pt x="1964" y="2304"/>
                  </a:cubicBezTo>
                  <a:cubicBezTo>
                    <a:pt x="1077" y="2304"/>
                    <a:pt x="539" y="2178"/>
                    <a:pt x="380" y="2114"/>
                  </a:cubicBezTo>
                  <a:cubicBezTo>
                    <a:pt x="380" y="1798"/>
                    <a:pt x="475" y="404"/>
                    <a:pt x="1362" y="404"/>
                  </a:cubicBezTo>
                  <a:close/>
                  <a:moveTo>
                    <a:pt x="1905" y="0"/>
                  </a:moveTo>
                  <a:cubicBezTo>
                    <a:pt x="1703" y="0"/>
                    <a:pt x="1521" y="8"/>
                    <a:pt x="1362" y="24"/>
                  </a:cubicBezTo>
                  <a:cubicBezTo>
                    <a:pt x="0" y="56"/>
                    <a:pt x="0" y="2083"/>
                    <a:pt x="0" y="2178"/>
                  </a:cubicBezTo>
                  <a:cubicBezTo>
                    <a:pt x="0" y="2589"/>
                    <a:pt x="1077" y="2684"/>
                    <a:pt x="1964" y="2684"/>
                  </a:cubicBezTo>
                  <a:cubicBezTo>
                    <a:pt x="2882" y="2684"/>
                    <a:pt x="3959" y="2589"/>
                    <a:pt x="3959" y="2178"/>
                  </a:cubicBezTo>
                  <a:lnTo>
                    <a:pt x="3959" y="2146"/>
                  </a:lnTo>
                  <a:cubicBezTo>
                    <a:pt x="3959" y="2051"/>
                    <a:pt x="3832" y="56"/>
                    <a:pt x="2566" y="24"/>
                  </a:cubicBezTo>
                  <a:cubicBezTo>
                    <a:pt x="2328" y="8"/>
                    <a:pt x="2106" y="0"/>
                    <a:pt x="19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733;p36"/>
            <p:cNvSpPr/>
            <p:nvPr/>
          </p:nvSpPr>
          <p:spPr>
            <a:xfrm>
              <a:off x="2360725" y="310172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44" y="0"/>
                    <a:pt x="1" y="444"/>
                    <a:pt x="1" y="982"/>
                  </a:cubicBezTo>
                  <a:cubicBezTo>
                    <a:pt x="1" y="1520"/>
                    <a:pt x="444" y="1964"/>
                    <a:pt x="951" y="1964"/>
                  </a:cubicBezTo>
                  <a:cubicBezTo>
                    <a:pt x="1489" y="1964"/>
                    <a:pt x="1901" y="1520"/>
                    <a:pt x="1901" y="982"/>
                  </a:cubicBezTo>
                  <a:cubicBezTo>
                    <a:pt x="1901" y="444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734;p36"/>
            <p:cNvSpPr/>
            <p:nvPr/>
          </p:nvSpPr>
          <p:spPr>
            <a:xfrm>
              <a:off x="2355975" y="309697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84" y="380"/>
                    <a:pt x="1901" y="729"/>
                    <a:pt x="1901" y="1172"/>
                  </a:cubicBezTo>
                  <a:cubicBezTo>
                    <a:pt x="1901" y="1615"/>
                    <a:pt x="1584" y="1964"/>
                    <a:pt x="1141" y="1964"/>
                  </a:cubicBezTo>
                  <a:cubicBezTo>
                    <a:pt x="729" y="1964"/>
                    <a:pt x="381" y="1615"/>
                    <a:pt x="381" y="1172"/>
                  </a:cubicBezTo>
                  <a:cubicBezTo>
                    <a:pt x="381" y="729"/>
                    <a:pt x="729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735;p36"/>
            <p:cNvSpPr/>
            <p:nvPr/>
          </p:nvSpPr>
          <p:spPr>
            <a:xfrm>
              <a:off x="2340950" y="3163475"/>
              <a:ext cx="89475" cy="57025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1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792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484" y="32"/>
                    <a:pt x="2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736;p36"/>
            <p:cNvSpPr/>
            <p:nvPr/>
          </p:nvSpPr>
          <p:spPr>
            <a:xfrm>
              <a:off x="2336200" y="3158725"/>
              <a:ext cx="98975" cy="66525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534" y="381"/>
                  </a:move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64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380" y="1774"/>
                    <a:pt x="475" y="412"/>
                    <a:pt x="1362" y="381"/>
                  </a:cubicBezTo>
                  <a:close/>
                  <a:moveTo>
                    <a:pt x="1362" y="1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64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32" y="32"/>
                    <a:pt x="25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737;p36"/>
            <p:cNvSpPr/>
            <p:nvPr/>
          </p:nvSpPr>
          <p:spPr>
            <a:xfrm>
              <a:off x="2452575" y="3078750"/>
              <a:ext cx="114825" cy="84750"/>
            </a:xfrm>
            <a:custGeom>
              <a:avLst/>
              <a:gdLst/>
              <a:ahLst/>
              <a:cxnLst/>
              <a:rect l="l" t="t" r="r" b="b"/>
              <a:pathLst>
                <a:path w="4593" h="3390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3263"/>
                  </a:lnTo>
                  <a:cubicBezTo>
                    <a:pt x="0" y="3326"/>
                    <a:pt x="64" y="3390"/>
                    <a:pt x="159" y="3390"/>
                  </a:cubicBezTo>
                  <a:lnTo>
                    <a:pt x="4434" y="3390"/>
                  </a:lnTo>
                  <a:cubicBezTo>
                    <a:pt x="4529" y="3390"/>
                    <a:pt x="4592" y="3326"/>
                    <a:pt x="4592" y="3263"/>
                  </a:cubicBezTo>
                  <a:lnTo>
                    <a:pt x="4592" y="159"/>
                  </a:lnTo>
                  <a:cubicBezTo>
                    <a:pt x="4592" y="64"/>
                    <a:pt x="4497" y="1"/>
                    <a:pt x="443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738;p36"/>
            <p:cNvSpPr/>
            <p:nvPr/>
          </p:nvSpPr>
          <p:spPr>
            <a:xfrm>
              <a:off x="2447825" y="3074000"/>
              <a:ext cx="124325" cy="94250"/>
            </a:xfrm>
            <a:custGeom>
              <a:avLst/>
              <a:gdLst/>
              <a:ahLst/>
              <a:cxnLst/>
              <a:rect l="l" t="t" r="r" b="b"/>
              <a:pathLst>
                <a:path w="4973" h="3770" extrusionOk="0">
                  <a:moveTo>
                    <a:pt x="4592" y="381"/>
                  </a:moveTo>
                  <a:lnTo>
                    <a:pt x="4592" y="3390"/>
                  </a:lnTo>
                  <a:lnTo>
                    <a:pt x="380" y="3390"/>
                  </a:lnTo>
                  <a:lnTo>
                    <a:pt x="380" y="381"/>
                  </a:lnTo>
                  <a:close/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lnTo>
                    <a:pt x="0" y="3453"/>
                  </a:lnTo>
                  <a:cubicBezTo>
                    <a:pt x="0" y="3643"/>
                    <a:pt x="159" y="3770"/>
                    <a:pt x="349" y="3770"/>
                  </a:cubicBezTo>
                  <a:lnTo>
                    <a:pt x="4624" y="3770"/>
                  </a:lnTo>
                  <a:cubicBezTo>
                    <a:pt x="4814" y="3770"/>
                    <a:pt x="4972" y="3643"/>
                    <a:pt x="4972" y="3453"/>
                  </a:cubicBezTo>
                  <a:lnTo>
                    <a:pt x="4972" y="349"/>
                  </a:lnTo>
                  <a:cubicBezTo>
                    <a:pt x="4972" y="159"/>
                    <a:pt x="4814" y="1"/>
                    <a:pt x="46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739;p36"/>
            <p:cNvSpPr/>
            <p:nvPr/>
          </p:nvSpPr>
          <p:spPr>
            <a:xfrm>
              <a:off x="2452575" y="3092225"/>
              <a:ext cx="114825" cy="40400"/>
            </a:xfrm>
            <a:custGeom>
              <a:avLst/>
              <a:gdLst/>
              <a:ahLst/>
              <a:cxnLst/>
              <a:rect l="l" t="t" r="r" b="b"/>
              <a:pathLst>
                <a:path w="4593" h="1616" extrusionOk="0">
                  <a:moveTo>
                    <a:pt x="0" y="0"/>
                  </a:moveTo>
                  <a:lnTo>
                    <a:pt x="475" y="950"/>
                  </a:lnTo>
                  <a:lnTo>
                    <a:pt x="570" y="1140"/>
                  </a:lnTo>
                  <a:cubicBezTo>
                    <a:pt x="697" y="1457"/>
                    <a:pt x="1014" y="1615"/>
                    <a:pt x="1330" y="1615"/>
                  </a:cubicBezTo>
                  <a:lnTo>
                    <a:pt x="3262" y="1615"/>
                  </a:lnTo>
                  <a:cubicBezTo>
                    <a:pt x="3579" y="1615"/>
                    <a:pt x="3896" y="1425"/>
                    <a:pt x="4022" y="1140"/>
                  </a:cubicBezTo>
                  <a:lnTo>
                    <a:pt x="4117" y="950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740;p36"/>
            <p:cNvSpPr/>
            <p:nvPr/>
          </p:nvSpPr>
          <p:spPr>
            <a:xfrm>
              <a:off x="2447025" y="3087625"/>
              <a:ext cx="125125" cy="49750"/>
            </a:xfrm>
            <a:custGeom>
              <a:avLst/>
              <a:gdLst/>
              <a:ahLst/>
              <a:cxnLst/>
              <a:rect l="l" t="t" r="r" b="b"/>
              <a:pathLst>
                <a:path w="5005" h="1990" extrusionOk="0">
                  <a:moveTo>
                    <a:pt x="212" y="0"/>
                  </a:moveTo>
                  <a:cubicBezTo>
                    <a:pt x="183" y="0"/>
                    <a:pt x="154" y="8"/>
                    <a:pt x="127" y="26"/>
                  </a:cubicBezTo>
                  <a:cubicBezTo>
                    <a:pt x="32" y="58"/>
                    <a:pt x="1" y="184"/>
                    <a:pt x="64" y="279"/>
                  </a:cubicBezTo>
                  <a:lnTo>
                    <a:pt x="507" y="1198"/>
                  </a:lnTo>
                  <a:lnTo>
                    <a:pt x="602" y="1419"/>
                  </a:lnTo>
                  <a:cubicBezTo>
                    <a:pt x="792" y="1768"/>
                    <a:pt x="1141" y="1989"/>
                    <a:pt x="1552" y="1989"/>
                  </a:cubicBezTo>
                  <a:lnTo>
                    <a:pt x="3484" y="1989"/>
                  </a:lnTo>
                  <a:cubicBezTo>
                    <a:pt x="3864" y="1989"/>
                    <a:pt x="4244" y="1768"/>
                    <a:pt x="4403" y="1419"/>
                  </a:cubicBezTo>
                  <a:lnTo>
                    <a:pt x="4973" y="279"/>
                  </a:lnTo>
                  <a:cubicBezTo>
                    <a:pt x="5004" y="184"/>
                    <a:pt x="4973" y="58"/>
                    <a:pt x="4878" y="26"/>
                  </a:cubicBezTo>
                  <a:cubicBezTo>
                    <a:pt x="4851" y="8"/>
                    <a:pt x="4825" y="0"/>
                    <a:pt x="4799" y="0"/>
                  </a:cubicBezTo>
                  <a:cubicBezTo>
                    <a:pt x="4732" y="0"/>
                    <a:pt x="4670" y="53"/>
                    <a:pt x="4624" y="121"/>
                  </a:cubicBezTo>
                  <a:lnTo>
                    <a:pt x="4149" y="1039"/>
                  </a:lnTo>
                  <a:lnTo>
                    <a:pt x="4086" y="1261"/>
                  </a:lnTo>
                  <a:cubicBezTo>
                    <a:pt x="3959" y="1483"/>
                    <a:pt x="3738" y="1609"/>
                    <a:pt x="3484" y="1609"/>
                  </a:cubicBezTo>
                  <a:lnTo>
                    <a:pt x="1552" y="1609"/>
                  </a:lnTo>
                  <a:cubicBezTo>
                    <a:pt x="1299" y="1609"/>
                    <a:pt x="1077" y="1483"/>
                    <a:pt x="951" y="1261"/>
                  </a:cubicBezTo>
                  <a:lnTo>
                    <a:pt x="381" y="121"/>
                  </a:lnTo>
                  <a:cubicBezTo>
                    <a:pt x="358" y="53"/>
                    <a:pt x="286" y="0"/>
                    <a:pt x="2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741;p36"/>
            <p:cNvSpPr/>
            <p:nvPr/>
          </p:nvSpPr>
          <p:spPr>
            <a:xfrm>
              <a:off x="2497700" y="3123100"/>
              <a:ext cx="23775" cy="20600"/>
            </a:xfrm>
            <a:custGeom>
              <a:avLst/>
              <a:gdLst/>
              <a:ahLst/>
              <a:cxnLst/>
              <a:rect l="l" t="t" r="r" b="b"/>
              <a:pathLst>
                <a:path w="951" h="824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729"/>
                  </a:lnTo>
                  <a:cubicBezTo>
                    <a:pt x="1" y="792"/>
                    <a:pt x="64" y="824"/>
                    <a:pt x="96" y="824"/>
                  </a:cubicBezTo>
                  <a:lnTo>
                    <a:pt x="856" y="824"/>
                  </a:lnTo>
                  <a:cubicBezTo>
                    <a:pt x="919" y="824"/>
                    <a:pt x="951" y="792"/>
                    <a:pt x="951" y="729"/>
                  </a:cubicBezTo>
                  <a:lnTo>
                    <a:pt x="951" y="95"/>
                  </a:lnTo>
                  <a:cubicBezTo>
                    <a:pt x="951" y="32"/>
                    <a:pt x="919" y="0"/>
                    <a:pt x="856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742;p36"/>
            <p:cNvSpPr/>
            <p:nvPr/>
          </p:nvSpPr>
          <p:spPr>
            <a:xfrm>
              <a:off x="2492950" y="3118350"/>
              <a:ext cx="33275" cy="30100"/>
            </a:xfrm>
            <a:custGeom>
              <a:avLst/>
              <a:gdLst/>
              <a:ahLst/>
              <a:cxnLst/>
              <a:rect l="l" t="t" r="r" b="b"/>
              <a:pathLst>
                <a:path w="1331" h="1204" extrusionOk="0">
                  <a:moveTo>
                    <a:pt x="951" y="380"/>
                  </a:moveTo>
                  <a:lnTo>
                    <a:pt x="951" y="824"/>
                  </a:lnTo>
                  <a:lnTo>
                    <a:pt x="381" y="824"/>
                  </a:lnTo>
                  <a:lnTo>
                    <a:pt x="381" y="380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lnTo>
                    <a:pt x="1" y="919"/>
                  </a:lnTo>
                  <a:cubicBezTo>
                    <a:pt x="1" y="1077"/>
                    <a:pt x="127" y="1204"/>
                    <a:pt x="286" y="1204"/>
                  </a:cubicBezTo>
                  <a:lnTo>
                    <a:pt x="1046" y="1204"/>
                  </a:lnTo>
                  <a:cubicBezTo>
                    <a:pt x="1204" y="1204"/>
                    <a:pt x="1331" y="1077"/>
                    <a:pt x="1331" y="919"/>
                  </a:cubicBezTo>
                  <a:lnTo>
                    <a:pt x="1331" y="285"/>
                  </a:lnTo>
                  <a:cubicBezTo>
                    <a:pt x="1331" y="127"/>
                    <a:pt x="1204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743;p36"/>
            <p:cNvSpPr/>
            <p:nvPr/>
          </p:nvSpPr>
          <p:spPr>
            <a:xfrm>
              <a:off x="2491375" y="3063725"/>
              <a:ext cx="37225" cy="15050"/>
            </a:xfrm>
            <a:custGeom>
              <a:avLst/>
              <a:gdLst/>
              <a:ahLst/>
              <a:cxnLst/>
              <a:rect l="l" t="t" r="r" b="b"/>
              <a:pathLst>
                <a:path w="1489" h="602" extrusionOk="0">
                  <a:moveTo>
                    <a:pt x="95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602"/>
                  </a:lnTo>
                  <a:lnTo>
                    <a:pt x="1489" y="602"/>
                  </a:lnTo>
                  <a:lnTo>
                    <a:pt x="1489" y="127"/>
                  </a:lnTo>
                  <a:cubicBezTo>
                    <a:pt x="1489" y="64"/>
                    <a:pt x="1425" y="0"/>
                    <a:pt x="136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744;p36"/>
            <p:cNvSpPr/>
            <p:nvPr/>
          </p:nvSpPr>
          <p:spPr>
            <a:xfrm>
              <a:off x="2486625" y="3058975"/>
              <a:ext cx="46725" cy="24550"/>
            </a:xfrm>
            <a:custGeom>
              <a:avLst/>
              <a:gdLst/>
              <a:ahLst/>
              <a:cxnLst/>
              <a:rect l="l" t="t" r="r" b="b"/>
              <a:pathLst>
                <a:path w="1869" h="982" extrusionOk="0">
                  <a:moveTo>
                    <a:pt x="1489" y="380"/>
                  </a:moveTo>
                  <a:lnTo>
                    <a:pt x="1489" y="602"/>
                  </a:lnTo>
                  <a:lnTo>
                    <a:pt x="380" y="602"/>
                  </a:lnTo>
                  <a:lnTo>
                    <a:pt x="380" y="380"/>
                  </a:lnTo>
                  <a:close/>
                  <a:moveTo>
                    <a:pt x="285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792"/>
                  </a:lnTo>
                  <a:cubicBezTo>
                    <a:pt x="0" y="887"/>
                    <a:pt x="63" y="982"/>
                    <a:pt x="190" y="982"/>
                  </a:cubicBezTo>
                  <a:lnTo>
                    <a:pt x="1679" y="982"/>
                  </a:lnTo>
                  <a:cubicBezTo>
                    <a:pt x="1774" y="982"/>
                    <a:pt x="1869" y="887"/>
                    <a:pt x="1869" y="792"/>
                  </a:cubicBezTo>
                  <a:lnTo>
                    <a:pt x="1869" y="317"/>
                  </a:lnTo>
                  <a:cubicBezTo>
                    <a:pt x="1869" y="159"/>
                    <a:pt x="1710" y="0"/>
                    <a:pt x="15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745;p36"/>
            <p:cNvSpPr/>
            <p:nvPr/>
          </p:nvSpPr>
          <p:spPr>
            <a:xfrm>
              <a:off x="2285525" y="2663100"/>
              <a:ext cx="218525" cy="157575"/>
            </a:xfrm>
            <a:custGeom>
              <a:avLst/>
              <a:gdLst/>
              <a:ahLst/>
              <a:cxnLst/>
              <a:rect l="l" t="t" r="r" b="b"/>
              <a:pathLst>
                <a:path w="8741" h="6303" extrusionOk="0">
                  <a:moveTo>
                    <a:pt x="0" y="1"/>
                  </a:moveTo>
                  <a:lnTo>
                    <a:pt x="0" y="6303"/>
                  </a:lnTo>
                  <a:lnTo>
                    <a:pt x="8741" y="6303"/>
                  </a:lnTo>
                  <a:lnTo>
                    <a:pt x="8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746;p36"/>
            <p:cNvSpPr/>
            <p:nvPr/>
          </p:nvSpPr>
          <p:spPr>
            <a:xfrm>
              <a:off x="2281550" y="2658350"/>
              <a:ext cx="227250" cy="167075"/>
            </a:xfrm>
            <a:custGeom>
              <a:avLst/>
              <a:gdLst/>
              <a:ahLst/>
              <a:cxnLst/>
              <a:rect l="l" t="t" r="r" b="b"/>
              <a:pathLst>
                <a:path w="9090" h="6683" extrusionOk="0">
                  <a:moveTo>
                    <a:pt x="8710" y="381"/>
                  </a:moveTo>
                  <a:lnTo>
                    <a:pt x="8710" y="6303"/>
                  </a:lnTo>
                  <a:lnTo>
                    <a:pt x="381" y="6303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6493"/>
                  </a:lnTo>
                  <a:cubicBezTo>
                    <a:pt x="1" y="6588"/>
                    <a:pt x="64" y="6683"/>
                    <a:pt x="191" y="6683"/>
                  </a:cubicBezTo>
                  <a:lnTo>
                    <a:pt x="8900" y="6683"/>
                  </a:lnTo>
                  <a:cubicBezTo>
                    <a:pt x="8995" y="6683"/>
                    <a:pt x="9090" y="6588"/>
                    <a:pt x="9090" y="6493"/>
                  </a:cubicBezTo>
                  <a:lnTo>
                    <a:pt x="9090" y="191"/>
                  </a:lnTo>
                  <a:cubicBezTo>
                    <a:pt x="9090" y="96"/>
                    <a:pt x="8995" y="1"/>
                    <a:pt x="89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747;p36"/>
            <p:cNvSpPr/>
            <p:nvPr/>
          </p:nvSpPr>
          <p:spPr>
            <a:xfrm>
              <a:off x="2275225" y="2644100"/>
              <a:ext cx="237550" cy="24575"/>
            </a:xfrm>
            <a:custGeom>
              <a:avLst/>
              <a:gdLst/>
              <a:ahLst/>
              <a:cxnLst/>
              <a:rect l="l" t="t" r="r" b="b"/>
              <a:pathLst>
                <a:path w="9502" h="98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34"/>
                  </a:lnTo>
                  <a:cubicBezTo>
                    <a:pt x="1" y="824"/>
                    <a:pt x="159" y="982"/>
                    <a:pt x="349" y="982"/>
                  </a:cubicBezTo>
                  <a:lnTo>
                    <a:pt x="9153" y="982"/>
                  </a:lnTo>
                  <a:cubicBezTo>
                    <a:pt x="9343" y="982"/>
                    <a:pt x="9501" y="824"/>
                    <a:pt x="9501" y="634"/>
                  </a:cubicBezTo>
                  <a:lnTo>
                    <a:pt x="9501" y="349"/>
                  </a:lnTo>
                  <a:cubicBezTo>
                    <a:pt x="9501" y="159"/>
                    <a:pt x="9343" y="1"/>
                    <a:pt x="915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748;p36"/>
            <p:cNvSpPr/>
            <p:nvPr/>
          </p:nvSpPr>
          <p:spPr>
            <a:xfrm>
              <a:off x="2270475" y="2639350"/>
              <a:ext cx="247050" cy="34075"/>
            </a:xfrm>
            <a:custGeom>
              <a:avLst/>
              <a:gdLst/>
              <a:ahLst/>
              <a:cxnLst/>
              <a:rect l="l" t="t" r="r" b="b"/>
              <a:pathLst>
                <a:path w="9882" h="1363" extrusionOk="0">
                  <a:moveTo>
                    <a:pt x="9343" y="381"/>
                  </a:moveTo>
                  <a:cubicBezTo>
                    <a:pt x="9438" y="381"/>
                    <a:pt x="9501" y="444"/>
                    <a:pt x="9501" y="539"/>
                  </a:cubicBezTo>
                  <a:lnTo>
                    <a:pt x="9501" y="824"/>
                  </a:lnTo>
                  <a:cubicBezTo>
                    <a:pt x="9501" y="887"/>
                    <a:pt x="9438" y="982"/>
                    <a:pt x="9343" y="982"/>
                  </a:cubicBezTo>
                  <a:lnTo>
                    <a:pt x="571" y="982"/>
                  </a:lnTo>
                  <a:cubicBezTo>
                    <a:pt x="476" y="982"/>
                    <a:pt x="412" y="887"/>
                    <a:pt x="412" y="824"/>
                  </a:cubicBezTo>
                  <a:lnTo>
                    <a:pt x="412" y="539"/>
                  </a:lnTo>
                  <a:cubicBezTo>
                    <a:pt x="412" y="444"/>
                    <a:pt x="476" y="381"/>
                    <a:pt x="571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824"/>
                  </a:lnTo>
                  <a:cubicBezTo>
                    <a:pt x="1" y="1109"/>
                    <a:pt x="254" y="1362"/>
                    <a:pt x="539" y="1362"/>
                  </a:cubicBezTo>
                  <a:lnTo>
                    <a:pt x="9343" y="1362"/>
                  </a:lnTo>
                  <a:cubicBezTo>
                    <a:pt x="9660" y="1362"/>
                    <a:pt x="9881" y="1109"/>
                    <a:pt x="9881" y="824"/>
                  </a:cubicBezTo>
                  <a:lnTo>
                    <a:pt x="9881" y="539"/>
                  </a:lnTo>
                  <a:cubicBezTo>
                    <a:pt x="9881" y="254"/>
                    <a:pt x="9628" y="1"/>
                    <a:pt x="93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749;p36"/>
            <p:cNvSpPr/>
            <p:nvPr/>
          </p:nvSpPr>
          <p:spPr>
            <a:xfrm>
              <a:off x="2305300" y="2695175"/>
              <a:ext cx="167100" cy="111250"/>
            </a:xfrm>
            <a:custGeom>
              <a:avLst/>
              <a:gdLst/>
              <a:ahLst/>
              <a:cxnLst/>
              <a:rect l="l" t="t" r="r" b="b"/>
              <a:pathLst>
                <a:path w="6684" h="4450" extrusionOk="0">
                  <a:moveTo>
                    <a:pt x="6465" y="0"/>
                  </a:moveTo>
                  <a:cubicBezTo>
                    <a:pt x="6414" y="0"/>
                    <a:pt x="6366" y="16"/>
                    <a:pt x="6335" y="48"/>
                  </a:cubicBezTo>
                  <a:lnTo>
                    <a:pt x="4498" y="2233"/>
                  </a:lnTo>
                  <a:lnTo>
                    <a:pt x="3516" y="1536"/>
                  </a:lnTo>
                  <a:cubicBezTo>
                    <a:pt x="3457" y="1501"/>
                    <a:pt x="3393" y="1483"/>
                    <a:pt x="3331" y="1483"/>
                  </a:cubicBezTo>
                  <a:cubicBezTo>
                    <a:pt x="3229" y="1483"/>
                    <a:pt x="3132" y="1532"/>
                    <a:pt x="3073" y="1631"/>
                  </a:cubicBezTo>
                  <a:lnTo>
                    <a:pt x="2218" y="2835"/>
                  </a:lnTo>
                  <a:lnTo>
                    <a:pt x="1743" y="2455"/>
                  </a:lnTo>
                  <a:cubicBezTo>
                    <a:pt x="1679" y="2391"/>
                    <a:pt x="1616" y="2391"/>
                    <a:pt x="1521" y="2391"/>
                  </a:cubicBezTo>
                  <a:cubicBezTo>
                    <a:pt x="1426" y="2391"/>
                    <a:pt x="1363" y="2455"/>
                    <a:pt x="1299" y="2518"/>
                  </a:cubicBezTo>
                  <a:lnTo>
                    <a:pt x="64" y="4165"/>
                  </a:lnTo>
                  <a:cubicBezTo>
                    <a:pt x="1" y="4228"/>
                    <a:pt x="1" y="4355"/>
                    <a:pt x="96" y="4418"/>
                  </a:cubicBezTo>
                  <a:cubicBezTo>
                    <a:pt x="128" y="4450"/>
                    <a:pt x="159" y="4450"/>
                    <a:pt x="223" y="4450"/>
                  </a:cubicBezTo>
                  <a:cubicBezTo>
                    <a:pt x="286" y="4450"/>
                    <a:pt x="318" y="4418"/>
                    <a:pt x="349" y="4387"/>
                  </a:cubicBezTo>
                  <a:lnTo>
                    <a:pt x="1553" y="2803"/>
                  </a:lnTo>
                  <a:lnTo>
                    <a:pt x="2123" y="3246"/>
                  </a:lnTo>
                  <a:cubicBezTo>
                    <a:pt x="2154" y="3310"/>
                    <a:pt x="2218" y="3310"/>
                    <a:pt x="2281" y="3310"/>
                  </a:cubicBezTo>
                  <a:cubicBezTo>
                    <a:pt x="2313" y="3310"/>
                    <a:pt x="2376" y="3278"/>
                    <a:pt x="2408" y="3215"/>
                  </a:cubicBezTo>
                  <a:lnTo>
                    <a:pt x="3326" y="1885"/>
                  </a:lnTo>
                  <a:lnTo>
                    <a:pt x="4403" y="2645"/>
                  </a:lnTo>
                  <a:cubicBezTo>
                    <a:pt x="4439" y="2669"/>
                    <a:pt x="4476" y="2679"/>
                    <a:pt x="4510" y="2679"/>
                  </a:cubicBezTo>
                  <a:cubicBezTo>
                    <a:pt x="4566" y="2679"/>
                    <a:pt x="4617" y="2652"/>
                    <a:pt x="4656" y="2613"/>
                  </a:cubicBezTo>
                  <a:lnTo>
                    <a:pt x="6620" y="301"/>
                  </a:lnTo>
                  <a:cubicBezTo>
                    <a:pt x="6683" y="238"/>
                    <a:pt x="6683" y="111"/>
                    <a:pt x="6620" y="48"/>
                  </a:cubicBezTo>
                  <a:cubicBezTo>
                    <a:pt x="6572" y="16"/>
                    <a:pt x="6517" y="0"/>
                    <a:pt x="64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750;p36"/>
            <p:cNvSpPr/>
            <p:nvPr/>
          </p:nvSpPr>
          <p:spPr>
            <a:xfrm>
              <a:off x="2453375" y="2682900"/>
              <a:ext cx="26150" cy="29325"/>
            </a:xfrm>
            <a:custGeom>
              <a:avLst/>
              <a:gdLst/>
              <a:ahLst/>
              <a:cxnLst/>
              <a:rect l="l" t="t" r="r" b="b"/>
              <a:pathLst>
                <a:path w="1046" h="1173" extrusionOk="0">
                  <a:moveTo>
                    <a:pt x="1045" y="1"/>
                  </a:moveTo>
                  <a:lnTo>
                    <a:pt x="0" y="602"/>
                  </a:lnTo>
                  <a:lnTo>
                    <a:pt x="728" y="1172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751;p36"/>
            <p:cNvSpPr/>
            <p:nvPr/>
          </p:nvSpPr>
          <p:spPr>
            <a:xfrm>
              <a:off x="2448625" y="2678425"/>
              <a:ext cx="35650" cy="38550"/>
            </a:xfrm>
            <a:custGeom>
              <a:avLst/>
              <a:gdLst/>
              <a:ahLst/>
              <a:cxnLst/>
              <a:rect l="l" t="t" r="r" b="b"/>
              <a:pathLst>
                <a:path w="1426" h="1542" extrusionOk="0">
                  <a:moveTo>
                    <a:pt x="918" y="591"/>
                  </a:moveTo>
                  <a:lnTo>
                    <a:pt x="792" y="1035"/>
                  </a:lnTo>
                  <a:lnTo>
                    <a:pt x="507" y="813"/>
                  </a:lnTo>
                  <a:lnTo>
                    <a:pt x="918" y="591"/>
                  </a:lnTo>
                  <a:close/>
                  <a:moveTo>
                    <a:pt x="1219" y="0"/>
                  </a:moveTo>
                  <a:cubicBezTo>
                    <a:pt x="1193" y="0"/>
                    <a:pt x="1166" y="8"/>
                    <a:pt x="1140" y="21"/>
                  </a:cubicBezTo>
                  <a:lnTo>
                    <a:pt x="95" y="623"/>
                  </a:lnTo>
                  <a:cubicBezTo>
                    <a:pt x="32" y="655"/>
                    <a:pt x="0" y="718"/>
                    <a:pt x="0" y="781"/>
                  </a:cubicBezTo>
                  <a:cubicBezTo>
                    <a:pt x="0" y="845"/>
                    <a:pt x="32" y="908"/>
                    <a:pt x="63" y="940"/>
                  </a:cubicBezTo>
                  <a:lnTo>
                    <a:pt x="792" y="1510"/>
                  </a:lnTo>
                  <a:cubicBezTo>
                    <a:pt x="823" y="1541"/>
                    <a:pt x="855" y="1541"/>
                    <a:pt x="918" y="1541"/>
                  </a:cubicBezTo>
                  <a:lnTo>
                    <a:pt x="950" y="1541"/>
                  </a:lnTo>
                  <a:cubicBezTo>
                    <a:pt x="1013" y="1510"/>
                    <a:pt x="1077" y="1446"/>
                    <a:pt x="1077" y="1415"/>
                  </a:cubicBezTo>
                  <a:lnTo>
                    <a:pt x="1393" y="243"/>
                  </a:lnTo>
                  <a:cubicBezTo>
                    <a:pt x="1425" y="211"/>
                    <a:pt x="1425" y="211"/>
                    <a:pt x="1425" y="180"/>
                  </a:cubicBezTo>
                  <a:cubicBezTo>
                    <a:pt x="1425" y="116"/>
                    <a:pt x="1393" y="85"/>
                    <a:pt x="1330" y="53"/>
                  </a:cubicBezTo>
                  <a:cubicBezTo>
                    <a:pt x="1293" y="16"/>
                    <a:pt x="1256" y="0"/>
                    <a:pt x="12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752;p36"/>
            <p:cNvSpPr/>
            <p:nvPr/>
          </p:nvSpPr>
          <p:spPr>
            <a:xfrm>
              <a:off x="2213475" y="2803250"/>
              <a:ext cx="77600" cy="251000"/>
            </a:xfrm>
            <a:custGeom>
              <a:avLst/>
              <a:gdLst/>
              <a:ahLst/>
              <a:cxnLst/>
              <a:rect l="l" t="t" r="r" b="b"/>
              <a:pathLst>
                <a:path w="3104" h="10040" extrusionOk="0">
                  <a:moveTo>
                    <a:pt x="0" y="0"/>
                  </a:moveTo>
                  <a:lnTo>
                    <a:pt x="95" y="4370"/>
                  </a:lnTo>
                  <a:lnTo>
                    <a:pt x="95" y="7569"/>
                  </a:lnTo>
                  <a:lnTo>
                    <a:pt x="95" y="9311"/>
                  </a:lnTo>
                  <a:cubicBezTo>
                    <a:pt x="95" y="9723"/>
                    <a:pt x="412" y="10039"/>
                    <a:pt x="824" y="10039"/>
                  </a:cubicBezTo>
                  <a:cubicBezTo>
                    <a:pt x="1235" y="10039"/>
                    <a:pt x="1584" y="9723"/>
                    <a:pt x="1584" y="9311"/>
                  </a:cubicBezTo>
                  <a:cubicBezTo>
                    <a:pt x="1584" y="9723"/>
                    <a:pt x="1932" y="10039"/>
                    <a:pt x="2344" y="10039"/>
                  </a:cubicBezTo>
                  <a:lnTo>
                    <a:pt x="2376" y="10039"/>
                  </a:lnTo>
                  <a:cubicBezTo>
                    <a:pt x="2787" y="10039"/>
                    <a:pt x="3104" y="9691"/>
                    <a:pt x="3104" y="9279"/>
                  </a:cubicBezTo>
                  <a:lnTo>
                    <a:pt x="3072" y="4877"/>
                  </a:lnTo>
                  <a:lnTo>
                    <a:pt x="3072" y="3515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753;p36"/>
            <p:cNvSpPr/>
            <p:nvPr/>
          </p:nvSpPr>
          <p:spPr>
            <a:xfrm>
              <a:off x="2208725" y="2798500"/>
              <a:ext cx="87100" cy="261275"/>
            </a:xfrm>
            <a:custGeom>
              <a:avLst/>
              <a:gdLst/>
              <a:ahLst/>
              <a:cxnLst/>
              <a:rect l="l" t="t" r="r" b="b"/>
              <a:pathLst>
                <a:path w="3484" h="10451" extrusionOk="0">
                  <a:moveTo>
                    <a:pt x="2977" y="380"/>
                  </a:moveTo>
                  <a:lnTo>
                    <a:pt x="3072" y="3705"/>
                  </a:lnTo>
                  <a:lnTo>
                    <a:pt x="3072" y="5067"/>
                  </a:lnTo>
                  <a:lnTo>
                    <a:pt x="3104" y="9469"/>
                  </a:lnTo>
                  <a:cubicBezTo>
                    <a:pt x="3104" y="9786"/>
                    <a:pt x="2882" y="10039"/>
                    <a:pt x="2566" y="10039"/>
                  </a:cubicBezTo>
                  <a:lnTo>
                    <a:pt x="2534" y="10039"/>
                  </a:lnTo>
                  <a:cubicBezTo>
                    <a:pt x="2375" y="10039"/>
                    <a:pt x="2217" y="9976"/>
                    <a:pt x="2122" y="9881"/>
                  </a:cubicBezTo>
                  <a:cubicBezTo>
                    <a:pt x="2027" y="9786"/>
                    <a:pt x="1995" y="9691"/>
                    <a:pt x="1964" y="9564"/>
                  </a:cubicBezTo>
                  <a:cubicBezTo>
                    <a:pt x="1964" y="9564"/>
                    <a:pt x="1964" y="9533"/>
                    <a:pt x="1964" y="9501"/>
                  </a:cubicBezTo>
                  <a:cubicBezTo>
                    <a:pt x="1964" y="9469"/>
                    <a:pt x="1964" y="9438"/>
                    <a:pt x="1964" y="9438"/>
                  </a:cubicBezTo>
                  <a:lnTo>
                    <a:pt x="1964" y="5922"/>
                  </a:lnTo>
                  <a:cubicBezTo>
                    <a:pt x="1964" y="5827"/>
                    <a:pt x="1869" y="5732"/>
                    <a:pt x="1774" y="5732"/>
                  </a:cubicBezTo>
                  <a:cubicBezTo>
                    <a:pt x="1647" y="5732"/>
                    <a:pt x="1584" y="5827"/>
                    <a:pt x="1584" y="5922"/>
                  </a:cubicBezTo>
                  <a:lnTo>
                    <a:pt x="1584" y="9501"/>
                  </a:lnTo>
                  <a:cubicBezTo>
                    <a:pt x="1584" y="9533"/>
                    <a:pt x="1584" y="9564"/>
                    <a:pt x="1584" y="9564"/>
                  </a:cubicBezTo>
                  <a:cubicBezTo>
                    <a:pt x="1552" y="9849"/>
                    <a:pt x="1299" y="10039"/>
                    <a:pt x="1014" y="10039"/>
                  </a:cubicBezTo>
                  <a:cubicBezTo>
                    <a:pt x="729" y="10039"/>
                    <a:pt x="475" y="9818"/>
                    <a:pt x="475" y="9501"/>
                  </a:cubicBezTo>
                  <a:lnTo>
                    <a:pt x="475" y="4529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127" y="0"/>
                    <a:pt x="95" y="32"/>
                    <a:pt x="32" y="64"/>
                  </a:cubicBezTo>
                  <a:cubicBezTo>
                    <a:pt x="0" y="95"/>
                    <a:pt x="0" y="127"/>
                    <a:pt x="0" y="190"/>
                  </a:cubicBezTo>
                  <a:lnTo>
                    <a:pt x="95" y="4560"/>
                  </a:lnTo>
                  <a:lnTo>
                    <a:pt x="95" y="9501"/>
                  </a:lnTo>
                  <a:cubicBezTo>
                    <a:pt x="95" y="10008"/>
                    <a:pt x="507" y="10451"/>
                    <a:pt x="1014" y="10451"/>
                  </a:cubicBezTo>
                  <a:cubicBezTo>
                    <a:pt x="1330" y="10451"/>
                    <a:pt x="1615" y="10293"/>
                    <a:pt x="1774" y="10071"/>
                  </a:cubicBezTo>
                  <a:cubicBezTo>
                    <a:pt x="1805" y="10103"/>
                    <a:pt x="1837" y="10134"/>
                    <a:pt x="1869" y="10166"/>
                  </a:cubicBezTo>
                  <a:cubicBezTo>
                    <a:pt x="2007" y="10332"/>
                    <a:pt x="2218" y="10425"/>
                    <a:pt x="2437" y="10425"/>
                  </a:cubicBezTo>
                  <a:cubicBezTo>
                    <a:pt x="2469" y="10425"/>
                    <a:pt x="2502" y="10423"/>
                    <a:pt x="2534" y="10419"/>
                  </a:cubicBezTo>
                  <a:lnTo>
                    <a:pt x="2566" y="10419"/>
                  </a:lnTo>
                  <a:cubicBezTo>
                    <a:pt x="3072" y="10419"/>
                    <a:pt x="3484" y="10008"/>
                    <a:pt x="3484" y="9501"/>
                  </a:cubicBezTo>
                  <a:lnTo>
                    <a:pt x="3452" y="5067"/>
                  </a:lnTo>
                  <a:lnTo>
                    <a:pt x="3452" y="3705"/>
                  </a:lnTo>
                  <a:lnTo>
                    <a:pt x="3357" y="190"/>
                  </a:lnTo>
                  <a:cubicBezTo>
                    <a:pt x="3357" y="95"/>
                    <a:pt x="3262" y="32"/>
                    <a:pt x="3167" y="3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754;p36"/>
            <p:cNvSpPr/>
            <p:nvPr/>
          </p:nvSpPr>
          <p:spPr>
            <a:xfrm>
              <a:off x="2230900" y="2847575"/>
              <a:ext cx="68900" cy="82375"/>
            </a:xfrm>
            <a:custGeom>
              <a:avLst/>
              <a:gdLst/>
              <a:ahLst/>
              <a:cxnLst/>
              <a:rect l="l" t="t" r="r" b="b"/>
              <a:pathLst>
                <a:path w="2756" h="3295" extrusionOk="0">
                  <a:moveTo>
                    <a:pt x="1235" y="1"/>
                  </a:moveTo>
                  <a:lnTo>
                    <a:pt x="380" y="1046"/>
                  </a:lnTo>
                  <a:lnTo>
                    <a:pt x="0" y="2312"/>
                  </a:lnTo>
                  <a:lnTo>
                    <a:pt x="1077" y="3294"/>
                  </a:lnTo>
                  <a:lnTo>
                    <a:pt x="2755" y="1299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755;p36"/>
            <p:cNvSpPr/>
            <p:nvPr/>
          </p:nvSpPr>
          <p:spPr>
            <a:xfrm>
              <a:off x="2225350" y="2842825"/>
              <a:ext cx="79200" cy="91875"/>
            </a:xfrm>
            <a:custGeom>
              <a:avLst/>
              <a:gdLst/>
              <a:ahLst/>
              <a:cxnLst/>
              <a:rect l="l" t="t" r="r" b="b"/>
              <a:pathLst>
                <a:path w="3168" h="3675" extrusionOk="0">
                  <a:moveTo>
                    <a:pt x="1425" y="1"/>
                  </a:moveTo>
                  <a:cubicBezTo>
                    <a:pt x="1394" y="1"/>
                    <a:pt x="1330" y="32"/>
                    <a:pt x="1299" y="64"/>
                  </a:cubicBezTo>
                  <a:lnTo>
                    <a:pt x="475" y="1109"/>
                  </a:lnTo>
                  <a:cubicBezTo>
                    <a:pt x="412" y="1172"/>
                    <a:pt x="412" y="1299"/>
                    <a:pt x="475" y="1362"/>
                  </a:cubicBezTo>
                  <a:cubicBezTo>
                    <a:pt x="523" y="1394"/>
                    <a:pt x="578" y="1410"/>
                    <a:pt x="630" y="1410"/>
                  </a:cubicBezTo>
                  <a:cubicBezTo>
                    <a:pt x="681" y="1410"/>
                    <a:pt x="729" y="1394"/>
                    <a:pt x="760" y="1362"/>
                  </a:cubicBezTo>
                  <a:lnTo>
                    <a:pt x="1489" y="476"/>
                  </a:lnTo>
                  <a:lnTo>
                    <a:pt x="2692" y="1521"/>
                  </a:lnTo>
                  <a:lnTo>
                    <a:pt x="1267" y="3199"/>
                  </a:lnTo>
                  <a:lnTo>
                    <a:pt x="349" y="2344"/>
                  </a:lnTo>
                  <a:cubicBezTo>
                    <a:pt x="301" y="2312"/>
                    <a:pt x="254" y="2297"/>
                    <a:pt x="206" y="2297"/>
                  </a:cubicBezTo>
                  <a:cubicBezTo>
                    <a:pt x="159" y="2297"/>
                    <a:pt x="111" y="2312"/>
                    <a:pt x="64" y="2344"/>
                  </a:cubicBezTo>
                  <a:cubicBezTo>
                    <a:pt x="0" y="2439"/>
                    <a:pt x="0" y="2566"/>
                    <a:pt x="95" y="2629"/>
                  </a:cubicBezTo>
                  <a:lnTo>
                    <a:pt x="1172" y="3611"/>
                  </a:lnTo>
                  <a:cubicBezTo>
                    <a:pt x="1204" y="3643"/>
                    <a:pt x="1267" y="3674"/>
                    <a:pt x="1299" y="3674"/>
                  </a:cubicBezTo>
                  <a:cubicBezTo>
                    <a:pt x="1362" y="3674"/>
                    <a:pt x="1394" y="3643"/>
                    <a:pt x="1425" y="3611"/>
                  </a:cubicBezTo>
                  <a:lnTo>
                    <a:pt x="3104" y="1616"/>
                  </a:lnTo>
                  <a:cubicBezTo>
                    <a:pt x="3167" y="1521"/>
                    <a:pt x="3167" y="1394"/>
                    <a:pt x="3072" y="1331"/>
                  </a:cubicBezTo>
                  <a:lnTo>
                    <a:pt x="1584" y="64"/>
                  </a:lnTo>
                  <a:cubicBezTo>
                    <a:pt x="1552" y="32"/>
                    <a:pt x="148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756;p36"/>
            <p:cNvSpPr/>
            <p:nvPr/>
          </p:nvSpPr>
          <p:spPr>
            <a:xfrm>
              <a:off x="2188125" y="2800075"/>
              <a:ext cx="180550" cy="107875"/>
            </a:xfrm>
            <a:custGeom>
              <a:avLst/>
              <a:gdLst/>
              <a:ahLst/>
              <a:cxnLst/>
              <a:rect l="l" t="t" r="r" b="b"/>
              <a:pathLst>
                <a:path w="7222" h="4315" extrusionOk="0">
                  <a:moveTo>
                    <a:pt x="1204" y="1"/>
                  </a:moveTo>
                  <a:cubicBezTo>
                    <a:pt x="539" y="1"/>
                    <a:pt x="1" y="507"/>
                    <a:pt x="1" y="1172"/>
                  </a:cubicBezTo>
                  <a:lnTo>
                    <a:pt x="33" y="3547"/>
                  </a:lnTo>
                  <a:cubicBezTo>
                    <a:pt x="33" y="3985"/>
                    <a:pt x="409" y="4315"/>
                    <a:pt x="839" y="4315"/>
                  </a:cubicBezTo>
                  <a:cubicBezTo>
                    <a:pt x="876" y="4315"/>
                    <a:pt x="913" y="4312"/>
                    <a:pt x="951" y="4307"/>
                  </a:cubicBezTo>
                  <a:lnTo>
                    <a:pt x="2819" y="3927"/>
                  </a:lnTo>
                  <a:cubicBezTo>
                    <a:pt x="3136" y="3896"/>
                    <a:pt x="3326" y="3579"/>
                    <a:pt x="3263" y="3294"/>
                  </a:cubicBezTo>
                  <a:cubicBezTo>
                    <a:pt x="3208" y="3018"/>
                    <a:pt x="2984" y="2839"/>
                    <a:pt x="2719" y="2839"/>
                  </a:cubicBezTo>
                  <a:cubicBezTo>
                    <a:pt x="2679" y="2839"/>
                    <a:pt x="2639" y="2843"/>
                    <a:pt x="2598" y="2851"/>
                  </a:cubicBezTo>
                  <a:lnTo>
                    <a:pt x="1173" y="3136"/>
                  </a:lnTo>
                  <a:lnTo>
                    <a:pt x="1173" y="1394"/>
                  </a:lnTo>
                  <a:lnTo>
                    <a:pt x="3770" y="1457"/>
                  </a:lnTo>
                  <a:lnTo>
                    <a:pt x="4720" y="2534"/>
                  </a:lnTo>
                  <a:cubicBezTo>
                    <a:pt x="4800" y="2634"/>
                    <a:pt x="4931" y="2696"/>
                    <a:pt x="5072" y="2696"/>
                  </a:cubicBezTo>
                  <a:cubicBezTo>
                    <a:pt x="5154" y="2696"/>
                    <a:pt x="5240" y="2676"/>
                    <a:pt x="5321" y="2629"/>
                  </a:cubicBezTo>
                  <a:lnTo>
                    <a:pt x="6968" y="1742"/>
                  </a:lnTo>
                  <a:cubicBezTo>
                    <a:pt x="7126" y="1647"/>
                    <a:pt x="7221" y="1457"/>
                    <a:pt x="7221" y="1267"/>
                  </a:cubicBezTo>
                  <a:cubicBezTo>
                    <a:pt x="7221" y="976"/>
                    <a:pt x="6980" y="759"/>
                    <a:pt x="6710" y="759"/>
                  </a:cubicBezTo>
                  <a:cubicBezTo>
                    <a:pt x="6628" y="759"/>
                    <a:pt x="6543" y="779"/>
                    <a:pt x="6461" y="824"/>
                  </a:cubicBezTo>
                  <a:lnTo>
                    <a:pt x="5416" y="1426"/>
                  </a:lnTo>
                  <a:lnTo>
                    <a:pt x="4435" y="349"/>
                  </a:lnTo>
                  <a:cubicBezTo>
                    <a:pt x="4245" y="127"/>
                    <a:pt x="3991" y="1"/>
                    <a:pt x="3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757;p36"/>
            <p:cNvSpPr/>
            <p:nvPr/>
          </p:nvSpPr>
          <p:spPr>
            <a:xfrm>
              <a:off x="2183375" y="2795325"/>
              <a:ext cx="190050" cy="117200"/>
            </a:xfrm>
            <a:custGeom>
              <a:avLst/>
              <a:gdLst/>
              <a:ahLst/>
              <a:cxnLst/>
              <a:rect l="l" t="t" r="r" b="b"/>
              <a:pathLst>
                <a:path w="7602" h="4688" extrusionOk="0">
                  <a:moveTo>
                    <a:pt x="1394" y="0"/>
                  </a:moveTo>
                  <a:cubicBezTo>
                    <a:pt x="634" y="0"/>
                    <a:pt x="1" y="571"/>
                    <a:pt x="1" y="1362"/>
                  </a:cubicBezTo>
                  <a:lnTo>
                    <a:pt x="33" y="3737"/>
                  </a:lnTo>
                  <a:cubicBezTo>
                    <a:pt x="33" y="4022"/>
                    <a:pt x="159" y="4276"/>
                    <a:pt x="381" y="4466"/>
                  </a:cubicBezTo>
                  <a:cubicBezTo>
                    <a:pt x="571" y="4624"/>
                    <a:pt x="793" y="4687"/>
                    <a:pt x="1014" y="4687"/>
                  </a:cubicBezTo>
                  <a:cubicBezTo>
                    <a:pt x="1078" y="4687"/>
                    <a:pt x="1109" y="4687"/>
                    <a:pt x="1173" y="4656"/>
                  </a:cubicBezTo>
                  <a:lnTo>
                    <a:pt x="3041" y="4307"/>
                  </a:lnTo>
                  <a:cubicBezTo>
                    <a:pt x="3231" y="4276"/>
                    <a:pt x="3421" y="4149"/>
                    <a:pt x="3516" y="3991"/>
                  </a:cubicBezTo>
                  <a:cubicBezTo>
                    <a:pt x="3643" y="3832"/>
                    <a:pt x="3675" y="3611"/>
                    <a:pt x="3643" y="3421"/>
                  </a:cubicBezTo>
                  <a:cubicBezTo>
                    <a:pt x="3558" y="3051"/>
                    <a:pt x="3243" y="2809"/>
                    <a:pt x="2882" y="2809"/>
                  </a:cubicBezTo>
                  <a:cubicBezTo>
                    <a:pt x="2840" y="2809"/>
                    <a:pt x="2798" y="2813"/>
                    <a:pt x="2756" y="2819"/>
                  </a:cubicBezTo>
                  <a:lnTo>
                    <a:pt x="1553" y="3072"/>
                  </a:lnTo>
                  <a:lnTo>
                    <a:pt x="1553" y="1584"/>
                  </a:lnTo>
                  <a:cubicBezTo>
                    <a:pt x="1553" y="1489"/>
                    <a:pt x="1458" y="1394"/>
                    <a:pt x="1363" y="1394"/>
                  </a:cubicBezTo>
                  <a:cubicBezTo>
                    <a:pt x="1268" y="1394"/>
                    <a:pt x="1173" y="1489"/>
                    <a:pt x="1173" y="1584"/>
                  </a:cubicBezTo>
                  <a:lnTo>
                    <a:pt x="1173" y="3326"/>
                  </a:lnTo>
                  <a:cubicBezTo>
                    <a:pt x="1173" y="3357"/>
                    <a:pt x="1204" y="3421"/>
                    <a:pt x="1236" y="3452"/>
                  </a:cubicBezTo>
                  <a:cubicBezTo>
                    <a:pt x="1281" y="3475"/>
                    <a:pt x="1326" y="3497"/>
                    <a:pt x="1359" y="3497"/>
                  </a:cubicBezTo>
                  <a:cubicBezTo>
                    <a:pt x="1373" y="3497"/>
                    <a:pt x="1385" y="3493"/>
                    <a:pt x="1394" y="3484"/>
                  </a:cubicBezTo>
                  <a:lnTo>
                    <a:pt x="2819" y="3199"/>
                  </a:lnTo>
                  <a:cubicBezTo>
                    <a:pt x="2842" y="3196"/>
                    <a:pt x="2865" y="3194"/>
                    <a:pt x="2887" y="3194"/>
                  </a:cubicBezTo>
                  <a:cubicBezTo>
                    <a:pt x="3079" y="3194"/>
                    <a:pt x="3234" y="3314"/>
                    <a:pt x="3263" y="3484"/>
                  </a:cubicBezTo>
                  <a:cubicBezTo>
                    <a:pt x="3294" y="3579"/>
                    <a:pt x="3263" y="3706"/>
                    <a:pt x="3199" y="3769"/>
                  </a:cubicBezTo>
                  <a:cubicBezTo>
                    <a:pt x="3168" y="3864"/>
                    <a:pt x="3073" y="3927"/>
                    <a:pt x="2978" y="3927"/>
                  </a:cubicBezTo>
                  <a:lnTo>
                    <a:pt x="1109" y="4276"/>
                  </a:lnTo>
                  <a:cubicBezTo>
                    <a:pt x="1070" y="4284"/>
                    <a:pt x="1028" y="4288"/>
                    <a:pt x="986" y="4288"/>
                  </a:cubicBezTo>
                  <a:cubicBezTo>
                    <a:pt x="860" y="4288"/>
                    <a:pt x="729" y="4252"/>
                    <a:pt x="634" y="4181"/>
                  </a:cubicBezTo>
                  <a:cubicBezTo>
                    <a:pt x="508" y="4054"/>
                    <a:pt x="413" y="3896"/>
                    <a:pt x="413" y="3706"/>
                  </a:cubicBezTo>
                  <a:lnTo>
                    <a:pt x="381" y="1331"/>
                  </a:lnTo>
                  <a:cubicBezTo>
                    <a:pt x="381" y="792"/>
                    <a:pt x="824" y="349"/>
                    <a:pt x="1394" y="349"/>
                  </a:cubicBezTo>
                  <a:lnTo>
                    <a:pt x="3865" y="349"/>
                  </a:lnTo>
                  <a:cubicBezTo>
                    <a:pt x="4118" y="349"/>
                    <a:pt x="4340" y="476"/>
                    <a:pt x="4498" y="634"/>
                  </a:cubicBezTo>
                  <a:lnTo>
                    <a:pt x="5448" y="1742"/>
                  </a:lnTo>
                  <a:cubicBezTo>
                    <a:pt x="5485" y="1779"/>
                    <a:pt x="5533" y="1795"/>
                    <a:pt x="5586" y="1795"/>
                  </a:cubicBezTo>
                  <a:cubicBezTo>
                    <a:pt x="5623" y="1795"/>
                    <a:pt x="5662" y="1787"/>
                    <a:pt x="5701" y="1774"/>
                  </a:cubicBezTo>
                  <a:lnTo>
                    <a:pt x="6746" y="1172"/>
                  </a:lnTo>
                  <a:cubicBezTo>
                    <a:pt x="6794" y="1141"/>
                    <a:pt x="6849" y="1125"/>
                    <a:pt x="6905" y="1125"/>
                  </a:cubicBezTo>
                  <a:cubicBezTo>
                    <a:pt x="6960" y="1125"/>
                    <a:pt x="7016" y="1141"/>
                    <a:pt x="7063" y="1172"/>
                  </a:cubicBezTo>
                  <a:cubicBezTo>
                    <a:pt x="7158" y="1236"/>
                    <a:pt x="7221" y="1331"/>
                    <a:pt x="7221" y="1457"/>
                  </a:cubicBezTo>
                  <a:cubicBezTo>
                    <a:pt x="7221" y="1584"/>
                    <a:pt x="7158" y="1679"/>
                    <a:pt x="7063" y="1742"/>
                  </a:cubicBezTo>
                  <a:lnTo>
                    <a:pt x="5416" y="2661"/>
                  </a:lnTo>
                  <a:cubicBezTo>
                    <a:pt x="5371" y="2683"/>
                    <a:pt x="5323" y="2694"/>
                    <a:pt x="5274" y="2694"/>
                  </a:cubicBezTo>
                  <a:cubicBezTo>
                    <a:pt x="5185" y="2694"/>
                    <a:pt x="5098" y="2659"/>
                    <a:pt x="5036" y="2597"/>
                  </a:cubicBezTo>
                  <a:lnTo>
                    <a:pt x="4086" y="1489"/>
                  </a:lnTo>
                  <a:cubicBezTo>
                    <a:pt x="4055" y="1457"/>
                    <a:pt x="4007" y="1441"/>
                    <a:pt x="3960" y="1441"/>
                  </a:cubicBezTo>
                  <a:cubicBezTo>
                    <a:pt x="3912" y="1441"/>
                    <a:pt x="3865" y="1457"/>
                    <a:pt x="3833" y="1489"/>
                  </a:cubicBezTo>
                  <a:cubicBezTo>
                    <a:pt x="3738" y="1552"/>
                    <a:pt x="3738" y="1679"/>
                    <a:pt x="3801" y="1774"/>
                  </a:cubicBezTo>
                  <a:lnTo>
                    <a:pt x="4751" y="2851"/>
                  </a:lnTo>
                  <a:cubicBezTo>
                    <a:pt x="4889" y="2989"/>
                    <a:pt x="5076" y="3065"/>
                    <a:pt x="5267" y="3065"/>
                  </a:cubicBezTo>
                  <a:cubicBezTo>
                    <a:pt x="5382" y="3065"/>
                    <a:pt x="5499" y="3037"/>
                    <a:pt x="5606" y="2977"/>
                  </a:cubicBezTo>
                  <a:lnTo>
                    <a:pt x="7253" y="2091"/>
                  </a:lnTo>
                  <a:cubicBezTo>
                    <a:pt x="7475" y="1964"/>
                    <a:pt x="7601" y="1711"/>
                    <a:pt x="7601" y="1457"/>
                  </a:cubicBezTo>
                  <a:cubicBezTo>
                    <a:pt x="7601" y="1204"/>
                    <a:pt x="7475" y="982"/>
                    <a:pt x="7253" y="856"/>
                  </a:cubicBezTo>
                  <a:cubicBezTo>
                    <a:pt x="7142" y="792"/>
                    <a:pt x="7024" y="761"/>
                    <a:pt x="6905" y="761"/>
                  </a:cubicBezTo>
                  <a:cubicBezTo>
                    <a:pt x="6786" y="761"/>
                    <a:pt x="6667" y="792"/>
                    <a:pt x="6556" y="856"/>
                  </a:cubicBezTo>
                  <a:lnTo>
                    <a:pt x="5638" y="1362"/>
                  </a:lnTo>
                  <a:lnTo>
                    <a:pt x="4783" y="412"/>
                  </a:lnTo>
                  <a:cubicBezTo>
                    <a:pt x="4561" y="127"/>
                    <a:pt x="4213" y="0"/>
                    <a:pt x="38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758;p36"/>
            <p:cNvSpPr/>
            <p:nvPr/>
          </p:nvSpPr>
          <p:spPr>
            <a:xfrm>
              <a:off x="2234850" y="2781875"/>
              <a:ext cx="29325" cy="24675"/>
            </a:xfrm>
            <a:custGeom>
              <a:avLst/>
              <a:gdLst/>
              <a:ahLst/>
              <a:cxnLst/>
              <a:rect l="l" t="t" r="r" b="b"/>
              <a:pathLst>
                <a:path w="1173" h="987" extrusionOk="0">
                  <a:moveTo>
                    <a:pt x="0" y="0"/>
                  </a:moveTo>
                  <a:lnTo>
                    <a:pt x="0" y="634"/>
                  </a:lnTo>
                  <a:lnTo>
                    <a:pt x="0" y="697"/>
                  </a:lnTo>
                  <a:cubicBezTo>
                    <a:pt x="180" y="891"/>
                    <a:pt x="366" y="987"/>
                    <a:pt x="553" y="987"/>
                  </a:cubicBezTo>
                  <a:cubicBezTo>
                    <a:pt x="762" y="987"/>
                    <a:pt x="972" y="867"/>
                    <a:pt x="1172" y="634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759;p36"/>
            <p:cNvSpPr/>
            <p:nvPr/>
          </p:nvSpPr>
          <p:spPr>
            <a:xfrm>
              <a:off x="2230100" y="2777125"/>
              <a:ext cx="38825" cy="34050"/>
            </a:xfrm>
            <a:custGeom>
              <a:avLst/>
              <a:gdLst/>
              <a:ahLst/>
              <a:cxnLst/>
              <a:rect l="l" t="t" r="r" b="b"/>
              <a:pathLst>
                <a:path w="1553" h="1362" extrusionOk="0">
                  <a:moveTo>
                    <a:pt x="190" y="0"/>
                  </a:moveTo>
                  <a:cubicBezTo>
                    <a:pt x="64" y="0"/>
                    <a:pt x="0" y="63"/>
                    <a:pt x="0" y="190"/>
                  </a:cubicBezTo>
                  <a:lnTo>
                    <a:pt x="0" y="887"/>
                  </a:lnTo>
                  <a:cubicBezTo>
                    <a:pt x="0" y="919"/>
                    <a:pt x="0" y="982"/>
                    <a:pt x="32" y="1014"/>
                  </a:cubicBezTo>
                  <a:cubicBezTo>
                    <a:pt x="285" y="1235"/>
                    <a:pt x="507" y="1362"/>
                    <a:pt x="760" y="1362"/>
                  </a:cubicBezTo>
                  <a:cubicBezTo>
                    <a:pt x="1014" y="1362"/>
                    <a:pt x="1267" y="1204"/>
                    <a:pt x="1520" y="950"/>
                  </a:cubicBezTo>
                  <a:cubicBezTo>
                    <a:pt x="1552" y="919"/>
                    <a:pt x="1552" y="887"/>
                    <a:pt x="1552" y="824"/>
                  </a:cubicBezTo>
                  <a:lnTo>
                    <a:pt x="1552" y="190"/>
                  </a:lnTo>
                  <a:cubicBezTo>
                    <a:pt x="1552" y="95"/>
                    <a:pt x="1457" y="0"/>
                    <a:pt x="1362" y="0"/>
                  </a:cubicBezTo>
                  <a:cubicBezTo>
                    <a:pt x="1267" y="0"/>
                    <a:pt x="1172" y="95"/>
                    <a:pt x="1172" y="190"/>
                  </a:cubicBezTo>
                  <a:lnTo>
                    <a:pt x="1172" y="760"/>
                  </a:lnTo>
                  <a:cubicBezTo>
                    <a:pt x="1045" y="919"/>
                    <a:pt x="887" y="982"/>
                    <a:pt x="760" y="982"/>
                  </a:cubicBezTo>
                  <a:cubicBezTo>
                    <a:pt x="634" y="982"/>
                    <a:pt x="507" y="919"/>
                    <a:pt x="380" y="792"/>
                  </a:cubicBez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760;p36"/>
            <p:cNvSpPr/>
            <p:nvPr/>
          </p:nvSpPr>
          <p:spPr>
            <a:xfrm>
              <a:off x="2213475" y="2710600"/>
              <a:ext cx="72850" cy="73675"/>
            </a:xfrm>
            <a:custGeom>
              <a:avLst/>
              <a:gdLst/>
              <a:ahLst/>
              <a:cxnLst/>
              <a:rect l="l" t="t" r="r" b="b"/>
              <a:pathLst>
                <a:path w="2914" h="2947" extrusionOk="0">
                  <a:moveTo>
                    <a:pt x="1457" y="1"/>
                  </a:moveTo>
                  <a:cubicBezTo>
                    <a:pt x="665" y="1"/>
                    <a:pt x="0" y="666"/>
                    <a:pt x="0" y="1489"/>
                  </a:cubicBezTo>
                  <a:cubicBezTo>
                    <a:pt x="0" y="2281"/>
                    <a:pt x="665" y="2946"/>
                    <a:pt x="1457" y="2946"/>
                  </a:cubicBezTo>
                  <a:cubicBezTo>
                    <a:pt x="2281" y="2946"/>
                    <a:pt x="2914" y="2281"/>
                    <a:pt x="2914" y="1489"/>
                  </a:cubicBezTo>
                  <a:cubicBezTo>
                    <a:pt x="2914" y="666"/>
                    <a:pt x="2281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761;p36"/>
            <p:cNvSpPr/>
            <p:nvPr/>
          </p:nvSpPr>
          <p:spPr>
            <a:xfrm>
              <a:off x="2208725" y="2705850"/>
              <a:ext cx="83150" cy="83175"/>
            </a:xfrm>
            <a:custGeom>
              <a:avLst/>
              <a:gdLst/>
              <a:ahLst/>
              <a:cxnLst/>
              <a:rect l="l" t="t" r="r" b="b"/>
              <a:pathLst>
                <a:path w="3326" h="3327" extrusionOk="0">
                  <a:moveTo>
                    <a:pt x="1647" y="381"/>
                  </a:moveTo>
                  <a:cubicBezTo>
                    <a:pt x="2344" y="381"/>
                    <a:pt x="2946" y="951"/>
                    <a:pt x="2946" y="1679"/>
                  </a:cubicBezTo>
                  <a:cubicBezTo>
                    <a:pt x="2946" y="2376"/>
                    <a:pt x="2344" y="2946"/>
                    <a:pt x="1647" y="2946"/>
                  </a:cubicBezTo>
                  <a:cubicBezTo>
                    <a:pt x="950" y="2946"/>
                    <a:pt x="380" y="2376"/>
                    <a:pt x="380" y="1679"/>
                  </a:cubicBezTo>
                  <a:cubicBezTo>
                    <a:pt x="380" y="951"/>
                    <a:pt x="950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729" y="1"/>
                    <a:pt x="0" y="761"/>
                    <a:pt x="0" y="1679"/>
                  </a:cubicBezTo>
                  <a:cubicBezTo>
                    <a:pt x="0" y="2566"/>
                    <a:pt x="729" y="3326"/>
                    <a:pt x="1647" y="3326"/>
                  </a:cubicBezTo>
                  <a:cubicBezTo>
                    <a:pt x="2566" y="3326"/>
                    <a:pt x="3326" y="2598"/>
                    <a:pt x="3326" y="1679"/>
                  </a:cubicBezTo>
                  <a:cubicBezTo>
                    <a:pt x="3326" y="761"/>
                    <a:pt x="2566" y="1"/>
                    <a:pt x="16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762;p36"/>
            <p:cNvSpPr/>
            <p:nvPr/>
          </p:nvSpPr>
          <p:spPr>
            <a:xfrm>
              <a:off x="2199225" y="2682100"/>
              <a:ext cx="100575" cy="61000"/>
            </a:xfrm>
            <a:custGeom>
              <a:avLst/>
              <a:gdLst/>
              <a:ahLst/>
              <a:cxnLst/>
              <a:rect l="l" t="t" r="r" b="b"/>
              <a:pathLst>
                <a:path w="4023" h="2440" extrusionOk="0">
                  <a:moveTo>
                    <a:pt x="1774" y="1"/>
                  </a:moveTo>
                  <a:lnTo>
                    <a:pt x="1742" y="1109"/>
                  </a:lnTo>
                  <a:lnTo>
                    <a:pt x="1520" y="286"/>
                  </a:lnTo>
                  <a:cubicBezTo>
                    <a:pt x="855" y="476"/>
                    <a:pt x="349" y="1109"/>
                    <a:pt x="349" y="1869"/>
                  </a:cubicBezTo>
                  <a:cubicBezTo>
                    <a:pt x="159" y="1869"/>
                    <a:pt x="0" y="2028"/>
                    <a:pt x="0" y="2218"/>
                  </a:cubicBezTo>
                  <a:lnTo>
                    <a:pt x="0" y="2439"/>
                  </a:lnTo>
                  <a:lnTo>
                    <a:pt x="4022" y="2439"/>
                  </a:lnTo>
                  <a:lnTo>
                    <a:pt x="4022" y="2218"/>
                  </a:lnTo>
                  <a:cubicBezTo>
                    <a:pt x="4022" y="2028"/>
                    <a:pt x="3864" y="1869"/>
                    <a:pt x="3674" y="1869"/>
                  </a:cubicBezTo>
                  <a:cubicBezTo>
                    <a:pt x="3674" y="1109"/>
                    <a:pt x="3167" y="476"/>
                    <a:pt x="2502" y="286"/>
                  </a:cubicBezTo>
                  <a:lnTo>
                    <a:pt x="2249" y="110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763;p36"/>
            <p:cNvSpPr/>
            <p:nvPr/>
          </p:nvSpPr>
          <p:spPr>
            <a:xfrm>
              <a:off x="2194475" y="2677350"/>
              <a:ext cx="110075" cy="70500"/>
            </a:xfrm>
            <a:custGeom>
              <a:avLst/>
              <a:gdLst/>
              <a:ahLst/>
              <a:cxnLst/>
              <a:rect l="l" t="t" r="r" b="b"/>
              <a:pathLst>
                <a:path w="4403" h="2820" extrusionOk="0">
                  <a:moveTo>
                    <a:pt x="2249" y="381"/>
                  </a:moveTo>
                  <a:lnTo>
                    <a:pt x="2249" y="1299"/>
                  </a:lnTo>
                  <a:cubicBezTo>
                    <a:pt x="2249" y="1394"/>
                    <a:pt x="2312" y="1458"/>
                    <a:pt x="2407" y="1489"/>
                  </a:cubicBezTo>
                  <a:cubicBezTo>
                    <a:pt x="2502" y="1489"/>
                    <a:pt x="2565" y="1458"/>
                    <a:pt x="2597" y="1363"/>
                  </a:cubicBezTo>
                  <a:lnTo>
                    <a:pt x="2787" y="729"/>
                  </a:lnTo>
                  <a:cubicBezTo>
                    <a:pt x="3326" y="951"/>
                    <a:pt x="3674" y="1489"/>
                    <a:pt x="3674" y="2059"/>
                  </a:cubicBezTo>
                  <a:cubicBezTo>
                    <a:pt x="3674" y="2154"/>
                    <a:pt x="3737" y="2249"/>
                    <a:pt x="3864" y="2249"/>
                  </a:cubicBezTo>
                  <a:cubicBezTo>
                    <a:pt x="3959" y="2249"/>
                    <a:pt x="4022" y="2313"/>
                    <a:pt x="4022" y="2408"/>
                  </a:cubicBezTo>
                  <a:lnTo>
                    <a:pt x="4022" y="2439"/>
                  </a:lnTo>
                  <a:lnTo>
                    <a:pt x="380" y="2439"/>
                  </a:lnTo>
                  <a:lnTo>
                    <a:pt x="380" y="2408"/>
                  </a:lnTo>
                  <a:cubicBezTo>
                    <a:pt x="380" y="2313"/>
                    <a:pt x="444" y="2249"/>
                    <a:pt x="539" y="2249"/>
                  </a:cubicBezTo>
                  <a:cubicBezTo>
                    <a:pt x="665" y="2249"/>
                    <a:pt x="729" y="2154"/>
                    <a:pt x="729" y="2059"/>
                  </a:cubicBezTo>
                  <a:cubicBezTo>
                    <a:pt x="729" y="1489"/>
                    <a:pt x="1077" y="951"/>
                    <a:pt x="1584" y="729"/>
                  </a:cubicBezTo>
                  <a:lnTo>
                    <a:pt x="1742" y="1331"/>
                  </a:lnTo>
                  <a:cubicBezTo>
                    <a:pt x="1774" y="1426"/>
                    <a:pt x="1869" y="1489"/>
                    <a:pt x="1964" y="1489"/>
                  </a:cubicBezTo>
                  <a:cubicBezTo>
                    <a:pt x="2059" y="1489"/>
                    <a:pt x="2122" y="1394"/>
                    <a:pt x="2122" y="1299"/>
                  </a:cubicBezTo>
                  <a:lnTo>
                    <a:pt x="2154" y="381"/>
                  </a:lnTo>
                  <a:close/>
                  <a:moveTo>
                    <a:pt x="1964" y="1"/>
                  </a:moveTo>
                  <a:cubicBezTo>
                    <a:pt x="1869" y="1"/>
                    <a:pt x="1805" y="96"/>
                    <a:pt x="1774" y="191"/>
                  </a:cubicBezTo>
                  <a:lnTo>
                    <a:pt x="1774" y="286"/>
                  </a:lnTo>
                  <a:lnTo>
                    <a:pt x="1679" y="286"/>
                  </a:lnTo>
                  <a:cubicBezTo>
                    <a:pt x="950" y="508"/>
                    <a:pt x="444" y="1173"/>
                    <a:pt x="380" y="1901"/>
                  </a:cubicBezTo>
                  <a:cubicBezTo>
                    <a:pt x="159" y="1964"/>
                    <a:pt x="0" y="2186"/>
                    <a:pt x="0" y="2408"/>
                  </a:cubicBezTo>
                  <a:lnTo>
                    <a:pt x="0" y="2629"/>
                  </a:lnTo>
                  <a:cubicBezTo>
                    <a:pt x="0" y="2756"/>
                    <a:pt x="95" y="2819"/>
                    <a:pt x="190" y="2819"/>
                  </a:cubicBezTo>
                  <a:lnTo>
                    <a:pt x="4212" y="2819"/>
                  </a:lnTo>
                  <a:cubicBezTo>
                    <a:pt x="4339" y="2819"/>
                    <a:pt x="4402" y="2724"/>
                    <a:pt x="4402" y="2629"/>
                  </a:cubicBezTo>
                  <a:lnTo>
                    <a:pt x="4402" y="2408"/>
                  </a:lnTo>
                  <a:cubicBezTo>
                    <a:pt x="4402" y="2186"/>
                    <a:pt x="4244" y="1964"/>
                    <a:pt x="4022" y="1901"/>
                  </a:cubicBezTo>
                  <a:cubicBezTo>
                    <a:pt x="3959" y="1173"/>
                    <a:pt x="3452" y="508"/>
                    <a:pt x="2724" y="286"/>
                  </a:cubicBezTo>
                  <a:cubicBezTo>
                    <a:pt x="2692" y="286"/>
                    <a:pt x="2660" y="286"/>
                    <a:pt x="2597" y="318"/>
                  </a:cubicBezTo>
                  <a:lnTo>
                    <a:pt x="2597" y="191"/>
                  </a:lnTo>
                  <a:cubicBezTo>
                    <a:pt x="2597" y="96"/>
                    <a:pt x="2534" y="1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764;p36"/>
            <p:cNvSpPr/>
            <p:nvPr/>
          </p:nvSpPr>
          <p:spPr>
            <a:xfrm>
              <a:off x="2359950" y="2770750"/>
              <a:ext cx="68900" cy="54675"/>
            </a:xfrm>
            <a:custGeom>
              <a:avLst/>
              <a:gdLst/>
              <a:ahLst/>
              <a:cxnLst/>
              <a:rect l="l" t="t" r="r" b="b"/>
              <a:pathLst>
                <a:path w="2756" h="2187" extrusionOk="0">
                  <a:moveTo>
                    <a:pt x="2524" y="0"/>
                  </a:moveTo>
                  <a:cubicBezTo>
                    <a:pt x="2491" y="0"/>
                    <a:pt x="2461" y="11"/>
                    <a:pt x="2439" y="33"/>
                  </a:cubicBezTo>
                  <a:lnTo>
                    <a:pt x="95" y="1839"/>
                  </a:lnTo>
                  <a:cubicBezTo>
                    <a:pt x="0" y="1902"/>
                    <a:pt x="0" y="2029"/>
                    <a:pt x="63" y="2092"/>
                  </a:cubicBezTo>
                  <a:cubicBezTo>
                    <a:pt x="95" y="2155"/>
                    <a:pt x="158" y="2187"/>
                    <a:pt x="190" y="2187"/>
                  </a:cubicBezTo>
                  <a:cubicBezTo>
                    <a:pt x="253" y="2187"/>
                    <a:pt x="285" y="2155"/>
                    <a:pt x="317" y="2124"/>
                  </a:cubicBezTo>
                  <a:lnTo>
                    <a:pt x="2660" y="350"/>
                  </a:lnTo>
                  <a:cubicBezTo>
                    <a:pt x="2755" y="287"/>
                    <a:pt x="2755" y="160"/>
                    <a:pt x="2692" y="97"/>
                  </a:cubicBezTo>
                  <a:cubicBezTo>
                    <a:pt x="2651" y="35"/>
                    <a:pt x="2584" y="0"/>
                    <a:pt x="25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765;p36"/>
            <p:cNvSpPr/>
            <p:nvPr/>
          </p:nvSpPr>
          <p:spPr>
            <a:xfrm>
              <a:off x="2283925" y="2840450"/>
              <a:ext cx="9525" cy="34075"/>
            </a:xfrm>
            <a:custGeom>
              <a:avLst/>
              <a:gdLst/>
              <a:ahLst/>
              <a:cxnLst/>
              <a:rect l="l" t="t" r="r" b="b"/>
              <a:pathLst>
                <a:path w="381" h="136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1172"/>
                  </a:lnTo>
                  <a:cubicBezTo>
                    <a:pt x="1" y="1267"/>
                    <a:pt x="96" y="1362"/>
                    <a:pt x="191" y="1362"/>
                  </a:cubicBezTo>
                  <a:cubicBezTo>
                    <a:pt x="318" y="1362"/>
                    <a:pt x="381" y="1267"/>
                    <a:pt x="381" y="1172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3767;p36"/>
          <p:cNvSpPr txBox="1"/>
          <p:nvPr/>
        </p:nvSpPr>
        <p:spPr>
          <a:xfrm>
            <a:off x="630262" y="3037083"/>
            <a:ext cx="1402800" cy="53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Logistic regression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8" name="Google Shape;3769;p36"/>
          <p:cNvSpPr txBox="1"/>
          <p:nvPr/>
        </p:nvSpPr>
        <p:spPr>
          <a:xfrm>
            <a:off x="2236676" y="3433692"/>
            <a:ext cx="1402800" cy="66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Decision tree classifier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0" name="Google Shape;3771;p36"/>
          <p:cNvSpPr txBox="1"/>
          <p:nvPr/>
        </p:nvSpPr>
        <p:spPr>
          <a:xfrm>
            <a:off x="5498357" y="3478263"/>
            <a:ext cx="1402800" cy="75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Gradient-boosted tree classifier</a:t>
            </a:r>
            <a:endParaRPr lang="en-US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2" name="Google Shape;3773;p36"/>
          <p:cNvSpPr txBox="1"/>
          <p:nvPr/>
        </p:nvSpPr>
        <p:spPr>
          <a:xfrm>
            <a:off x="7135280" y="3191658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XGBoost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4" name="Google Shape;3775;p36"/>
          <p:cNvSpPr txBox="1"/>
          <p:nvPr/>
        </p:nvSpPr>
        <p:spPr>
          <a:xfrm>
            <a:off x="3863940" y="2430755"/>
            <a:ext cx="1402800" cy="67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Random forest classifier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465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3159300" y="3687272"/>
            <a:ext cx="2825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Bill Gates</a:t>
            </a:r>
            <a:endParaRPr dirty="0"/>
          </a:p>
        </p:txBody>
      </p:sp>
      <p:sp>
        <p:nvSpPr>
          <p:cNvPr id="198" name="Google Shape;198;p35"/>
          <p:cNvSpPr txBox="1">
            <a:spLocks noGrp="1"/>
          </p:cNvSpPr>
          <p:nvPr>
            <p:ph type="subTitle" idx="1"/>
          </p:nvPr>
        </p:nvSpPr>
        <p:spPr>
          <a:xfrm>
            <a:off x="1589100" y="1777625"/>
            <a:ext cx="5965800" cy="17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800" dirty="0" smtClean="0"/>
              <a:t>“</a:t>
            </a:r>
            <a:r>
              <a:rPr lang="en-US" dirty="0"/>
              <a:t>Your most unhappy customers are your greatest source of learning</a:t>
            </a:r>
            <a:r>
              <a:rPr lang="en-US" dirty="0" smtClean="0"/>
              <a:t>.</a:t>
            </a:r>
            <a:r>
              <a:rPr lang="en" sz="2800" dirty="0" smtClean="0"/>
              <a:t>”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34798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753032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Gathering all the 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0"/>
          <a:stretch/>
        </p:blipFill>
        <p:spPr>
          <a:xfrm>
            <a:off x="183" y="-493"/>
            <a:ext cx="4564394" cy="5143500"/>
          </a:xfrm>
          <a:prstGeom prst="rect">
            <a:avLst/>
          </a:prstGeom>
        </p:spPr>
      </p:pic>
      <p:sp>
        <p:nvSpPr>
          <p:cNvPr id="223" name="Google Shape;223;p37"/>
          <p:cNvSpPr/>
          <p:nvPr/>
        </p:nvSpPr>
        <p:spPr>
          <a:xfrm>
            <a:off x="3997300" y="540000"/>
            <a:ext cx="2155500" cy="1155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title" idx="2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05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22" y="1084799"/>
            <a:ext cx="3966081" cy="729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106" y="1067146"/>
            <a:ext cx="3902197" cy="729112"/>
          </a:xfrm>
          <a:prstGeom prst="rect">
            <a:avLst/>
          </a:prstGeom>
        </p:spPr>
      </p:pic>
      <p:sp>
        <p:nvSpPr>
          <p:cNvPr id="13" name="Google Shape;339;p46"/>
          <p:cNvSpPr txBox="1">
            <a:spLocks/>
          </p:cNvSpPr>
          <p:nvPr/>
        </p:nvSpPr>
        <p:spPr>
          <a:xfrm>
            <a:off x="2211033" y="4604545"/>
            <a:ext cx="655458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Micro</a:t>
            </a:r>
            <a:endParaRPr lang="en-US" dirty="0"/>
          </a:p>
        </p:txBody>
      </p:sp>
      <p:sp>
        <p:nvSpPr>
          <p:cNvPr id="14" name="Google Shape;339;p46"/>
          <p:cNvSpPr txBox="1">
            <a:spLocks/>
          </p:cNvSpPr>
          <p:nvPr/>
        </p:nvSpPr>
        <p:spPr>
          <a:xfrm>
            <a:off x="6308650" y="4597171"/>
            <a:ext cx="1367105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Small-Medium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27724" y="1561752"/>
            <a:ext cx="475476" cy="1028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64414" y="1549585"/>
            <a:ext cx="458570" cy="921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22" y="1917921"/>
            <a:ext cx="1848207" cy="1338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596" y="1917921"/>
            <a:ext cx="1848207" cy="13385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84" y="3416307"/>
            <a:ext cx="2039356" cy="12253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85" y="3416306"/>
            <a:ext cx="2046437" cy="1225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06" y="1917922"/>
            <a:ext cx="1848203" cy="13385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20" y="1917921"/>
            <a:ext cx="1848203" cy="1338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 – </a:t>
            </a:r>
            <a:r>
              <a:rPr lang="en" sz="2500" dirty="0" smtClean="0"/>
              <a:t>Random search (GBT)</a:t>
            </a:r>
            <a:endParaRPr sz="2500" dirty="0"/>
          </a:p>
        </p:txBody>
      </p:sp>
      <p:sp>
        <p:nvSpPr>
          <p:cNvPr id="14" name="Google Shape;339;p46"/>
          <p:cNvSpPr txBox="1">
            <a:spLocks/>
          </p:cNvSpPr>
          <p:nvPr/>
        </p:nvSpPr>
        <p:spPr>
          <a:xfrm>
            <a:off x="5329905" y="2636381"/>
            <a:ext cx="1367105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Small-Medium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45" y="1000200"/>
            <a:ext cx="2553007" cy="1547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104" y="1000199"/>
            <a:ext cx="2559471" cy="1547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245" y="3057299"/>
            <a:ext cx="3173604" cy="1788039"/>
          </a:xfrm>
          <a:prstGeom prst="rect">
            <a:avLst/>
          </a:prstGeom>
        </p:spPr>
      </p:pic>
      <p:sp>
        <p:nvSpPr>
          <p:cNvPr id="12" name="Google Shape;339;p46"/>
          <p:cNvSpPr txBox="1">
            <a:spLocks/>
          </p:cNvSpPr>
          <p:nvPr/>
        </p:nvSpPr>
        <p:spPr>
          <a:xfrm>
            <a:off x="1825984" y="2636381"/>
            <a:ext cx="623528" cy="42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Micro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105" y="3059123"/>
            <a:ext cx="3311522" cy="17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 – </a:t>
            </a:r>
            <a:r>
              <a:rPr lang="en" sz="2500" dirty="0" smtClean="0"/>
              <a:t>Final results with optimal threshold</a:t>
            </a:r>
            <a:endParaRPr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8" y="1244088"/>
            <a:ext cx="7634961" cy="15449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14103" y="1939414"/>
            <a:ext cx="560439" cy="18435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14103" y="2467898"/>
            <a:ext cx="560439" cy="18435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78" y="3065531"/>
            <a:ext cx="3740754" cy="1584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158" y="3065531"/>
            <a:ext cx="3817481" cy="15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667101" y="113235"/>
            <a:ext cx="5078100" cy="20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332" name="Google Shape;332;p45"/>
          <p:cNvSpPr txBox="1">
            <a:spLocks noGrp="1"/>
          </p:cNvSpPr>
          <p:nvPr>
            <p:ph type="subTitle" idx="1"/>
          </p:nvPr>
        </p:nvSpPr>
        <p:spPr>
          <a:xfrm>
            <a:off x="667101" y="1720929"/>
            <a:ext cx="8212403" cy="2982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</a:t>
            </a:r>
            <a:r>
              <a:rPr lang="it-IT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study</a:t>
            </a:r>
            <a:r>
              <a:rPr lang="it-IT" dirty="0" smtClean="0"/>
              <a:t> </a:t>
            </a:r>
            <a:r>
              <a:rPr lang="en-US" dirty="0" smtClean="0"/>
              <a:t>showed</a:t>
            </a:r>
            <a:r>
              <a:rPr lang="it-IT" dirty="0" smtClean="0"/>
              <a:t> </a:t>
            </a:r>
            <a:r>
              <a:rPr lang="en-US" dirty="0" smtClean="0"/>
              <a:t>that</a:t>
            </a:r>
            <a:r>
              <a:rPr lang="it-IT" dirty="0" smtClean="0"/>
              <a:t> </a:t>
            </a:r>
            <a:r>
              <a:rPr lang="it-IT" dirty="0"/>
              <a:t>machine </a:t>
            </a:r>
            <a:r>
              <a:rPr lang="en-US" dirty="0" smtClean="0"/>
              <a:t>learning</a:t>
            </a:r>
            <a:r>
              <a:rPr lang="it-IT" dirty="0" smtClean="0"/>
              <a:t> </a:t>
            </a:r>
            <a:r>
              <a:rPr lang="en-US" dirty="0" smtClean="0"/>
              <a:t>is</a:t>
            </a:r>
            <a:r>
              <a:rPr lang="it-IT" dirty="0" smtClean="0"/>
              <a:t> </a:t>
            </a:r>
            <a:r>
              <a:rPr lang="it-IT" dirty="0"/>
              <a:t>a </a:t>
            </a:r>
            <a:r>
              <a:rPr lang="en-US" dirty="0" smtClean="0"/>
              <a:t>good</a:t>
            </a:r>
            <a:r>
              <a:rPr lang="it-IT" dirty="0" smtClean="0"/>
              <a:t> </a:t>
            </a:r>
            <a:r>
              <a:rPr lang="en-US" dirty="0" smtClean="0"/>
              <a:t>tool</a:t>
            </a:r>
            <a:r>
              <a:rPr lang="it-IT" dirty="0" smtClean="0"/>
              <a:t> </a:t>
            </a:r>
            <a:r>
              <a:rPr lang="it-IT" dirty="0"/>
              <a:t>for </a:t>
            </a:r>
            <a:r>
              <a:rPr lang="en-US" dirty="0" smtClean="0"/>
              <a:t>predicting</a:t>
            </a:r>
            <a:r>
              <a:rPr lang="it-IT" dirty="0" smtClean="0"/>
              <a:t> </a:t>
            </a:r>
            <a:r>
              <a:rPr lang="en-US" dirty="0" smtClean="0"/>
              <a:t>customer</a:t>
            </a:r>
            <a:r>
              <a:rPr lang="it-IT" dirty="0" smtClean="0"/>
              <a:t> </a:t>
            </a:r>
            <a:r>
              <a:rPr lang="en-US" dirty="0" smtClean="0"/>
              <a:t>churn</a:t>
            </a:r>
            <a:r>
              <a:rPr lang="it-IT" dirty="0" smtClean="0"/>
              <a:t> </a:t>
            </a:r>
            <a:r>
              <a:rPr lang="en-US" dirty="0" smtClean="0"/>
              <a:t>in</a:t>
            </a:r>
            <a:r>
              <a:rPr lang="it-IT" dirty="0" smtClean="0"/>
              <a:t> </a:t>
            </a:r>
            <a:r>
              <a:rPr lang="en-US" dirty="0" smtClean="0"/>
              <a:t>energy</a:t>
            </a:r>
            <a:r>
              <a:rPr lang="it-IT" dirty="0"/>
              <a:t> </a:t>
            </a:r>
            <a:r>
              <a:rPr lang="en-US" dirty="0" smtClean="0"/>
              <a:t>industry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To </a:t>
            </a:r>
            <a:r>
              <a:rPr lang="en-US" dirty="0" smtClean="0"/>
              <a:t>further</a:t>
            </a:r>
            <a:r>
              <a:rPr lang="it-IT" dirty="0" smtClean="0"/>
              <a:t> </a:t>
            </a:r>
            <a:r>
              <a:rPr lang="en-US" dirty="0" smtClean="0"/>
              <a:t>improve</a:t>
            </a:r>
            <a:r>
              <a:rPr lang="it-IT" dirty="0" smtClean="0"/>
              <a:t> </a:t>
            </a:r>
            <a:r>
              <a:rPr lang="en-US" dirty="0" smtClean="0"/>
              <a:t>the</a:t>
            </a:r>
            <a:r>
              <a:rPr lang="it-IT" dirty="0" smtClean="0"/>
              <a:t> </a:t>
            </a:r>
            <a:r>
              <a:rPr lang="en-US" dirty="0" smtClean="0"/>
              <a:t>results</a:t>
            </a:r>
            <a:r>
              <a:rPr lang="it-IT" dirty="0" smtClean="0"/>
              <a:t> </a:t>
            </a:r>
            <a:r>
              <a:rPr lang="en-US" dirty="0" smtClean="0"/>
              <a:t>that</a:t>
            </a:r>
            <a:r>
              <a:rPr lang="it-IT" dirty="0" smtClean="0"/>
              <a:t> </a:t>
            </a:r>
            <a:r>
              <a:rPr lang="en-US" dirty="0" smtClean="0"/>
              <a:t>we</a:t>
            </a:r>
            <a:r>
              <a:rPr lang="it-IT" dirty="0" smtClean="0"/>
              <a:t> </a:t>
            </a:r>
            <a:r>
              <a:rPr lang="en-US" dirty="0" smtClean="0"/>
              <a:t>achieved</a:t>
            </a:r>
            <a:r>
              <a:rPr lang="it-IT" dirty="0" smtClean="0"/>
              <a:t>, </a:t>
            </a:r>
            <a:r>
              <a:rPr lang="en-US" dirty="0" smtClean="0"/>
              <a:t>research</a:t>
            </a:r>
            <a:r>
              <a:rPr lang="it-IT" dirty="0" smtClean="0"/>
              <a:t> </a:t>
            </a:r>
            <a:r>
              <a:rPr lang="it-IT" dirty="0"/>
              <a:t>can be </a:t>
            </a:r>
            <a:r>
              <a:rPr lang="en-US" dirty="0" smtClean="0"/>
              <a:t>performed</a:t>
            </a:r>
            <a:r>
              <a:rPr lang="it-IT" dirty="0" smtClean="0"/>
              <a:t> </a:t>
            </a:r>
            <a:r>
              <a:rPr lang="it-IT" dirty="0"/>
              <a:t>in the area of NLP to </a:t>
            </a:r>
            <a:r>
              <a:rPr lang="en-US" dirty="0" smtClean="0"/>
              <a:t>analyze</a:t>
            </a:r>
            <a:r>
              <a:rPr lang="it-IT" dirty="0" smtClean="0"/>
              <a:t> </a:t>
            </a:r>
            <a:r>
              <a:rPr lang="it-IT" dirty="0"/>
              <a:t>clients </a:t>
            </a:r>
            <a:r>
              <a:rPr lang="en-US" dirty="0" smtClean="0"/>
              <a:t>emotions that can be closely related to the churn phenomenon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Furthermore</a:t>
            </a:r>
            <a:r>
              <a:rPr lang="it-IT" dirty="0" smtClean="0"/>
              <a:t> </a:t>
            </a:r>
            <a:r>
              <a:rPr lang="it-IT" dirty="0"/>
              <a:t>to </a:t>
            </a:r>
            <a:r>
              <a:rPr lang="en-US" dirty="0" smtClean="0"/>
              <a:t>better</a:t>
            </a:r>
            <a:r>
              <a:rPr lang="it-IT" dirty="0" smtClean="0"/>
              <a:t> </a:t>
            </a:r>
            <a:r>
              <a:rPr lang="en-US" dirty="0" smtClean="0"/>
              <a:t>identify</a:t>
            </a:r>
            <a:r>
              <a:rPr lang="it-IT" dirty="0" smtClean="0"/>
              <a:t> </a:t>
            </a:r>
            <a:r>
              <a:rPr lang="en-US" dirty="0" smtClean="0"/>
              <a:t>the</a:t>
            </a:r>
            <a:r>
              <a:rPr lang="it-IT" dirty="0" smtClean="0"/>
              <a:t> </a:t>
            </a:r>
            <a:r>
              <a:rPr lang="en-US" dirty="0" smtClean="0"/>
              <a:t>right</a:t>
            </a:r>
            <a:r>
              <a:rPr lang="it-IT" dirty="0" smtClean="0"/>
              <a:t> </a:t>
            </a:r>
            <a:r>
              <a:rPr lang="en-US" dirty="0" smtClean="0"/>
              <a:t>action</a:t>
            </a:r>
            <a:r>
              <a:rPr lang="it-IT" dirty="0" smtClean="0"/>
              <a:t> </a:t>
            </a:r>
            <a:r>
              <a:rPr lang="en-US" dirty="0" smtClean="0"/>
              <a:t>to</a:t>
            </a:r>
            <a:r>
              <a:rPr lang="it-IT" dirty="0" smtClean="0"/>
              <a:t> </a:t>
            </a:r>
            <a:r>
              <a:rPr lang="en-US" dirty="0" smtClean="0"/>
              <a:t>be</a:t>
            </a:r>
            <a:r>
              <a:rPr lang="it-IT" dirty="0" smtClean="0"/>
              <a:t> </a:t>
            </a:r>
            <a:r>
              <a:rPr lang="en-US" dirty="0" smtClean="0"/>
              <a:t>taken</a:t>
            </a:r>
            <a:r>
              <a:rPr lang="it-IT" dirty="0" smtClean="0"/>
              <a:t> </a:t>
            </a:r>
            <a:r>
              <a:rPr lang="en-US" dirty="0" smtClean="0"/>
              <a:t>in</a:t>
            </a:r>
            <a:r>
              <a:rPr lang="it-IT" dirty="0" smtClean="0"/>
              <a:t> </a:t>
            </a:r>
            <a:r>
              <a:rPr lang="en-US" dirty="0" smtClean="0"/>
              <a:t>order</a:t>
            </a:r>
            <a:r>
              <a:rPr lang="it-IT" dirty="0" smtClean="0"/>
              <a:t> </a:t>
            </a:r>
            <a:r>
              <a:rPr lang="en-US" dirty="0" smtClean="0"/>
              <a:t>to</a:t>
            </a:r>
            <a:r>
              <a:rPr lang="it-IT" dirty="0" smtClean="0"/>
              <a:t> </a:t>
            </a:r>
            <a:r>
              <a:rPr lang="en-US" dirty="0" smtClean="0"/>
              <a:t>retain</a:t>
            </a:r>
            <a:r>
              <a:rPr lang="it-IT" dirty="0" smtClean="0"/>
              <a:t> </a:t>
            </a:r>
            <a:r>
              <a:rPr lang="it-IT" dirty="0"/>
              <a:t>a </a:t>
            </a:r>
            <a:r>
              <a:rPr lang="en-US" dirty="0" smtClean="0"/>
              <a:t>client</a:t>
            </a:r>
            <a:r>
              <a:rPr lang="it-IT" dirty="0" smtClean="0"/>
              <a:t>, </a:t>
            </a:r>
            <a:r>
              <a:rPr lang="en-US" dirty="0"/>
              <a:t>the reason why the client is churning could be very helpful. Analyzing </a:t>
            </a:r>
            <a:r>
              <a:rPr lang="en-US" dirty="0" smtClean="0"/>
              <a:t>those </a:t>
            </a:r>
            <a:r>
              <a:rPr lang="en-US" dirty="0"/>
              <a:t>reasons could be an </a:t>
            </a:r>
            <a:r>
              <a:rPr lang="en-US" dirty="0" smtClean="0"/>
              <a:t>excellent subject </a:t>
            </a:r>
            <a:r>
              <a:rPr lang="en-US" dirty="0"/>
              <a:t>for a future research</a:t>
            </a:r>
            <a:r>
              <a:rPr lang="en-US" dirty="0" smtClean="0"/>
              <a:t>.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63"/>
          <p:cNvPicPr preferRelativeResize="0"/>
          <p:nvPr/>
        </p:nvPicPr>
        <p:blipFill rotWithShape="1">
          <a:blip r:embed="rId3">
            <a:alphaModFix/>
          </a:blip>
          <a:srcRect l="20360" r="20366"/>
          <a:stretch/>
        </p:blipFill>
        <p:spPr>
          <a:xfrm>
            <a:off x="0" y="0"/>
            <a:ext cx="4572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63"/>
          <p:cNvSpPr/>
          <p:nvPr/>
        </p:nvSpPr>
        <p:spPr>
          <a:xfrm>
            <a:off x="4000500" y="1293000"/>
            <a:ext cx="4423500" cy="22527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63"/>
          <p:cNvSpPr txBox="1">
            <a:spLocks noGrp="1"/>
          </p:cNvSpPr>
          <p:nvPr>
            <p:ph type="title"/>
          </p:nvPr>
        </p:nvSpPr>
        <p:spPr>
          <a:xfrm>
            <a:off x="4260900" y="1578767"/>
            <a:ext cx="37104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Thanks!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83" name="Google Shape;683;p63"/>
          <p:cNvSpPr txBox="1">
            <a:spLocks noGrp="1"/>
          </p:cNvSpPr>
          <p:nvPr>
            <p:ph type="subTitle" idx="1"/>
          </p:nvPr>
        </p:nvSpPr>
        <p:spPr>
          <a:xfrm>
            <a:off x="4400625" y="2476617"/>
            <a:ext cx="3355200" cy="624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vigerdurand@yahoo.fr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663440" y="3627120"/>
            <a:ext cx="3878580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3" t="37732" r="31768" b="40493"/>
          <a:stretch/>
        </p:blipFill>
        <p:spPr>
          <a:xfrm>
            <a:off x="5597731" y="4443550"/>
            <a:ext cx="1558741" cy="6611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31" y="4726311"/>
            <a:ext cx="1558741" cy="224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/>
              <a:t>Energy Providers in Italy from 1957 to 2020 </a:t>
            </a:r>
            <a:endParaRPr sz="2500" dirty="0"/>
          </a:p>
        </p:txBody>
      </p:sp>
      <p:sp>
        <p:nvSpPr>
          <p:cNvPr id="349" name="Google Shape;349;p47"/>
          <p:cNvSpPr txBox="1"/>
          <p:nvPr/>
        </p:nvSpPr>
        <p:spPr>
          <a:xfrm>
            <a:off x="1174649" y="4240391"/>
            <a:ext cx="48897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number of energy providers in italy increases almost exponentially through the years.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04" y="1067436"/>
            <a:ext cx="5114109" cy="3143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9296" y="4706651"/>
            <a:ext cx="5404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>
                <a:solidFill>
                  <a:schemeClr val="accent3"/>
                </a:solidFill>
              </a:rPr>
              <a:t>https://www.arera.it/ModuliDinamiciPortale/reportistica/compilaRicerca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0549" y="4706651"/>
            <a:ext cx="67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61" y="1067436"/>
            <a:ext cx="905479" cy="905479"/>
          </a:xfrm>
          <a:prstGeom prst="rect">
            <a:avLst/>
          </a:prstGeom>
        </p:spPr>
      </p:pic>
      <p:sp>
        <p:nvSpPr>
          <p:cNvPr id="8" name="Google Shape;349;p47"/>
          <p:cNvSpPr txBox="1"/>
          <p:nvPr/>
        </p:nvSpPr>
        <p:spPr>
          <a:xfrm>
            <a:off x="6257189" y="1954868"/>
            <a:ext cx="2086711" cy="17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Regulatory Authority for Energy, Networks and the </a:t>
            </a:r>
            <a:r>
              <a:rPr lang="en-US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Environment.</a:t>
            </a:r>
          </a:p>
          <a:p>
            <a:pPr lvl="0"/>
            <a:endParaRPr lang="en-US"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Favors 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development of </a:t>
            </a:r>
            <a:r>
              <a:rPr lang="en-US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competitive 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energy </a:t>
            </a:r>
            <a:r>
              <a:rPr lang="en-US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market.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7"/>
          <p:cNvSpPr txBox="1">
            <a:spLocks noGrp="1"/>
          </p:cNvSpPr>
          <p:nvPr>
            <p:ph type="subTitle" idx="1"/>
          </p:nvPr>
        </p:nvSpPr>
        <p:spPr>
          <a:xfrm>
            <a:off x="1982025" y="1983575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Prediction</a:t>
            </a:r>
            <a:endParaRPr dirty="0"/>
          </a:p>
        </p:txBody>
      </p:sp>
      <p:sp>
        <p:nvSpPr>
          <p:cNvPr id="592" name="Google Shape;592;p57"/>
          <p:cNvSpPr txBox="1">
            <a:spLocks noGrp="1"/>
          </p:cNvSpPr>
          <p:nvPr>
            <p:ph type="subTitle" idx="2"/>
          </p:nvPr>
        </p:nvSpPr>
        <p:spPr>
          <a:xfrm>
            <a:off x="1982025" y="2278850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know in advance if a client is about to churn ?</a:t>
            </a:r>
            <a:endParaRPr dirty="0"/>
          </a:p>
        </p:txBody>
      </p:sp>
      <p:sp>
        <p:nvSpPr>
          <p:cNvPr id="593" name="Google Shape;593;p57"/>
          <p:cNvSpPr txBox="1">
            <a:spLocks noGrp="1"/>
          </p:cNvSpPr>
          <p:nvPr>
            <p:ph type="subTitle" idx="3"/>
          </p:nvPr>
        </p:nvSpPr>
        <p:spPr>
          <a:xfrm>
            <a:off x="6051309" y="1983575"/>
            <a:ext cx="23727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Satisfaction</a:t>
            </a:r>
            <a:endParaRPr dirty="0"/>
          </a:p>
        </p:txBody>
      </p:sp>
      <p:sp>
        <p:nvSpPr>
          <p:cNvPr id="594" name="Google Shape;594;p57"/>
          <p:cNvSpPr txBox="1">
            <a:spLocks noGrp="1"/>
          </p:cNvSpPr>
          <p:nvPr>
            <p:ph type="subTitle" idx="4"/>
          </p:nvPr>
        </p:nvSpPr>
        <p:spPr>
          <a:xfrm>
            <a:off x="6051308" y="2278850"/>
            <a:ext cx="2734552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action to take to increase customer satisfaction ?</a:t>
            </a:r>
            <a:endParaRPr dirty="0"/>
          </a:p>
        </p:txBody>
      </p:sp>
      <p:sp>
        <p:nvSpPr>
          <p:cNvPr id="595" name="Google Shape;595;p57"/>
          <p:cNvSpPr txBox="1">
            <a:spLocks noGrp="1"/>
          </p:cNvSpPr>
          <p:nvPr>
            <p:ph type="subTitle" idx="5"/>
          </p:nvPr>
        </p:nvSpPr>
        <p:spPr>
          <a:xfrm>
            <a:off x="1982025" y="3327929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Retention</a:t>
            </a:r>
            <a:endParaRPr dirty="0"/>
          </a:p>
        </p:txBody>
      </p:sp>
      <p:sp>
        <p:nvSpPr>
          <p:cNvPr id="596" name="Google Shape;596;p57"/>
          <p:cNvSpPr txBox="1">
            <a:spLocks noGrp="1"/>
          </p:cNvSpPr>
          <p:nvPr>
            <p:ph type="subTitle" idx="6"/>
          </p:nvPr>
        </p:nvSpPr>
        <p:spPr>
          <a:xfrm>
            <a:off x="1982025" y="36232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to do to reverse the churn process ?</a:t>
            </a:r>
            <a:endParaRPr dirty="0"/>
          </a:p>
        </p:txBody>
      </p:sp>
      <p:sp>
        <p:nvSpPr>
          <p:cNvPr id="597" name="Google Shape;597;p57"/>
          <p:cNvSpPr txBox="1">
            <a:spLocks noGrp="1"/>
          </p:cNvSpPr>
          <p:nvPr>
            <p:ph type="subTitle" idx="7"/>
          </p:nvPr>
        </p:nvSpPr>
        <p:spPr>
          <a:xfrm>
            <a:off x="6051309" y="3327929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Lost of money</a:t>
            </a:r>
            <a:endParaRPr dirty="0"/>
          </a:p>
        </p:txBody>
      </p:sp>
      <p:sp>
        <p:nvSpPr>
          <p:cNvPr id="598" name="Google Shape;598;p57"/>
          <p:cNvSpPr txBox="1">
            <a:spLocks noGrp="1"/>
          </p:cNvSpPr>
          <p:nvPr>
            <p:ph type="subTitle" idx="8"/>
          </p:nvPr>
        </p:nvSpPr>
        <p:spPr>
          <a:xfrm>
            <a:off x="6051309" y="36232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Retain clients and prevent the lost of money.</a:t>
            </a:r>
            <a:endParaRPr dirty="0"/>
          </a:p>
        </p:txBody>
      </p:sp>
      <p:sp>
        <p:nvSpPr>
          <p:cNvPr id="599" name="Google Shape;599;p57"/>
          <p:cNvSpPr/>
          <p:nvPr/>
        </p:nvSpPr>
        <p:spPr>
          <a:xfrm rot="10800000" flipH="1">
            <a:off x="719999" y="1898714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Probems</a:t>
            </a:r>
            <a:endParaRPr dirty="0"/>
          </a:p>
        </p:txBody>
      </p:sp>
      <p:sp>
        <p:nvSpPr>
          <p:cNvPr id="601" name="Google Shape;601;p57"/>
          <p:cNvSpPr/>
          <p:nvPr/>
        </p:nvSpPr>
        <p:spPr>
          <a:xfrm>
            <a:off x="719999" y="3242332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57"/>
          <p:cNvSpPr/>
          <p:nvPr/>
        </p:nvSpPr>
        <p:spPr>
          <a:xfrm rot="10800000">
            <a:off x="4799524" y="1898714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57"/>
          <p:cNvSpPr/>
          <p:nvPr/>
        </p:nvSpPr>
        <p:spPr>
          <a:xfrm>
            <a:off x="4799524" y="3242332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4693;p73"/>
          <p:cNvGrpSpPr/>
          <p:nvPr/>
        </p:nvGrpSpPr>
        <p:grpSpPr>
          <a:xfrm>
            <a:off x="1098392" y="2289053"/>
            <a:ext cx="379677" cy="334791"/>
            <a:chOff x="7617850" y="2063282"/>
            <a:chExt cx="799565" cy="670282"/>
          </a:xfrm>
          <a:solidFill>
            <a:schemeClr val="bg1"/>
          </a:solidFill>
        </p:grpSpPr>
        <p:cxnSp>
          <p:nvCxnSpPr>
            <p:cNvPr id="40" name="Google Shape;4694;p73"/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695;p73"/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696;p73"/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697;p73"/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698;p73"/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699;p73"/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" name="Google Shape;4700;p73"/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  <a:grpFill/>
          </p:grpSpPr>
          <p:grpSp>
            <p:nvGrpSpPr>
              <p:cNvPr id="47" name="Google Shape;4701;p73"/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53" name="Google Shape;4702;p73"/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4703;p73"/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4704;p73"/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4705;p73"/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" name="Google Shape;4706;p73"/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49" name="Google Shape;4707;p73"/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708;p73"/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4709;p73"/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4710;p73"/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" name="Google Shape;8077;p81"/>
          <p:cNvGrpSpPr/>
          <p:nvPr/>
        </p:nvGrpSpPr>
        <p:grpSpPr>
          <a:xfrm>
            <a:off x="1113620" y="3613402"/>
            <a:ext cx="340073" cy="305159"/>
            <a:chOff x="-6696925" y="3272575"/>
            <a:chExt cx="307200" cy="291425"/>
          </a:xfrm>
          <a:solidFill>
            <a:schemeClr val="bg1"/>
          </a:solidFill>
        </p:grpSpPr>
        <p:sp>
          <p:nvSpPr>
            <p:cNvPr id="58" name="Google Shape;8078;p81"/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079;p81"/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5564;p75"/>
          <p:cNvGrpSpPr/>
          <p:nvPr/>
        </p:nvGrpSpPr>
        <p:grpSpPr>
          <a:xfrm>
            <a:off x="5213697" y="2284591"/>
            <a:ext cx="339253" cy="339253"/>
            <a:chOff x="5651375" y="3806450"/>
            <a:chExt cx="481825" cy="481825"/>
          </a:xfrm>
          <a:solidFill>
            <a:schemeClr val="bg1"/>
          </a:solidFill>
        </p:grpSpPr>
        <p:sp>
          <p:nvSpPr>
            <p:cNvPr id="61" name="Google Shape;5565;p75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5566;p75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5567;p75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5568;p75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5" name="Google Shape;6130;p77"/>
          <p:cNvSpPr/>
          <p:nvPr/>
        </p:nvSpPr>
        <p:spPr>
          <a:xfrm>
            <a:off x="5233068" y="3613321"/>
            <a:ext cx="319882" cy="367463"/>
          </a:xfrm>
          <a:custGeom>
            <a:avLst/>
            <a:gdLst/>
            <a:ahLst/>
            <a:cxnLst/>
            <a:rect l="l" t="t" r="r" b="b"/>
            <a:pathLst>
              <a:path w="11059" h="12704" extrusionOk="0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l="1947" t="29421" r="6191" b="24245"/>
          <a:stretch/>
        </p:blipFill>
        <p:spPr>
          <a:xfrm>
            <a:off x="0" y="0"/>
            <a:ext cx="9144003" cy="307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/>
          <p:nvPr/>
        </p:nvSpPr>
        <p:spPr>
          <a:xfrm>
            <a:off x="1812000" y="1445400"/>
            <a:ext cx="5520000" cy="22527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2032950" y="1780526"/>
            <a:ext cx="5078100" cy="15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Solution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2" name="Google Shape;192;p34"/>
          <p:cNvSpPr txBox="1">
            <a:spLocks noGrp="1"/>
          </p:cNvSpPr>
          <p:nvPr>
            <p:ph type="subTitle" idx="1"/>
          </p:nvPr>
        </p:nvSpPr>
        <p:spPr>
          <a:xfrm>
            <a:off x="1526550" y="4018475"/>
            <a:ext cx="60909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Usage of Data Science techniques to build models able to predict if a client is about to churn.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Process</a:t>
            </a:r>
            <a:endParaRPr dirty="0"/>
          </a:p>
        </p:txBody>
      </p:sp>
      <p:sp>
        <p:nvSpPr>
          <p:cNvPr id="50" name="Google Shape;3781;p37"/>
          <p:cNvSpPr/>
          <p:nvPr/>
        </p:nvSpPr>
        <p:spPr>
          <a:xfrm>
            <a:off x="836340" y="1574605"/>
            <a:ext cx="7747466" cy="3005779"/>
          </a:xfrm>
          <a:custGeom>
            <a:avLst/>
            <a:gdLst/>
            <a:ahLst/>
            <a:cxnLst/>
            <a:rect l="l" t="t" r="r" b="b"/>
            <a:pathLst>
              <a:path w="243631" h="100201" extrusionOk="0">
                <a:moveTo>
                  <a:pt x="91619" y="0"/>
                </a:moveTo>
                <a:cubicBezTo>
                  <a:pt x="71731" y="0"/>
                  <a:pt x="55580" y="16183"/>
                  <a:pt x="55580" y="36039"/>
                </a:cubicBezTo>
                <a:lnTo>
                  <a:pt x="55580" y="64478"/>
                </a:lnTo>
                <a:cubicBezTo>
                  <a:pt x="55580" y="75531"/>
                  <a:pt x="46586" y="84556"/>
                  <a:pt x="35501" y="84556"/>
                </a:cubicBezTo>
                <a:cubicBezTo>
                  <a:pt x="24449" y="84556"/>
                  <a:pt x="15423" y="75531"/>
                  <a:pt x="15423" y="64478"/>
                </a:cubicBezTo>
                <a:lnTo>
                  <a:pt x="15423" y="8456"/>
                </a:lnTo>
                <a:lnTo>
                  <a:pt x="0" y="8456"/>
                </a:lnTo>
                <a:lnTo>
                  <a:pt x="0" y="64478"/>
                </a:lnTo>
                <a:cubicBezTo>
                  <a:pt x="0" y="84049"/>
                  <a:pt x="15930" y="99979"/>
                  <a:pt x="35501" y="99979"/>
                </a:cubicBezTo>
                <a:cubicBezTo>
                  <a:pt x="55073" y="99979"/>
                  <a:pt x="71002" y="84049"/>
                  <a:pt x="71002" y="64478"/>
                </a:cubicBezTo>
                <a:lnTo>
                  <a:pt x="71002" y="36039"/>
                </a:lnTo>
                <a:cubicBezTo>
                  <a:pt x="71002" y="24702"/>
                  <a:pt x="80250" y="15455"/>
                  <a:pt x="91619" y="15455"/>
                </a:cubicBezTo>
                <a:cubicBezTo>
                  <a:pt x="102988" y="15455"/>
                  <a:pt x="112236" y="24702"/>
                  <a:pt x="112236" y="36039"/>
                </a:cubicBezTo>
                <a:lnTo>
                  <a:pt x="112236" y="63338"/>
                </a:lnTo>
                <a:cubicBezTo>
                  <a:pt x="112236" y="83669"/>
                  <a:pt x="128767" y="100201"/>
                  <a:pt x="149067" y="100201"/>
                </a:cubicBezTo>
                <a:cubicBezTo>
                  <a:pt x="169398" y="100201"/>
                  <a:pt x="185929" y="83669"/>
                  <a:pt x="185929" y="63338"/>
                </a:cubicBezTo>
                <a:lnTo>
                  <a:pt x="185929" y="36578"/>
                </a:lnTo>
                <a:cubicBezTo>
                  <a:pt x="185929" y="24924"/>
                  <a:pt x="195398" y="15455"/>
                  <a:pt x="207053" y="15455"/>
                </a:cubicBezTo>
                <a:cubicBezTo>
                  <a:pt x="218707" y="15455"/>
                  <a:pt x="228208" y="24924"/>
                  <a:pt x="228208" y="36578"/>
                </a:cubicBezTo>
                <a:lnTo>
                  <a:pt x="228208" y="80756"/>
                </a:lnTo>
                <a:lnTo>
                  <a:pt x="243630" y="80756"/>
                </a:lnTo>
                <a:lnTo>
                  <a:pt x="243630" y="36578"/>
                </a:lnTo>
                <a:cubicBezTo>
                  <a:pt x="243630" y="16405"/>
                  <a:pt x="227226" y="0"/>
                  <a:pt x="207053" y="0"/>
                </a:cubicBezTo>
                <a:cubicBezTo>
                  <a:pt x="186880" y="0"/>
                  <a:pt x="170475" y="16405"/>
                  <a:pt x="170475" y="36578"/>
                </a:cubicBezTo>
                <a:lnTo>
                  <a:pt x="170475" y="63338"/>
                </a:lnTo>
                <a:cubicBezTo>
                  <a:pt x="170475" y="75150"/>
                  <a:pt x="160879" y="84746"/>
                  <a:pt x="149067" y="84746"/>
                </a:cubicBezTo>
                <a:cubicBezTo>
                  <a:pt x="137254" y="84746"/>
                  <a:pt x="127658" y="75150"/>
                  <a:pt x="127658" y="63338"/>
                </a:cubicBezTo>
                <a:lnTo>
                  <a:pt x="127658" y="36039"/>
                </a:lnTo>
                <a:cubicBezTo>
                  <a:pt x="127658" y="16183"/>
                  <a:pt x="111507" y="0"/>
                  <a:pt x="91619" y="0"/>
                </a:cubicBezTo>
                <a:close/>
              </a:path>
            </a:pathLst>
          </a:custGeom>
          <a:noFill/>
          <a:ln w="19050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3861;p37"/>
          <p:cNvSpPr/>
          <p:nvPr/>
        </p:nvSpPr>
        <p:spPr>
          <a:xfrm>
            <a:off x="7833524" y="3588910"/>
            <a:ext cx="1015151" cy="895297"/>
          </a:xfrm>
          <a:custGeom>
            <a:avLst/>
            <a:gdLst/>
            <a:ahLst/>
            <a:cxnLst/>
            <a:rect l="l" t="t" r="r" b="b"/>
            <a:pathLst>
              <a:path w="31923" h="28154" extrusionOk="0">
                <a:moveTo>
                  <a:pt x="15961" y="0"/>
                </a:moveTo>
                <a:cubicBezTo>
                  <a:pt x="14208" y="0"/>
                  <a:pt x="12427" y="331"/>
                  <a:pt x="10704" y="1030"/>
                </a:cubicBezTo>
                <a:cubicBezTo>
                  <a:pt x="3484" y="3911"/>
                  <a:pt x="0" y="12114"/>
                  <a:pt x="2882" y="19334"/>
                </a:cubicBezTo>
                <a:cubicBezTo>
                  <a:pt x="5097" y="24824"/>
                  <a:pt x="10370" y="28154"/>
                  <a:pt x="15930" y="28154"/>
                </a:cubicBezTo>
                <a:cubicBezTo>
                  <a:pt x="17683" y="28154"/>
                  <a:pt x="19464" y="27823"/>
                  <a:pt x="21187" y="27125"/>
                </a:cubicBezTo>
                <a:cubicBezTo>
                  <a:pt x="28407" y="24243"/>
                  <a:pt x="31922" y="16041"/>
                  <a:pt x="29009" y="8820"/>
                </a:cubicBezTo>
                <a:cubicBezTo>
                  <a:pt x="26794" y="3330"/>
                  <a:pt x="21521" y="0"/>
                  <a:pt x="159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3901;p37"/>
          <p:cNvSpPr/>
          <p:nvPr/>
        </p:nvSpPr>
        <p:spPr>
          <a:xfrm>
            <a:off x="1799092" y="3355721"/>
            <a:ext cx="330370" cy="298856"/>
          </a:xfrm>
          <a:custGeom>
            <a:avLst/>
            <a:gdLst/>
            <a:ahLst/>
            <a:cxnLst/>
            <a:rect l="l" t="t" r="r" b="b"/>
            <a:pathLst>
              <a:path w="10389" h="9398" extrusionOk="0">
                <a:moveTo>
                  <a:pt x="5185" y="0"/>
                </a:moveTo>
                <a:cubicBezTo>
                  <a:pt x="4027" y="0"/>
                  <a:pt x="2866" y="429"/>
                  <a:pt x="1964" y="1300"/>
                </a:cubicBezTo>
                <a:cubicBezTo>
                  <a:pt x="64" y="3106"/>
                  <a:pt x="1" y="6051"/>
                  <a:pt x="1806" y="7951"/>
                </a:cubicBezTo>
                <a:cubicBezTo>
                  <a:pt x="2720" y="8914"/>
                  <a:pt x="3953" y="9397"/>
                  <a:pt x="5189" y="9397"/>
                </a:cubicBezTo>
                <a:cubicBezTo>
                  <a:pt x="6353" y="9397"/>
                  <a:pt x="7519" y="8969"/>
                  <a:pt x="8425" y="8109"/>
                </a:cubicBezTo>
                <a:cubicBezTo>
                  <a:pt x="10325" y="6304"/>
                  <a:pt x="10388" y="3327"/>
                  <a:pt x="8583" y="1459"/>
                </a:cubicBezTo>
                <a:cubicBezTo>
                  <a:pt x="7666" y="492"/>
                  <a:pt x="6427" y="0"/>
                  <a:pt x="518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" name="Google Shape;3902;p37"/>
          <p:cNvSpPr/>
          <p:nvPr/>
        </p:nvSpPr>
        <p:spPr>
          <a:xfrm>
            <a:off x="5428617" y="3356103"/>
            <a:ext cx="330338" cy="298475"/>
          </a:xfrm>
          <a:custGeom>
            <a:avLst/>
            <a:gdLst/>
            <a:ahLst/>
            <a:cxnLst/>
            <a:rect l="l" t="t" r="r" b="b"/>
            <a:pathLst>
              <a:path w="10388" h="9386" extrusionOk="0">
                <a:moveTo>
                  <a:pt x="5195" y="1"/>
                </a:moveTo>
                <a:cubicBezTo>
                  <a:pt x="4027" y="1"/>
                  <a:pt x="2853" y="429"/>
                  <a:pt x="1932" y="1288"/>
                </a:cubicBezTo>
                <a:cubicBezTo>
                  <a:pt x="64" y="3094"/>
                  <a:pt x="0" y="6070"/>
                  <a:pt x="1774" y="7939"/>
                </a:cubicBezTo>
                <a:cubicBezTo>
                  <a:pt x="2704" y="8902"/>
                  <a:pt x="3945" y="9385"/>
                  <a:pt x="5185" y="9385"/>
                </a:cubicBezTo>
                <a:cubicBezTo>
                  <a:pt x="6352" y="9385"/>
                  <a:pt x="7518" y="8957"/>
                  <a:pt x="8424" y="8097"/>
                </a:cubicBezTo>
                <a:cubicBezTo>
                  <a:pt x="10293" y="6292"/>
                  <a:pt x="10388" y="3315"/>
                  <a:pt x="8583" y="1447"/>
                </a:cubicBezTo>
                <a:cubicBezTo>
                  <a:pt x="7669" y="484"/>
                  <a:pt x="6436" y="1"/>
                  <a:pt x="51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" name="Google Shape;3903;p37"/>
          <p:cNvSpPr/>
          <p:nvPr/>
        </p:nvSpPr>
        <p:spPr>
          <a:xfrm>
            <a:off x="3591690" y="1241498"/>
            <a:ext cx="330370" cy="298984"/>
          </a:xfrm>
          <a:custGeom>
            <a:avLst/>
            <a:gdLst/>
            <a:ahLst/>
            <a:cxnLst/>
            <a:rect l="l" t="t" r="r" b="b"/>
            <a:pathLst>
              <a:path w="10389" h="9402" extrusionOk="0">
                <a:moveTo>
                  <a:pt x="5205" y="1"/>
                </a:moveTo>
                <a:cubicBezTo>
                  <a:pt x="4038" y="1"/>
                  <a:pt x="2871" y="437"/>
                  <a:pt x="1964" y="1312"/>
                </a:cubicBezTo>
                <a:cubicBezTo>
                  <a:pt x="96" y="3086"/>
                  <a:pt x="1" y="6063"/>
                  <a:pt x="1806" y="7931"/>
                </a:cubicBezTo>
                <a:cubicBezTo>
                  <a:pt x="2719" y="8910"/>
                  <a:pt x="3952" y="9401"/>
                  <a:pt x="5192" y="9401"/>
                </a:cubicBezTo>
                <a:cubicBezTo>
                  <a:pt x="6360" y="9401"/>
                  <a:pt x="7535" y="8965"/>
                  <a:pt x="8457" y="8090"/>
                </a:cubicBezTo>
                <a:cubicBezTo>
                  <a:pt x="10325" y="6316"/>
                  <a:pt x="10388" y="3339"/>
                  <a:pt x="8615" y="1471"/>
                </a:cubicBezTo>
                <a:cubicBezTo>
                  <a:pt x="7685" y="492"/>
                  <a:pt x="6445" y="1"/>
                  <a:pt x="520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" name="Google Shape;3904;p37"/>
          <p:cNvSpPr/>
          <p:nvPr/>
        </p:nvSpPr>
        <p:spPr>
          <a:xfrm>
            <a:off x="7287677" y="1241880"/>
            <a:ext cx="329353" cy="298856"/>
          </a:xfrm>
          <a:custGeom>
            <a:avLst/>
            <a:gdLst/>
            <a:ahLst/>
            <a:cxnLst/>
            <a:rect l="l" t="t" r="r" b="b"/>
            <a:pathLst>
              <a:path w="10357" h="9398" extrusionOk="0">
                <a:moveTo>
                  <a:pt x="5157" y="0"/>
                </a:moveTo>
                <a:cubicBezTo>
                  <a:pt x="3995" y="0"/>
                  <a:pt x="2834" y="429"/>
                  <a:pt x="1932" y="1300"/>
                </a:cubicBezTo>
                <a:cubicBezTo>
                  <a:pt x="64" y="3074"/>
                  <a:pt x="0" y="6051"/>
                  <a:pt x="1774" y="7951"/>
                </a:cubicBezTo>
                <a:cubicBezTo>
                  <a:pt x="2704" y="8914"/>
                  <a:pt x="3945" y="9397"/>
                  <a:pt x="5185" y="9397"/>
                </a:cubicBezTo>
                <a:cubicBezTo>
                  <a:pt x="6352" y="9397"/>
                  <a:pt x="7519" y="8969"/>
                  <a:pt x="8424" y="8109"/>
                </a:cubicBezTo>
                <a:cubicBezTo>
                  <a:pt x="10293" y="6304"/>
                  <a:pt x="10356" y="3327"/>
                  <a:pt x="8583" y="1459"/>
                </a:cubicBezTo>
                <a:cubicBezTo>
                  <a:pt x="7649" y="492"/>
                  <a:pt x="6402" y="0"/>
                  <a:pt x="515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" name="Google Shape;3905;p37"/>
          <p:cNvSpPr/>
          <p:nvPr/>
        </p:nvSpPr>
        <p:spPr>
          <a:xfrm>
            <a:off x="8181956" y="3356103"/>
            <a:ext cx="329353" cy="298856"/>
          </a:xfrm>
          <a:custGeom>
            <a:avLst/>
            <a:gdLst/>
            <a:ahLst/>
            <a:cxnLst/>
            <a:rect l="l" t="t" r="r" b="b"/>
            <a:pathLst>
              <a:path w="10357" h="9398" extrusionOk="0">
                <a:moveTo>
                  <a:pt x="5171" y="1"/>
                </a:moveTo>
                <a:cubicBezTo>
                  <a:pt x="4004" y="1"/>
                  <a:pt x="2838" y="429"/>
                  <a:pt x="1932" y="1288"/>
                </a:cubicBezTo>
                <a:cubicBezTo>
                  <a:pt x="64" y="3094"/>
                  <a:pt x="1" y="6070"/>
                  <a:pt x="1774" y="7939"/>
                </a:cubicBezTo>
                <a:cubicBezTo>
                  <a:pt x="2708" y="8905"/>
                  <a:pt x="3955" y="9397"/>
                  <a:pt x="5200" y="9397"/>
                </a:cubicBezTo>
                <a:cubicBezTo>
                  <a:pt x="6362" y="9397"/>
                  <a:pt x="7522" y="8969"/>
                  <a:pt x="8425" y="8097"/>
                </a:cubicBezTo>
                <a:cubicBezTo>
                  <a:pt x="10293" y="6324"/>
                  <a:pt x="10356" y="3347"/>
                  <a:pt x="8583" y="1447"/>
                </a:cubicBezTo>
                <a:cubicBezTo>
                  <a:pt x="7653" y="484"/>
                  <a:pt x="6412" y="1"/>
                  <a:pt x="51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" name="Google Shape;3906;p37"/>
          <p:cNvSpPr/>
          <p:nvPr/>
        </p:nvSpPr>
        <p:spPr>
          <a:xfrm>
            <a:off x="1065943" y="3000261"/>
            <a:ext cx="6074" cy="376703"/>
          </a:xfrm>
          <a:custGeom>
            <a:avLst/>
            <a:gdLst/>
            <a:ahLst/>
            <a:cxnLst/>
            <a:rect l="l" t="t" r="r" b="b"/>
            <a:pathLst>
              <a:path w="191" h="11846" extrusionOk="0">
                <a:moveTo>
                  <a:pt x="1" y="1"/>
                </a:moveTo>
                <a:lnTo>
                  <a:pt x="1" y="11845"/>
                </a:lnTo>
                <a:lnTo>
                  <a:pt x="191" y="11845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3907;p37"/>
          <p:cNvSpPr/>
          <p:nvPr/>
        </p:nvSpPr>
        <p:spPr>
          <a:xfrm>
            <a:off x="1043810" y="3351746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159" y="0"/>
                </a:moveTo>
                <a:lnTo>
                  <a:pt x="0" y="127"/>
                </a:lnTo>
                <a:lnTo>
                  <a:pt x="792" y="1014"/>
                </a:lnTo>
                <a:lnTo>
                  <a:pt x="1615" y="127"/>
                </a:lnTo>
                <a:lnTo>
                  <a:pt x="1457" y="0"/>
                </a:lnTo>
                <a:lnTo>
                  <a:pt x="792" y="729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3908;p37"/>
          <p:cNvSpPr/>
          <p:nvPr/>
        </p:nvSpPr>
        <p:spPr>
          <a:xfrm>
            <a:off x="2856537" y="3005317"/>
            <a:ext cx="6074" cy="378674"/>
          </a:xfrm>
          <a:custGeom>
            <a:avLst/>
            <a:gdLst/>
            <a:ahLst/>
            <a:cxnLst/>
            <a:rect l="l" t="t" r="r" b="b"/>
            <a:pathLst>
              <a:path w="191" h="11908" extrusionOk="0">
                <a:moveTo>
                  <a:pt x="0" y="0"/>
                </a:moveTo>
                <a:lnTo>
                  <a:pt x="0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3909;p37"/>
          <p:cNvSpPr/>
          <p:nvPr/>
        </p:nvSpPr>
        <p:spPr>
          <a:xfrm>
            <a:off x="2833387" y="2998257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823" y="1"/>
                </a:moveTo>
                <a:lnTo>
                  <a:pt x="0" y="887"/>
                </a:lnTo>
                <a:lnTo>
                  <a:pt x="158" y="1014"/>
                </a:lnTo>
                <a:lnTo>
                  <a:pt x="823" y="317"/>
                </a:lnTo>
                <a:lnTo>
                  <a:pt x="1489" y="1014"/>
                </a:lnTo>
                <a:lnTo>
                  <a:pt x="1615" y="887"/>
                </a:lnTo>
                <a:lnTo>
                  <a:pt x="82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3910;p37"/>
          <p:cNvSpPr/>
          <p:nvPr/>
        </p:nvSpPr>
        <p:spPr>
          <a:xfrm>
            <a:off x="4652156" y="3000261"/>
            <a:ext cx="6074" cy="376703"/>
          </a:xfrm>
          <a:custGeom>
            <a:avLst/>
            <a:gdLst/>
            <a:ahLst/>
            <a:cxnLst/>
            <a:rect l="l" t="t" r="r" b="b"/>
            <a:pathLst>
              <a:path w="191" h="11846" extrusionOk="0">
                <a:moveTo>
                  <a:pt x="0" y="1"/>
                </a:moveTo>
                <a:lnTo>
                  <a:pt x="0" y="11845"/>
                </a:lnTo>
                <a:lnTo>
                  <a:pt x="190" y="11845"/>
                </a:lnTo>
                <a:lnTo>
                  <a:pt x="19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3911;p37"/>
          <p:cNvSpPr/>
          <p:nvPr/>
        </p:nvSpPr>
        <p:spPr>
          <a:xfrm>
            <a:off x="4629006" y="3351746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158" y="0"/>
                </a:moveTo>
                <a:lnTo>
                  <a:pt x="0" y="127"/>
                </a:lnTo>
                <a:lnTo>
                  <a:pt x="823" y="1014"/>
                </a:lnTo>
                <a:lnTo>
                  <a:pt x="1615" y="127"/>
                </a:lnTo>
                <a:lnTo>
                  <a:pt x="1488" y="0"/>
                </a:lnTo>
                <a:lnTo>
                  <a:pt x="823" y="729"/>
                </a:lnTo>
                <a:lnTo>
                  <a:pt x="158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3912;p37"/>
          <p:cNvSpPr/>
          <p:nvPr/>
        </p:nvSpPr>
        <p:spPr>
          <a:xfrm>
            <a:off x="8343087" y="2893508"/>
            <a:ext cx="6074" cy="375685"/>
          </a:xfrm>
          <a:custGeom>
            <a:avLst/>
            <a:gdLst/>
            <a:ahLst/>
            <a:cxnLst/>
            <a:rect l="l" t="t" r="r" b="b"/>
            <a:pathLst>
              <a:path w="191" h="11814" extrusionOk="0">
                <a:moveTo>
                  <a:pt x="1" y="1"/>
                </a:moveTo>
                <a:lnTo>
                  <a:pt x="1" y="11813"/>
                </a:lnTo>
                <a:lnTo>
                  <a:pt x="191" y="11813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3913;p37"/>
          <p:cNvSpPr/>
          <p:nvPr/>
        </p:nvSpPr>
        <p:spPr>
          <a:xfrm>
            <a:off x="8320922" y="3244993"/>
            <a:ext cx="51389" cy="31259"/>
          </a:xfrm>
          <a:custGeom>
            <a:avLst/>
            <a:gdLst/>
            <a:ahLst/>
            <a:cxnLst/>
            <a:rect l="l" t="t" r="r" b="b"/>
            <a:pathLst>
              <a:path w="1616" h="983" extrusionOk="0">
                <a:moveTo>
                  <a:pt x="159" y="0"/>
                </a:moveTo>
                <a:lnTo>
                  <a:pt x="1" y="127"/>
                </a:lnTo>
                <a:lnTo>
                  <a:pt x="793" y="982"/>
                </a:lnTo>
                <a:lnTo>
                  <a:pt x="1616" y="127"/>
                </a:lnTo>
                <a:lnTo>
                  <a:pt x="1458" y="0"/>
                </a:lnTo>
                <a:lnTo>
                  <a:pt x="793" y="697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3914;p37"/>
          <p:cNvSpPr/>
          <p:nvPr/>
        </p:nvSpPr>
        <p:spPr>
          <a:xfrm>
            <a:off x="6507177" y="3005317"/>
            <a:ext cx="6074" cy="378674"/>
          </a:xfrm>
          <a:custGeom>
            <a:avLst/>
            <a:gdLst/>
            <a:ahLst/>
            <a:cxnLst/>
            <a:rect l="l" t="t" r="r" b="b"/>
            <a:pathLst>
              <a:path w="191" h="11908" extrusionOk="0">
                <a:moveTo>
                  <a:pt x="1" y="0"/>
                </a:moveTo>
                <a:lnTo>
                  <a:pt x="1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3915;p37"/>
          <p:cNvSpPr/>
          <p:nvPr/>
        </p:nvSpPr>
        <p:spPr>
          <a:xfrm>
            <a:off x="6485045" y="2998257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792" y="1"/>
                </a:moveTo>
                <a:lnTo>
                  <a:pt x="0" y="887"/>
                </a:lnTo>
                <a:lnTo>
                  <a:pt x="127" y="1014"/>
                </a:lnTo>
                <a:lnTo>
                  <a:pt x="792" y="317"/>
                </a:lnTo>
                <a:lnTo>
                  <a:pt x="1457" y="1014"/>
                </a:lnTo>
                <a:lnTo>
                  <a:pt x="1615" y="887"/>
                </a:lnTo>
                <a:lnTo>
                  <a:pt x="79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3917;p37"/>
          <p:cNvSpPr txBox="1"/>
          <p:nvPr/>
        </p:nvSpPr>
        <p:spPr>
          <a:xfrm>
            <a:off x="200111" y="2406886"/>
            <a:ext cx="1752263" cy="5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b="1" dirty="0" smtClean="0">
                <a:latin typeface="Fira Sans"/>
                <a:ea typeface="Fira Sans"/>
                <a:cs typeface="Fira Sans"/>
                <a:sym typeface="Fira Sans"/>
              </a:rPr>
              <a:t>Data Collection</a:t>
            </a:r>
            <a:r>
              <a:rPr lang="en" sz="1100" dirty="0" smtClean="0">
                <a:latin typeface="Fira Sans"/>
                <a:ea typeface="Fira Sans"/>
                <a:cs typeface="Fira Sans"/>
                <a:sym typeface="Fira Sans"/>
              </a:rPr>
              <a:t>: From company’s areas to Data Lake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" name="Google Shape;3918;p37"/>
          <p:cNvSpPr txBox="1"/>
          <p:nvPr/>
        </p:nvSpPr>
        <p:spPr>
          <a:xfrm>
            <a:off x="813438" y="4496796"/>
            <a:ext cx="229407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100" b="1" dirty="0" smtClean="0">
                <a:latin typeface="Fira Sans"/>
                <a:ea typeface="Fira Sans"/>
                <a:cs typeface="Fira Sans"/>
                <a:sym typeface="Fira Sans"/>
              </a:rPr>
              <a:t>Feature</a:t>
            </a:r>
            <a:r>
              <a:rPr lang="it-IT" sz="1100" b="1" dirty="0" smtClean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100" b="1" dirty="0" smtClean="0">
                <a:latin typeface="Fira Sans"/>
                <a:ea typeface="Fira Sans"/>
                <a:cs typeface="Fira Sans"/>
                <a:sym typeface="Fira Sans"/>
              </a:rPr>
              <a:t>Creation</a:t>
            </a:r>
            <a:r>
              <a:rPr lang="it-IT" sz="1100" dirty="0" smtClean="0"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en-US" sz="11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Aggregate 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collected data and create </a:t>
            </a:r>
            <a:r>
              <a:rPr lang="en-US" sz="11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lang="en-US"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3919;p37"/>
          <p:cNvSpPr txBox="1"/>
          <p:nvPr/>
        </p:nvSpPr>
        <p:spPr>
          <a:xfrm>
            <a:off x="2993208" y="2422125"/>
            <a:ext cx="1551978" cy="764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 smtClean="0">
                <a:latin typeface="Fira Sans"/>
                <a:ea typeface="Fira Sans"/>
                <a:cs typeface="Fira Sans"/>
                <a:sym typeface="Fira Sans"/>
              </a:rPr>
              <a:t>Data </a:t>
            </a:r>
          </a:p>
          <a:p>
            <a:pPr algn="ctr"/>
            <a:r>
              <a:rPr lang="en" sz="1100" b="1" dirty="0" smtClean="0">
                <a:latin typeface="Fira Sans"/>
                <a:ea typeface="Fira Sans"/>
                <a:cs typeface="Fira Sans"/>
                <a:sym typeface="Fira Sans"/>
              </a:rPr>
              <a:t>Preprocessing</a:t>
            </a:r>
            <a:r>
              <a:rPr lang="en" sz="1100" dirty="0" smtClean="0"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Format the data for modeling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" name="Google Shape;3920;p37"/>
          <p:cNvSpPr txBox="1"/>
          <p:nvPr/>
        </p:nvSpPr>
        <p:spPr>
          <a:xfrm>
            <a:off x="6880133" y="230782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latin typeface="Fira Sans"/>
                <a:ea typeface="Fira Sans"/>
                <a:cs typeface="Fira Sans"/>
                <a:sym typeface="Fira Sans"/>
              </a:rPr>
              <a:t>Results</a:t>
            </a:r>
            <a:r>
              <a:rPr lang="en" sz="1100" dirty="0" smtClean="0">
                <a:latin typeface="Fira Sans"/>
                <a:ea typeface="Fira Sans"/>
                <a:cs typeface="Fira Sans"/>
                <a:sym typeface="Fira Sans"/>
              </a:rPr>
              <a:t>: Gathering all the results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" name="Google Shape;3921;p37"/>
          <p:cNvSpPr txBox="1"/>
          <p:nvPr/>
        </p:nvSpPr>
        <p:spPr>
          <a:xfrm>
            <a:off x="4450069" y="4519656"/>
            <a:ext cx="2296587" cy="4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latin typeface="Fira Sans"/>
                <a:ea typeface="Fira Sans"/>
                <a:cs typeface="Fira Sans"/>
                <a:sym typeface="Fira Sans"/>
              </a:rPr>
              <a:t>Modeling</a:t>
            </a:r>
            <a:r>
              <a:rPr lang="en-US" sz="1100" dirty="0" smtClean="0">
                <a:latin typeface="Fira Sans"/>
                <a:ea typeface="Fira Sans"/>
                <a:cs typeface="Fira Sans"/>
                <a:sym typeface="Fira Sans"/>
              </a:rPr>
              <a:t>: Building predictive models</a:t>
            </a:r>
            <a:endParaRPr lang="en-US"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5507" y="1471792"/>
            <a:ext cx="985959" cy="895265"/>
            <a:chOff x="457867" y="1220332"/>
            <a:chExt cx="985959" cy="895265"/>
          </a:xfrm>
        </p:grpSpPr>
        <p:sp>
          <p:nvSpPr>
            <p:cNvPr id="150" name="Google Shape;3881;p37"/>
            <p:cNvSpPr/>
            <p:nvPr/>
          </p:nvSpPr>
          <p:spPr>
            <a:xfrm>
              <a:off x="457867" y="1220332"/>
              <a:ext cx="985959" cy="895265"/>
            </a:xfrm>
            <a:custGeom>
              <a:avLst/>
              <a:gdLst/>
              <a:ahLst/>
              <a:cxnLst/>
              <a:rect l="l" t="t" r="r" b="b"/>
              <a:pathLst>
                <a:path w="31005" h="28153" extrusionOk="0">
                  <a:moveTo>
                    <a:pt x="15523" y="1"/>
                  </a:moveTo>
                  <a:cubicBezTo>
                    <a:pt x="9153" y="1"/>
                    <a:pt x="3380" y="4337"/>
                    <a:pt x="1838" y="10777"/>
                  </a:cubicBezTo>
                  <a:cubicBezTo>
                    <a:pt x="1" y="18346"/>
                    <a:pt x="4656" y="25946"/>
                    <a:pt x="12225" y="27752"/>
                  </a:cubicBezTo>
                  <a:cubicBezTo>
                    <a:pt x="13341" y="28022"/>
                    <a:pt x="14458" y="28152"/>
                    <a:pt x="15557" y="28152"/>
                  </a:cubicBezTo>
                  <a:cubicBezTo>
                    <a:pt x="21909" y="28152"/>
                    <a:pt x="27661" y="23817"/>
                    <a:pt x="29200" y="17364"/>
                  </a:cubicBezTo>
                  <a:cubicBezTo>
                    <a:pt x="31005" y="9795"/>
                    <a:pt x="26381" y="2195"/>
                    <a:pt x="18812" y="390"/>
                  </a:cubicBezTo>
                  <a:cubicBezTo>
                    <a:pt x="17710" y="127"/>
                    <a:pt x="16608" y="1"/>
                    <a:pt x="155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14" y="1379187"/>
              <a:ext cx="571952" cy="571952"/>
            </a:xfrm>
            <a:prstGeom prst="rect">
              <a:avLst/>
            </a:prstGeom>
          </p:spPr>
        </p:pic>
      </p:grpSp>
      <p:sp>
        <p:nvSpPr>
          <p:cNvPr id="169" name="Google Shape;3900;p37"/>
          <p:cNvSpPr/>
          <p:nvPr/>
        </p:nvSpPr>
        <p:spPr>
          <a:xfrm>
            <a:off x="951145" y="1241498"/>
            <a:ext cx="330370" cy="298984"/>
          </a:xfrm>
          <a:custGeom>
            <a:avLst/>
            <a:gdLst/>
            <a:ahLst/>
            <a:cxnLst/>
            <a:rect l="l" t="t" r="r" b="b"/>
            <a:pathLst>
              <a:path w="10389" h="9402" extrusionOk="0">
                <a:moveTo>
                  <a:pt x="5201" y="1"/>
                </a:moveTo>
                <a:cubicBezTo>
                  <a:pt x="4037" y="1"/>
                  <a:pt x="2870" y="437"/>
                  <a:pt x="1964" y="1312"/>
                </a:cubicBezTo>
                <a:cubicBezTo>
                  <a:pt x="64" y="3086"/>
                  <a:pt x="1" y="6063"/>
                  <a:pt x="1806" y="7931"/>
                </a:cubicBezTo>
                <a:cubicBezTo>
                  <a:pt x="2719" y="8910"/>
                  <a:pt x="3951" y="9401"/>
                  <a:pt x="5187" y="9401"/>
                </a:cubicBezTo>
                <a:cubicBezTo>
                  <a:pt x="6351" y="9401"/>
                  <a:pt x="7518" y="8965"/>
                  <a:pt x="8425" y="8090"/>
                </a:cubicBezTo>
                <a:cubicBezTo>
                  <a:pt x="10325" y="6316"/>
                  <a:pt x="10388" y="3339"/>
                  <a:pt x="8583" y="1471"/>
                </a:cubicBezTo>
                <a:cubicBezTo>
                  <a:pt x="7670" y="492"/>
                  <a:pt x="6437" y="1"/>
                  <a:pt x="520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16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22" y="4140740"/>
            <a:ext cx="372287" cy="372287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57" y="4159402"/>
            <a:ext cx="346343" cy="3463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62" y="1578889"/>
            <a:ext cx="764525" cy="76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45" y="3709810"/>
            <a:ext cx="817466" cy="817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71" y="3780683"/>
            <a:ext cx="535487" cy="535487"/>
          </a:xfrm>
          <a:prstGeom prst="rect">
            <a:avLst/>
          </a:prstGeom>
        </p:spPr>
      </p:pic>
      <p:sp>
        <p:nvSpPr>
          <p:cNvPr id="197" name="Google Shape;3921;p37"/>
          <p:cNvSpPr txBox="1"/>
          <p:nvPr/>
        </p:nvSpPr>
        <p:spPr>
          <a:xfrm>
            <a:off x="7583018" y="4482143"/>
            <a:ext cx="1763540" cy="4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latin typeface="Fira Sans"/>
                <a:ea typeface="Fira Sans"/>
                <a:cs typeface="Fira Sans"/>
                <a:sym typeface="Fira Sans"/>
              </a:rPr>
              <a:t>Analysis</a:t>
            </a:r>
            <a:r>
              <a:rPr lang="en-US" sz="1100" dirty="0" smtClean="0">
                <a:latin typeface="Fira Sans"/>
                <a:ea typeface="Fira Sans"/>
                <a:cs typeface="Fira Sans"/>
                <a:sym typeface="Fira Sans"/>
              </a:rPr>
              <a:t>: Selecting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latin typeface="Fira Sans"/>
                <a:ea typeface="Fira Sans"/>
                <a:cs typeface="Fira Sans"/>
                <a:sym typeface="Fira Sans"/>
              </a:rPr>
              <a:t>the best model</a:t>
            </a:r>
            <a:endParaRPr lang="en-US"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74" y="1582225"/>
            <a:ext cx="688536" cy="6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29439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Collection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943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From company’s areas to Data Lake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0"/>
          <a:stretch/>
        </p:blipFill>
        <p:spPr>
          <a:xfrm>
            <a:off x="183" y="-493"/>
            <a:ext cx="4564394" cy="5143500"/>
          </a:xfrm>
          <a:prstGeom prst="rect">
            <a:avLst/>
          </a:prstGeom>
        </p:spPr>
      </p:pic>
      <p:sp>
        <p:nvSpPr>
          <p:cNvPr id="223" name="Google Shape;223;p37"/>
          <p:cNvSpPr/>
          <p:nvPr/>
        </p:nvSpPr>
        <p:spPr>
          <a:xfrm>
            <a:off x="3997300" y="540000"/>
            <a:ext cx="2155500" cy="1155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title" idx="2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Collection</a:t>
            </a:r>
            <a:endParaRPr dirty="0"/>
          </a:p>
        </p:txBody>
      </p:sp>
      <p:grpSp>
        <p:nvGrpSpPr>
          <p:cNvPr id="36" name="Group 35"/>
          <p:cNvGrpSpPr/>
          <p:nvPr/>
        </p:nvGrpSpPr>
        <p:grpSpPr>
          <a:xfrm>
            <a:off x="4196071" y="2703584"/>
            <a:ext cx="1171997" cy="663164"/>
            <a:chOff x="2846425" y="2702500"/>
            <a:chExt cx="1852550" cy="648266"/>
          </a:xfrm>
        </p:grpSpPr>
        <p:sp>
          <p:nvSpPr>
            <p:cNvPr id="37" name="Rectangle 36"/>
            <p:cNvSpPr/>
            <p:nvPr/>
          </p:nvSpPr>
          <p:spPr>
            <a:xfrm>
              <a:off x="2846425" y="2702500"/>
              <a:ext cx="1852550" cy="6482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7" t="11889" b="14999"/>
            <a:stretch/>
          </p:blipFill>
          <p:spPr>
            <a:xfrm>
              <a:off x="3066794" y="3017730"/>
              <a:ext cx="1411811" cy="28549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402190" y="2721548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ETL</a:t>
              </a:r>
              <a:endParaRPr lang="en-US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720000" y="1653837"/>
            <a:ext cx="2909344" cy="23920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620819" y="1647047"/>
            <a:ext cx="1077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AREA</a:t>
            </a:r>
            <a:r>
              <a:rPr lang="en-US" sz="2000" b="1" dirty="0"/>
              <a:t>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807429" y="1796796"/>
            <a:ext cx="2871751" cy="2482369"/>
            <a:chOff x="7803192" y="1282861"/>
            <a:chExt cx="3047999" cy="2805991"/>
          </a:xfrm>
        </p:grpSpPr>
        <p:sp>
          <p:nvSpPr>
            <p:cNvPr id="57" name="Rectangle 56"/>
            <p:cNvSpPr/>
            <p:nvPr/>
          </p:nvSpPr>
          <p:spPr>
            <a:xfrm>
              <a:off x="7803192" y="1282861"/>
              <a:ext cx="3047999" cy="280599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4" t="24134" r="24789" b="35333"/>
            <a:stretch/>
          </p:blipFill>
          <p:spPr>
            <a:xfrm>
              <a:off x="9795791" y="1938269"/>
              <a:ext cx="765811" cy="285564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709" y="1749851"/>
              <a:ext cx="362078" cy="32587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837" y="1856168"/>
              <a:ext cx="706208" cy="36766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5" t="23066" r="54325" b="26642"/>
            <a:stretch/>
          </p:blipFill>
          <p:spPr>
            <a:xfrm>
              <a:off x="8671082" y="1399519"/>
              <a:ext cx="1509331" cy="25789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062211" y="2240408"/>
            <a:ext cx="2219246" cy="1583578"/>
            <a:chOff x="3834612" y="3414205"/>
            <a:chExt cx="1625275" cy="1222069"/>
          </a:xfrm>
        </p:grpSpPr>
        <p:sp>
          <p:nvSpPr>
            <p:cNvPr id="96" name="Rectangle 95"/>
            <p:cNvSpPr/>
            <p:nvPr/>
          </p:nvSpPr>
          <p:spPr>
            <a:xfrm>
              <a:off x="3834612" y="3414205"/>
              <a:ext cx="1625275" cy="1222069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lowchart: Magnetic Disk 96"/>
            <p:cNvSpPr/>
            <p:nvPr/>
          </p:nvSpPr>
          <p:spPr>
            <a:xfrm>
              <a:off x="4025064" y="3720284"/>
              <a:ext cx="480941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Billing</a:t>
              </a:r>
            </a:p>
          </p:txBody>
        </p:sp>
        <p:sp>
          <p:nvSpPr>
            <p:cNvPr id="98" name="Flowchart: Magnetic Disk 97"/>
            <p:cNvSpPr/>
            <p:nvPr/>
          </p:nvSpPr>
          <p:spPr>
            <a:xfrm>
              <a:off x="4743929" y="3718529"/>
              <a:ext cx="506636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ea typeface="Arial"/>
                  <a:cs typeface="Arial"/>
                </a:rPr>
                <a:t>Pricing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endParaRPr>
            </a:p>
          </p:txBody>
        </p:sp>
        <p:sp>
          <p:nvSpPr>
            <p:cNvPr id="99" name="Flowchart: Magnetic Disk 98"/>
            <p:cNvSpPr/>
            <p:nvPr/>
          </p:nvSpPr>
          <p:spPr>
            <a:xfrm>
              <a:off x="4034256" y="4163148"/>
              <a:ext cx="480941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CRM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Flowchart: Magnetic Disk 99"/>
            <p:cNvSpPr/>
            <p:nvPr/>
          </p:nvSpPr>
          <p:spPr>
            <a:xfrm>
              <a:off x="4695069" y="4163148"/>
              <a:ext cx="643602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Marketing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258994" y="4576581"/>
              <a:ext cx="91384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104822" y="2859582"/>
            <a:ext cx="2301515" cy="1186327"/>
            <a:chOff x="3834612" y="3631274"/>
            <a:chExt cx="1625275" cy="1005000"/>
          </a:xfrm>
        </p:grpSpPr>
        <p:sp>
          <p:nvSpPr>
            <p:cNvPr id="106" name="Rectangle 105"/>
            <p:cNvSpPr/>
            <p:nvPr/>
          </p:nvSpPr>
          <p:spPr>
            <a:xfrm>
              <a:off x="3834612" y="3631274"/>
              <a:ext cx="1625275" cy="10050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Magnetic Disk 106"/>
            <p:cNvSpPr/>
            <p:nvPr/>
          </p:nvSpPr>
          <p:spPr>
            <a:xfrm>
              <a:off x="4025064" y="3720284"/>
              <a:ext cx="480941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Billing</a:t>
              </a:r>
            </a:p>
          </p:txBody>
        </p:sp>
        <p:sp>
          <p:nvSpPr>
            <p:cNvPr id="108" name="Flowchart: Magnetic Disk 107"/>
            <p:cNvSpPr/>
            <p:nvPr/>
          </p:nvSpPr>
          <p:spPr>
            <a:xfrm>
              <a:off x="4743929" y="3718529"/>
              <a:ext cx="506636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ea typeface="Arial"/>
                  <a:cs typeface="Arial"/>
                </a:rPr>
                <a:t>Pricing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</a:endParaRPr>
            </a:p>
          </p:txBody>
        </p:sp>
        <p:sp>
          <p:nvSpPr>
            <p:cNvPr id="109" name="Flowchart: Magnetic Disk 108"/>
            <p:cNvSpPr/>
            <p:nvPr/>
          </p:nvSpPr>
          <p:spPr>
            <a:xfrm>
              <a:off x="4034256" y="4163148"/>
              <a:ext cx="480941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CRM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Flowchart: Magnetic Disk 109"/>
            <p:cNvSpPr/>
            <p:nvPr/>
          </p:nvSpPr>
          <p:spPr>
            <a:xfrm>
              <a:off x="4695069" y="4163148"/>
              <a:ext cx="643602" cy="30409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Marketing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4258994" y="4576581"/>
              <a:ext cx="91384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794303" y="2280238"/>
            <a:ext cx="860998" cy="326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37" idx="3"/>
          </p:cNvCxnSpPr>
          <p:nvPr/>
        </p:nvCxnSpPr>
        <p:spPr>
          <a:xfrm>
            <a:off x="5368068" y="3035166"/>
            <a:ext cx="736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6" idx="3"/>
            <a:endCxn id="37" idx="1"/>
          </p:cNvCxnSpPr>
          <p:nvPr/>
        </p:nvCxnSpPr>
        <p:spPr>
          <a:xfrm>
            <a:off x="3281457" y="3032197"/>
            <a:ext cx="914614" cy="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Google Shape;339;p46"/>
          <p:cNvSpPr txBox="1">
            <a:spLocks/>
          </p:cNvSpPr>
          <p:nvPr/>
        </p:nvSpPr>
        <p:spPr>
          <a:xfrm>
            <a:off x="623819" y="4073692"/>
            <a:ext cx="5087551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Multiple ETL processes created to pull relevant data from different company's areas and load it into a </a:t>
            </a:r>
            <a:r>
              <a:rPr lang="en-US" dirty="0" err="1" smtClean="0"/>
              <a:t>claudera</a:t>
            </a:r>
            <a:r>
              <a:rPr lang="en-US" dirty="0"/>
              <a:t> </a:t>
            </a:r>
            <a:r>
              <a:rPr lang="en-US" dirty="0" smtClean="0"/>
              <a:t>cluster (Data Lake)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29439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Creation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943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Aggregate collected data and create features</a:t>
            </a:r>
            <a:endParaRPr lang="en-US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0"/>
          <a:stretch/>
        </p:blipFill>
        <p:spPr>
          <a:xfrm>
            <a:off x="183" y="-493"/>
            <a:ext cx="4564394" cy="5143500"/>
          </a:xfrm>
          <a:prstGeom prst="rect">
            <a:avLst/>
          </a:prstGeom>
        </p:spPr>
      </p:pic>
      <p:sp>
        <p:nvSpPr>
          <p:cNvPr id="223" name="Google Shape;223;p37"/>
          <p:cNvSpPr/>
          <p:nvPr/>
        </p:nvSpPr>
        <p:spPr>
          <a:xfrm>
            <a:off x="3997300" y="540000"/>
            <a:ext cx="2155500" cy="1155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title" idx="2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7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ployee Onboarding by Slidesgo">
  <a:themeElements>
    <a:clrScheme name="Simple Light">
      <a:dk1>
        <a:srgbClr val="2F2F2F"/>
      </a:dk1>
      <a:lt1>
        <a:srgbClr val="FFFFFF"/>
      </a:lt1>
      <a:dk2>
        <a:srgbClr val="6930C3"/>
      </a:dk2>
      <a:lt2>
        <a:srgbClr val="5390D9"/>
      </a:lt2>
      <a:accent1>
        <a:srgbClr val="48BFE3"/>
      </a:accent1>
      <a:accent2>
        <a:srgbClr val="6930C3"/>
      </a:accent2>
      <a:accent3>
        <a:srgbClr val="5390D9"/>
      </a:accent3>
      <a:accent4>
        <a:srgbClr val="48BFE3"/>
      </a:accent4>
      <a:accent5>
        <a:srgbClr val="6930C3"/>
      </a:accent5>
      <a:accent6>
        <a:srgbClr val="5390D9"/>
      </a:accent6>
      <a:hlink>
        <a:srgbClr val="2F2F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913</Words>
  <Application>Microsoft Office PowerPoint</Application>
  <PresentationFormat>On-screen Show (16:9)</PresentationFormat>
  <Paragraphs>184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Adobe Song Std L</vt:lpstr>
      <vt:lpstr>Arial</vt:lpstr>
      <vt:lpstr>Fira Sans</vt:lpstr>
      <vt:lpstr>Fira Sans Medium</vt:lpstr>
      <vt:lpstr>Montserrat</vt:lpstr>
      <vt:lpstr>Montserrat Black</vt:lpstr>
      <vt:lpstr>Montserrat Medium</vt:lpstr>
      <vt:lpstr>Palanquin Dark</vt:lpstr>
      <vt:lpstr>Employee Onboarding by Slidesgo</vt:lpstr>
      <vt:lpstr>Customer Churn Prediction: Energy Provider Case Study</vt:lpstr>
      <vt:lpstr>Bill Gates</vt:lpstr>
      <vt:lpstr>Energy Providers in Italy from 1957 to 2020 </vt:lpstr>
      <vt:lpstr>Probems</vt:lpstr>
      <vt:lpstr>Solution</vt:lpstr>
      <vt:lpstr>The Process</vt:lpstr>
      <vt:lpstr>Data Collection</vt:lpstr>
      <vt:lpstr>Data Collection</vt:lpstr>
      <vt:lpstr>Feature Creation</vt:lpstr>
      <vt:lpstr>Feature Creation</vt:lpstr>
      <vt:lpstr>Feature Creation - clustering</vt:lpstr>
      <vt:lpstr>Data Preprocessing</vt:lpstr>
      <vt:lpstr>Data Preprocessing</vt:lpstr>
      <vt:lpstr>Data Preprocessing – Missing Data</vt:lpstr>
      <vt:lpstr>Data Preprocessing – Categorical features</vt:lpstr>
      <vt:lpstr>Data Preprocessing – Imbalanced data</vt:lpstr>
      <vt:lpstr>Data Preprocessing – Feature selection</vt:lpstr>
      <vt:lpstr>Modeling</vt:lpstr>
      <vt:lpstr>Modeling</vt:lpstr>
      <vt:lpstr>Results</vt:lpstr>
      <vt:lpstr>Results</vt:lpstr>
      <vt:lpstr>Results – Random search (GBT)</vt:lpstr>
      <vt:lpstr>Results – Final results with optimal threshold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Onboarding</dc:title>
  <cp:lastModifiedBy>Azimedem Tsafack Viger Durand</cp:lastModifiedBy>
  <cp:revision>191</cp:revision>
  <dcterms:modified xsi:type="dcterms:W3CDTF">2021-01-11T15:38:20Z</dcterms:modified>
</cp:coreProperties>
</file>