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"/>
  </p:notesMasterIdLst>
  <p:sldIdLst>
    <p:sldId id="293" r:id="rId2"/>
    <p:sldId id="29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003E"/>
    <a:srgbClr val="005E68"/>
    <a:srgbClr val="C48A00"/>
    <a:srgbClr val="7B0051"/>
    <a:srgbClr val="6CAC57"/>
    <a:srgbClr val="007A87"/>
    <a:srgbClr val="FFB400"/>
    <a:srgbClr val="FF5A5F"/>
    <a:srgbClr val="424547"/>
    <a:srgbClr val="8A8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7" autoAdjust="0"/>
    <p:restoredTop sz="96374" autoAdjust="0"/>
  </p:normalViewPr>
  <p:slideViewPr>
    <p:cSldViewPr snapToGrid="0" showGuides="1">
      <p:cViewPr>
        <p:scale>
          <a:sx n="125" d="100"/>
          <a:sy n="125" d="100"/>
        </p:scale>
        <p:origin x="350" y="-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rgbClr val="CDCDCD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61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6000">
              <a:schemeClr val="accent1">
                <a:lumMod val="0"/>
                <a:lumOff val="100000"/>
              </a:schemeClr>
            </a:gs>
            <a:gs pos="100000">
              <a:srgbClr val="91ABBC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108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www.presentationgo.com/" TargetMode="Externa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2634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5" tooltip="PresentationGo!"/>
              </a:rPr>
              <a:t>presentationgo.com</a:t>
            </a:r>
            <a:endParaRPr lang="en-US" sz="8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Circle Diagram</a:t>
            </a:r>
          </a:p>
        </p:txBody>
      </p:sp>
      <p:sp>
        <p:nvSpPr>
          <p:cNvPr id="36" name="Freeform 35"/>
          <p:cNvSpPr>
            <a:spLocks noChangeAspect="1"/>
          </p:cNvSpPr>
          <p:nvPr/>
        </p:nvSpPr>
        <p:spPr>
          <a:xfrm>
            <a:off x="3062823" y="2667389"/>
            <a:ext cx="1414423" cy="1355190"/>
          </a:xfrm>
          <a:custGeom>
            <a:avLst/>
            <a:gdLst>
              <a:gd name="connsiteX0" fmla="*/ 449256 w 1011557"/>
              <a:gd name="connsiteY0" fmla="*/ 0 h 969195"/>
              <a:gd name="connsiteX1" fmla="*/ 957139 w 1011557"/>
              <a:gd name="connsiteY1" fmla="*/ 128601 h 969195"/>
              <a:gd name="connsiteX2" fmla="*/ 1011557 w 1011557"/>
              <a:gd name="connsiteY2" fmla="*/ 161661 h 969195"/>
              <a:gd name="connsiteX3" fmla="*/ 982337 w 1011557"/>
              <a:gd name="connsiteY3" fmla="*/ 183511 h 969195"/>
              <a:gd name="connsiteX4" fmla="*/ 572292 w 1011557"/>
              <a:gd name="connsiteY4" fmla="*/ 948640 h 969195"/>
              <a:gd name="connsiteX5" fmla="*/ 571254 w 1011557"/>
              <a:gd name="connsiteY5" fmla="*/ 969195 h 969195"/>
              <a:gd name="connsiteX6" fmla="*/ 553759 w 1011557"/>
              <a:gd name="connsiteY6" fmla="*/ 960767 h 969195"/>
              <a:gd name="connsiteX7" fmla="*/ 1638 w 1011557"/>
              <a:gd name="connsiteY7" fmla="*/ 132805 h 969195"/>
              <a:gd name="connsiteX8" fmla="*/ 0 w 1011557"/>
              <a:gd name="connsiteY8" fmla="*/ 100359 h 969195"/>
              <a:gd name="connsiteX9" fmla="*/ 34513 w 1011557"/>
              <a:gd name="connsiteY9" fmla="*/ 83733 h 969195"/>
              <a:gd name="connsiteX10" fmla="*/ 449256 w 1011557"/>
              <a:gd name="connsiteY10" fmla="*/ 0 h 96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1557" h="969195">
                <a:moveTo>
                  <a:pt x="449256" y="0"/>
                </a:moveTo>
                <a:cubicBezTo>
                  <a:pt x="633151" y="0"/>
                  <a:pt x="806164" y="46586"/>
                  <a:pt x="957139" y="128601"/>
                </a:cubicBezTo>
                <a:lnTo>
                  <a:pt x="1011557" y="161661"/>
                </a:lnTo>
                <a:lnTo>
                  <a:pt x="982337" y="183511"/>
                </a:lnTo>
                <a:cubicBezTo>
                  <a:pt x="756534" y="369860"/>
                  <a:pt x="603510" y="641246"/>
                  <a:pt x="572292" y="948640"/>
                </a:cubicBezTo>
                <a:lnTo>
                  <a:pt x="571254" y="969195"/>
                </a:lnTo>
                <a:lnTo>
                  <a:pt x="553759" y="960767"/>
                </a:lnTo>
                <a:cubicBezTo>
                  <a:pt x="251810" y="796738"/>
                  <a:pt x="38015" y="490996"/>
                  <a:pt x="1638" y="132805"/>
                </a:cubicBezTo>
                <a:lnTo>
                  <a:pt x="0" y="100359"/>
                </a:lnTo>
                <a:lnTo>
                  <a:pt x="34513" y="83733"/>
                </a:lnTo>
                <a:cubicBezTo>
                  <a:pt x="161989" y="29815"/>
                  <a:pt x="302141" y="0"/>
                  <a:pt x="449256" y="0"/>
                </a:cubicBezTo>
                <a:close/>
              </a:path>
            </a:pathLst>
          </a:custGeom>
          <a:solidFill>
            <a:srgbClr val="299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 36"/>
          <p:cNvSpPr>
            <a:spLocks noChangeAspect="1"/>
          </p:cNvSpPr>
          <p:nvPr/>
        </p:nvSpPr>
        <p:spPr>
          <a:xfrm>
            <a:off x="4666756" y="2667387"/>
            <a:ext cx="1366151" cy="1329030"/>
          </a:xfrm>
          <a:custGeom>
            <a:avLst/>
            <a:gdLst>
              <a:gd name="connsiteX0" fmla="*/ 562301 w 977034"/>
              <a:gd name="connsiteY0" fmla="*/ 0 h 950486"/>
              <a:gd name="connsiteX1" fmla="*/ 879150 w 977034"/>
              <a:gd name="connsiteY1" fmla="*/ 47903 h 950486"/>
              <a:gd name="connsiteX2" fmla="*/ 977034 w 977034"/>
              <a:gd name="connsiteY2" fmla="*/ 83729 h 950486"/>
              <a:gd name="connsiteX3" fmla="*/ 974556 w 977034"/>
              <a:gd name="connsiteY3" fmla="*/ 132805 h 950486"/>
              <a:gd name="connsiteX4" fmla="*/ 510286 w 977034"/>
              <a:gd name="connsiteY4" fmla="*/ 907396 h 950486"/>
              <a:gd name="connsiteX5" fmla="*/ 439358 w 977034"/>
              <a:gd name="connsiteY5" fmla="*/ 950486 h 950486"/>
              <a:gd name="connsiteX6" fmla="*/ 439265 w 977034"/>
              <a:gd name="connsiteY6" fmla="*/ 948640 h 950486"/>
              <a:gd name="connsiteX7" fmla="*/ 29220 w 977034"/>
              <a:gd name="connsiteY7" fmla="*/ 183511 h 950486"/>
              <a:gd name="connsiteX8" fmla="*/ 0 w 977034"/>
              <a:gd name="connsiteY8" fmla="*/ 161661 h 950486"/>
              <a:gd name="connsiteX9" fmla="*/ 54418 w 977034"/>
              <a:gd name="connsiteY9" fmla="*/ 128601 h 950486"/>
              <a:gd name="connsiteX10" fmla="*/ 562301 w 977034"/>
              <a:gd name="connsiteY10" fmla="*/ 0 h 95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7034" h="950486">
                <a:moveTo>
                  <a:pt x="562301" y="0"/>
                </a:moveTo>
                <a:cubicBezTo>
                  <a:pt x="672638" y="0"/>
                  <a:pt x="779057" y="16771"/>
                  <a:pt x="879150" y="47903"/>
                </a:cubicBezTo>
                <a:lnTo>
                  <a:pt x="977034" y="83729"/>
                </a:lnTo>
                <a:lnTo>
                  <a:pt x="974556" y="132805"/>
                </a:lnTo>
                <a:cubicBezTo>
                  <a:pt x="941817" y="455177"/>
                  <a:pt x="765370" y="735065"/>
                  <a:pt x="510286" y="907396"/>
                </a:cubicBezTo>
                <a:lnTo>
                  <a:pt x="439358" y="950486"/>
                </a:lnTo>
                <a:lnTo>
                  <a:pt x="439265" y="948640"/>
                </a:lnTo>
                <a:cubicBezTo>
                  <a:pt x="408047" y="641246"/>
                  <a:pt x="255023" y="369860"/>
                  <a:pt x="29220" y="183511"/>
                </a:cubicBezTo>
                <a:lnTo>
                  <a:pt x="0" y="161661"/>
                </a:lnTo>
                <a:lnTo>
                  <a:pt x="54418" y="128601"/>
                </a:lnTo>
                <a:cubicBezTo>
                  <a:pt x="205393" y="46586"/>
                  <a:pt x="378407" y="0"/>
                  <a:pt x="562301" y="0"/>
                </a:cubicBezTo>
                <a:close/>
              </a:path>
            </a:pathLst>
          </a:custGeom>
          <a:solidFill>
            <a:srgbClr val="55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reeform 37"/>
          <p:cNvSpPr>
            <a:spLocks noChangeAspect="1"/>
          </p:cNvSpPr>
          <p:nvPr/>
        </p:nvSpPr>
        <p:spPr>
          <a:xfrm>
            <a:off x="3964689" y="4168108"/>
            <a:ext cx="1215620" cy="1188652"/>
          </a:xfrm>
          <a:custGeom>
            <a:avLst/>
            <a:gdLst>
              <a:gd name="connsiteX0" fmla="*/ 869378 w 869378"/>
              <a:gd name="connsiteY0" fmla="*/ 0 h 850091"/>
              <a:gd name="connsiteX1" fmla="*/ 864269 w 869378"/>
              <a:gd name="connsiteY1" fmla="*/ 101174 h 850091"/>
              <a:gd name="connsiteX2" fmla="*/ 482025 w 869378"/>
              <a:gd name="connsiteY2" fmla="*/ 814427 h 850091"/>
              <a:gd name="connsiteX3" fmla="*/ 434333 w 869378"/>
              <a:gd name="connsiteY3" fmla="*/ 850091 h 850091"/>
              <a:gd name="connsiteX4" fmla="*/ 386640 w 869378"/>
              <a:gd name="connsiteY4" fmla="*/ 814427 h 850091"/>
              <a:gd name="connsiteX5" fmla="*/ 4396 w 869378"/>
              <a:gd name="connsiteY5" fmla="*/ 101174 h 850091"/>
              <a:gd name="connsiteX6" fmla="*/ 0 w 869378"/>
              <a:gd name="connsiteY6" fmla="*/ 14109 h 850091"/>
              <a:gd name="connsiteX7" fmla="*/ 76758 w 869378"/>
              <a:gd name="connsiteY7" fmla="*/ 42203 h 850091"/>
              <a:gd name="connsiteX8" fmla="*/ 416651 w 869378"/>
              <a:gd name="connsiteY8" fmla="*/ 93590 h 850091"/>
              <a:gd name="connsiteX9" fmla="*/ 861558 w 869378"/>
              <a:gd name="connsiteY9" fmla="*/ 3767 h 850091"/>
              <a:gd name="connsiteX10" fmla="*/ 869378 w 869378"/>
              <a:gd name="connsiteY10" fmla="*/ 0 h 8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9378" h="850091">
                <a:moveTo>
                  <a:pt x="869378" y="0"/>
                </a:moveTo>
                <a:lnTo>
                  <a:pt x="864269" y="101174"/>
                </a:lnTo>
                <a:cubicBezTo>
                  <a:pt x="835168" y="387727"/>
                  <a:pt x="692519" y="640713"/>
                  <a:pt x="482025" y="814427"/>
                </a:cubicBezTo>
                <a:lnTo>
                  <a:pt x="434333" y="850091"/>
                </a:lnTo>
                <a:lnTo>
                  <a:pt x="386640" y="814427"/>
                </a:lnTo>
                <a:cubicBezTo>
                  <a:pt x="176146" y="640713"/>
                  <a:pt x="33497" y="387727"/>
                  <a:pt x="4396" y="101174"/>
                </a:cubicBezTo>
                <a:lnTo>
                  <a:pt x="0" y="14109"/>
                </a:lnTo>
                <a:lnTo>
                  <a:pt x="76758" y="42203"/>
                </a:lnTo>
                <a:cubicBezTo>
                  <a:pt x="184130" y="75599"/>
                  <a:pt x="298290" y="93590"/>
                  <a:pt x="416651" y="93590"/>
                </a:cubicBezTo>
                <a:cubicBezTo>
                  <a:pt x="574466" y="93590"/>
                  <a:pt x="724812" y="61606"/>
                  <a:pt x="861558" y="3767"/>
                </a:cubicBezTo>
                <a:lnTo>
                  <a:pt x="869378" y="0"/>
                </a:lnTo>
                <a:close/>
              </a:path>
            </a:pathLst>
          </a:custGeom>
          <a:solidFill>
            <a:srgbClr val="A1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reeform 50"/>
          <p:cNvSpPr>
            <a:spLocks noChangeAspect="1"/>
          </p:cNvSpPr>
          <p:nvPr/>
        </p:nvSpPr>
        <p:spPr>
          <a:xfrm>
            <a:off x="3057968" y="1210897"/>
            <a:ext cx="2977622" cy="1613443"/>
          </a:xfrm>
          <a:custGeom>
            <a:avLst/>
            <a:gdLst>
              <a:gd name="connsiteX0" fmla="*/ 1065113 w 2129514"/>
              <a:gd name="connsiteY0" fmla="*/ 0 h 1153890"/>
              <a:gd name="connsiteX1" fmla="*/ 2125117 w 2129514"/>
              <a:gd name="connsiteY1" fmla="*/ 956563 h 1153890"/>
              <a:gd name="connsiteX2" fmla="*/ 2129514 w 2129514"/>
              <a:gd name="connsiteY2" fmla="*/ 1043628 h 1153890"/>
              <a:gd name="connsiteX3" fmla="*/ 2052755 w 2129514"/>
              <a:gd name="connsiteY3" fmla="*/ 1015534 h 1153890"/>
              <a:gd name="connsiteX4" fmla="*/ 1712862 w 2129514"/>
              <a:gd name="connsiteY4" fmla="*/ 964147 h 1153890"/>
              <a:gd name="connsiteX5" fmla="*/ 1168041 w 2129514"/>
              <a:gd name="connsiteY5" fmla="*/ 1102101 h 1153890"/>
              <a:gd name="connsiteX6" fmla="*/ 1082795 w 2129514"/>
              <a:gd name="connsiteY6" fmla="*/ 1153890 h 1153890"/>
              <a:gd name="connsiteX7" fmla="*/ 997548 w 2129514"/>
              <a:gd name="connsiteY7" fmla="*/ 1102101 h 1153890"/>
              <a:gd name="connsiteX8" fmla="*/ 452727 w 2129514"/>
              <a:gd name="connsiteY8" fmla="*/ 964147 h 1153890"/>
              <a:gd name="connsiteX9" fmla="*/ 7820 w 2129514"/>
              <a:gd name="connsiteY9" fmla="*/ 1053970 h 1153890"/>
              <a:gd name="connsiteX10" fmla="*/ 0 w 2129514"/>
              <a:gd name="connsiteY10" fmla="*/ 1057737 h 1153890"/>
              <a:gd name="connsiteX11" fmla="*/ 5109 w 2129514"/>
              <a:gd name="connsiteY11" fmla="*/ 956563 h 1153890"/>
              <a:gd name="connsiteX12" fmla="*/ 1065113 w 2129514"/>
              <a:gd name="connsiteY12" fmla="*/ 0 h 115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9514" h="1153890">
                <a:moveTo>
                  <a:pt x="1065113" y="0"/>
                </a:moveTo>
                <a:cubicBezTo>
                  <a:pt x="1616796" y="0"/>
                  <a:pt x="2070553" y="419276"/>
                  <a:pt x="2125117" y="956563"/>
                </a:cubicBezTo>
                <a:lnTo>
                  <a:pt x="2129514" y="1043628"/>
                </a:lnTo>
                <a:lnTo>
                  <a:pt x="2052755" y="1015534"/>
                </a:lnTo>
                <a:cubicBezTo>
                  <a:pt x="1945383" y="982138"/>
                  <a:pt x="1831224" y="964147"/>
                  <a:pt x="1712862" y="964147"/>
                </a:cubicBezTo>
                <a:cubicBezTo>
                  <a:pt x="1515593" y="964147"/>
                  <a:pt x="1329996" y="1014122"/>
                  <a:pt x="1168041" y="1102101"/>
                </a:cubicBezTo>
                <a:lnTo>
                  <a:pt x="1082795" y="1153890"/>
                </a:lnTo>
                <a:lnTo>
                  <a:pt x="997548" y="1102101"/>
                </a:lnTo>
                <a:cubicBezTo>
                  <a:pt x="835593" y="1014122"/>
                  <a:pt x="649996" y="964147"/>
                  <a:pt x="452727" y="964147"/>
                </a:cubicBezTo>
                <a:cubicBezTo>
                  <a:pt x="294912" y="964147"/>
                  <a:pt x="144567" y="996131"/>
                  <a:pt x="7820" y="1053970"/>
                </a:cubicBezTo>
                <a:lnTo>
                  <a:pt x="0" y="1057737"/>
                </a:lnTo>
                <a:lnTo>
                  <a:pt x="5109" y="956563"/>
                </a:lnTo>
                <a:cubicBezTo>
                  <a:pt x="59674" y="419276"/>
                  <a:pt x="513430" y="0"/>
                  <a:pt x="1065113" y="0"/>
                </a:cubicBezTo>
                <a:close/>
              </a:path>
            </a:pathLst>
          </a:custGeom>
          <a:solidFill>
            <a:srgbClr val="DE3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 51"/>
          <p:cNvSpPr>
            <a:spLocks noChangeAspect="1"/>
          </p:cNvSpPr>
          <p:nvPr/>
        </p:nvSpPr>
        <p:spPr>
          <a:xfrm>
            <a:off x="4666756" y="2835422"/>
            <a:ext cx="2276102" cy="2811681"/>
          </a:xfrm>
          <a:custGeom>
            <a:avLst/>
            <a:gdLst>
              <a:gd name="connsiteX0" fmla="*/ 1052689 w 1627806"/>
              <a:gd name="connsiteY0" fmla="*/ 0 h 2010837"/>
              <a:gd name="connsiteX1" fmla="*/ 1070184 w 1627806"/>
              <a:gd name="connsiteY1" fmla="*/ 8428 h 2010837"/>
              <a:gd name="connsiteX2" fmla="*/ 1627806 w 1627806"/>
              <a:gd name="connsiteY2" fmla="*/ 945332 h 2010837"/>
              <a:gd name="connsiteX3" fmla="*/ 562301 w 1627806"/>
              <a:gd name="connsiteY3" fmla="*/ 2010837 h 2010837"/>
              <a:gd name="connsiteX4" fmla="*/ 54418 w 1627806"/>
              <a:gd name="connsiteY4" fmla="*/ 1882236 h 2010837"/>
              <a:gd name="connsiteX5" fmla="*/ 0 w 1627806"/>
              <a:gd name="connsiteY5" fmla="*/ 1849176 h 2010837"/>
              <a:gd name="connsiteX6" fmla="*/ 29220 w 1627806"/>
              <a:gd name="connsiteY6" fmla="*/ 1827326 h 2010837"/>
              <a:gd name="connsiteX7" fmla="*/ 445166 w 1627806"/>
              <a:gd name="connsiteY7" fmla="*/ 945332 h 2010837"/>
              <a:gd name="connsiteX8" fmla="*/ 443700 w 1627806"/>
              <a:gd name="connsiteY8" fmla="*/ 916286 h 2010837"/>
              <a:gd name="connsiteX9" fmla="*/ 459373 w 1627806"/>
              <a:gd name="connsiteY9" fmla="*/ 908736 h 2010837"/>
              <a:gd name="connsiteX10" fmla="*/ 1051651 w 1627806"/>
              <a:gd name="connsiteY10" fmla="*/ 20555 h 2010837"/>
              <a:gd name="connsiteX11" fmla="*/ 1052689 w 1627806"/>
              <a:gd name="connsiteY11" fmla="*/ 0 h 201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7806" h="2010837">
                <a:moveTo>
                  <a:pt x="1052689" y="0"/>
                </a:moveTo>
                <a:lnTo>
                  <a:pt x="1070184" y="8428"/>
                </a:lnTo>
                <a:cubicBezTo>
                  <a:pt x="1402329" y="188860"/>
                  <a:pt x="1627806" y="540765"/>
                  <a:pt x="1627806" y="945332"/>
                </a:cubicBezTo>
                <a:cubicBezTo>
                  <a:pt x="1627806" y="1533794"/>
                  <a:pt x="1150763" y="2010837"/>
                  <a:pt x="562301" y="2010837"/>
                </a:cubicBezTo>
                <a:cubicBezTo>
                  <a:pt x="378407" y="2010837"/>
                  <a:pt x="205393" y="1964251"/>
                  <a:pt x="54418" y="1882236"/>
                </a:cubicBezTo>
                <a:lnTo>
                  <a:pt x="0" y="1849176"/>
                </a:lnTo>
                <a:lnTo>
                  <a:pt x="29220" y="1827326"/>
                </a:lnTo>
                <a:cubicBezTo>
                  <a:pt x="283249" y="1617683"/>
                  <a:pt x="445166" y="1300416"/>
                  <a:pt x="445166" y="945332"/>
                </a:cubicBezTo>
                <a:lnTo>
                  <a:pt x="443700" y="916286"/>
                </a:lnTo>
                <a:lnTo>
                  <a:pt x="459373" y="908736"/>
                </a:lnTo>
                <a:cubicBezTo>
                  <a:pt x="783285" y="732777"/>
                  <a:pt x="1012629" y="404798"/>
                  <a:pt x="1051651" y="20555"/>
                </a:cubicBezTo>
                <a:lnTo>
                  <a:pt x="1052689" y="0"/>
                </a:lnTo>
                <a:close/>
              </a:path>
            </a:pathLst>
          </a:cu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>
            <a:spLocks noChangeAspect="1"/>
          </p:cNvSpPr>
          <p:nvPr/>
        </p:nvSpPr>
        <p:spPr>
          <a:xfrm>
            <a:off x="2201143" y="2861581"/>
            <a:ext cx="2276102" cy="2785521"/>
          </a:xfrm>
          <a:custGeom>
            <a:avLst/>
            <a:gdLst>
              <a:gd name="connsiteX0" fmla="*/ 540699 w 1627806"/>
              <a:gd name="connsiteY0" fmla="*/ 0 h 1992128"/>
              <a:gd name="connsiteX1" fmla="*/ 540792 w 1627806"/>
              <a:gd name="connsiteY1" fmla="*/ 1846 h 1992128"/>
              <a:gd name="connsiteX2" fmla="*/ 1133070 w 1627806"/>
              <a:gd name="connsiteY2" fmla="*/ 890027 h 1992128"/>
              <a:gd name="connsiteX3" fmla="*/ 1183267 w 1627806"/>
              <a:gd name="connsiteY3" fmla="*/ 914208 h 1992128"/>
              <a:gd name="connsiteX4" fmla="*/ 1182640 w 1627806"/>
              <a:gd name="connsiteY4" fmla="*/ 926623 h 1992128"/>
              <a:gd name="connsiteX5" fmla="*/ 1598586 w 1627806"/>
              <a:gd name="connsiteY5" fmla="*/ 1808617 h 1992128"/>
              <a:gd name="connsiteX6" fmla="*/ 1627806 w 1627806"/>
              <a:gd name="connsiteY6" fmla="*/ 1830467 h 1992128"/>
              <a:gd name="connsiteX7" fmla="*/ 1573388 w 1627806"/>
              <a:gd name="connsiteY7" fmla="*/ 1863527 h 1992128"/>
              <a:gd name="connsiteX8" fmla="*/ 1065505 w 1627806"/>
              <a:gd name="connsiteY8" fmla="*/ 1992128 h 1992128"/>
              <a:gd name="connsiteX9" fmla="*/ 0 w 1627806"/>
              <a:gd name="connsiteY9" fmla="*/ 926623 h 1992128"/>
              <a:gd name="connsiteX10" fmla="*/ 469771 w 1627806"/>
              <a:gd name="connsiteY10" fmla="*/ 43090 h 1992128"/>
              <a:gd name="connsiteX11" fmla="*/ 540699 w 1627806"/>
              <a:gd name="connsiteY11" fmla="*/ 0 h 199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7806" h="1992128">
                <a:moveTo>
                  <a:pt x="540699" y="0"/>
                </a:moveTo>
                <a:lnTo>
                  <a:pt x="540792" y="1846"/>
                </a:lnTo>
                <a:cubicBezTo>
                  <a:pt x="579814" y="386089"/>
                  <a:pt x="809159" y="714068"/>
                  <a:pt x="1133070" y="890027"/>
                </a:cubicBezTo>
                <a:lnTo>
                  <a:pt x="1183267" y="914208"/>
                </a:lnTo>
                <a:lnTo>
                  <a:pt x="1182640" y="926623"/>
                </a:lnTo>
                <a:cubicBezTo>
                  <a:pt x="1182640" y="1281707"/>
                  <a:pt x="1344558" y="1598974"/>
                  <a:pt x="1598586" y="1808617"/>
                </a:cubicBezTo>
                <a:lnTo>
                  <a:pt x="1627806" y="1830467"/>
                </a:lnTo>
                <a:lnTo>
                  <a:pt x="1573388" y="1863527"/>
                </a:lnTo>
                <a:cubicBezTo>
                  <a:pt x="1422413" y="1945542"/>
                  <a:pt x="1249400" y="1992128"/>
                  <a:pt x="1065505" y="1992128"/>
                </a:cubicBezTo>
                <a:cubicBezTo>
                  <a:pt x="477043" y="1992128"/>
                  <a:pt x="0" y="1515085"/>
                  <a:pt x="0" y="926623"/>
                </a:cubicBezTo>
                <a:cubicBezTo>
                  <a:pt x="0" y="558834"/>
                  <a:pt x="186345" y="234569"/>
                  <a:pt x="469771" y="43090"/>
                </a:cubicBezTo>
                <a:lnTo>
                  <a:pt x="540699" y="0"/>
                </a:lnTo>
                <a:close/>
              </a:path>
            </a:pathLst>
          </a:custGeom>
          <a:solidFill>
            <a:srgbClr val="F3A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>
            <a:spLocks noChangeAspect="1"/>
          </p:cNvSpPr>
          <p:nvPr/>
        </p:nvSpPr>
        <p:spPr>
          <a:xfrm>
            <a:off x="3967957" y="3018532"/>
            <a:ext cx="1208086" cy="1232880"/>
          </a:xfrm>
          <a:custGeom>
            <a:avLst/>
            <a:gdLst>
              <a:gd name="connsiteX0" fmla="*/ 432415 w 863990"/>
              <a:gd name="connsiteY0" fmla="*/ 0 h 881722"/>
              <a:gd name="connsiteX1" fmla="*/ 480107 w 863990"/>
              <a:gd name="connsiteY1" fmla="*/ 35664 h 881722"/>
              <a:gd name="connsiteX2" fmla="*/ 862351 w 863990"/>
              <a:gd name="connsiteY2" fmla="*/ 748917 h 881722"/>
              <a:gd name="connsiteX3" fmla="*/ 863990 w 863990"/>
              <a:gd name="connsiteY3" fmla="*/ 781363 h 881722"/>
              <a:gd name="connsiteX4" fmla="*/ 829476 w 863990"/>
              <a:gd name="connsiteY4" fmla="*/ 797989 h 881722"/>
              <a:gd name="connsiteX5" fmla="*/ 414733 w 863990"/>
              <a:gd name="connsiteY5" fmla="*/ 881722 h 881722"/>
              <a:gd name="connsiteX6" fmla="*/ 97884 w 863990"/>
              <a:gd name="connsiteY6" fmla="*/ 833819 h 881722"/>
              <a:gd name="connsiteX7" fmla="*/ 0 w 863990"/>
              <a:gd name="connsiteY7" fmla="*/ 797993 h 881722"/>
              <a:gd name="connsiteX8" fmla="*/ 2478 w 863990"/>
              <a:gd name="connsiteY8" fmla="*/ 748917 h 881722"/>
              <a:gd name="connsiteX9" fmla="*/ 384722 w 863990"/>
              <a:gd name="connsiteY9" fmla="*/ 35664 h 881722"/>
              <a:gd name="connsiteX10" fmla="*/ 432415 w 863990"/>
              <a:gd name="connsiteY10" fmla="*/ 0 h 88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990" h="881722">
                <a:moveTo>
                  <a:pt x="432415" y="0"/>
                </a:moveTo>
                <a:lnTo>
                  <a:pt x="480107" y="35664"/>
                </a:lnTo>
                <a:cubicBezTo>
                  <a:pt x="690601" y="209379"/>
                  <a:pt x="833250" y="462364"/>
                  <a:pt x="862351" y="748917"/>
                </a:cubicBezTo>
                <a:lnTo>
                  <a:pt x="863990" y="781363"/>
                </a:lnTo>
                <a:lnTo>
                  <a:pt x="829476" y="797989"/>
                </a:lnTo>
                <a:cubicBezTo>
                  <a:pt x="702001" y="851907"/>
                  <a:pt x="561849" y="881722"/>
                  <a:pt x="414733" y="881722"/>
                </a:cubicBezTo>
                <a:cubicBezTo>
                  <a:pt x="304397" y="881722"/>
                  <a:pt x="197977" y="864951"/>
                  <a:pt x="97884" y="833819"/>
                </a:cubicBezTo>
                <a:lnTo>
                  <a:pt x="0" y="797993"/>
                </a:lnTo>
                <a:lnTo>
                  <a:pt x="2478" y="748917"/>
                </a:lnTo>
                <a:cubicBezTo>
                  <a:pt x="31579" y="462364"/>
                  <a:pt x="174228" y="209379"/>
                  <a:pt x="384722" y="35664"/>
                </a:cubicBezTo>
                <a:lnTo>
                  <a:pt x="432415" y="0"/>
                </a:lnTo>
                <a:close/>
              </a:path>
            </a:pathLst>
          </a:custGeom>
          <a:solidFill>
            <a:srgbClr val="1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556256" y="1798322"/>
            <a:ext cx="2262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Machine Learning Based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Predictive Applications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67147" y="4331029"/>
            <a:ext cx="1519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Energy Industry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13724" y="4307926"/>
            <a:ext cx="1498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CRM/Customer</a:t>
            </a:r>
          </a:p>
          <a:p>
            <a:r>
              <a:rPr lang="en-US" sz="1600" b="1" dirty="0" smtClean="0"/>
              <a:t>Interaction </a:t>
            </a:r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182755" y="1593833"/>
            <a:ext cx="53572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261480" y="3680545"/>
            <a:ext cx="53572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06135" y="3637144"/>
            <a:ext cx="53572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/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A7C52-FBC4-4ACA-A73D-3F08D75AAE32}"/>
              </a:ext>
            </a:extLst>
          </p:cNvPr>
          <p:cNvSpPr/>
          <p:nvPr/>
        </p:nvSpPr>
        <p:spPr>
          <a:xfrm>
            <a:off x="4217635" y="3466164"/>
            <a:ext cx="810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CCP in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Energy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5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Circle Diagram for PowerPoint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01143" y="1210897"/>
            <a:ext cx="4741715" cy="4436206"/>
            <a:chOff x="3725143" y="1210897"/>
            <a:chExt cx="4741715" cy="4436206"/>
          </a:xfrm>
        </p:grpSpPr>
        <p:sp>
          <p:nvSpPr>
            <p:cNvPr id="36" name="Freeform 35"/>
            <p:cNvSpPr>
              <a:spLocks noChangeAspect="1"/>
            </p:cNvSpPr>
            <p:nvPr/>
          </p:nvSpPr>
          <p:spPr>
            <a:xfrm>
              <a:off x="4586823" y="2667389"/>
              <a:ext cx="1414423" cy="1355190"/>
            </a:xfrm>
            <a:custGeom>
              <a:avLst/>
              <a:gdLst>
                <a:gd name="connsiteX0" fmla="*/ 449256 w 1011557"/>
                <a:gd name="connsiteY0" fmla="*/ 0 h 969195"/>
                <a:gd name="connsiteX1" fmla="*/ 957139 w 1011557"/>
                <a:gd name="connsiteY1" fmla="*/ 128601 h 969195"/>
                <a:gd name="connsiteX2" fmla="*/ 1011557 w 1011557"/>
                <a:gd name="connsiteY2" fmla="*/ 161661 h 969195"/>
                <a:gd name="connsiteX3" fmla="*/ 982337 w 1011557"/>
                <a:gd name="connsiteY3" fmla="*/ 183511 h 969195"/>
                <a:gd name="connsiteX4" fmla="*/ 572292 w 1011557"/>
                <a:gd name="connsiteY4" fmla="*/ 948640 h 969195"/>
                <a:gd name="connsiteX5" fmla="*/ 571254 w 1011557"/>
                <a:gd name="connsiteY5" fmla="*/ 969195 h 969195"/>
                <a:gd name="connsiteX6" fmla="*/ 553759 w 1011557"/>
                <a:gd name="connsiteY6" fmla="*/ 960767 h 969195"/>
                <a:gd name="connsiteX7" fmla="*/ 1638 w 1011557"/>
                <a:gd name="connsiteY7" fmla="*/ 132805 h 969195"/>
                <a:gd name="connsiteX8" fmla="*/ 0 w 1011557"/>
                <a:gd name="connsiteY8" fmla="*/ 100359 h 969195"/>
                <a:gd name="connsiteX9" fmla="*/ 34513 w 1011557"/>
                <a:gd name="connsiteY9" fmla="*/ 83733 h 969195"/>
                <a:gd name="connsiteX10" fmla="*/ 449256 w 1011557"/>
                <a:gd name="connsiteY10" fmla="*/ 0 h 96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1557" h="969195">
                  <a:moveTo>
                    <a:pt x="449256" y="0"/>
                  </a:moveTo>
                  <a:cubicBezTo>
                    <a:pt x="633151" y="0"/>
                    <a:pt x="806164" y="46586"/>
                    <a:pt x="957139" y="128601"/>
                  </a:cubicBezTo>
                  <a:lnTo>
                    <a:pt x="1011557" y="161661"/>
                  </a:lnTo>
                  <a:lnTo>
                    <a:pt x="982337" y="183511"/>
                  </a:lnTo>
                  <a:cubicBezTo>
                    <a:pt x="756534" y="369860"/>
                    <a:pt x="603510" y="641246"/>
                    <a:pt x="572292" y="948640"/>
                  </a:cubicBezTo>
                  <a:lnTo>
                    <a:pt x="571254" y="969195"/>
                  </a:lnTo>
                  <a:lnTo>
                    <a:pt x="553759" y="960767"/>
                  </a:lnTo>
                  <a:cubicBezTo>
                    <a:pt x="251810" y="796738"/>
                    <a:pt x="38015" y="490996"/>
                    <a:pt x="1638" y="132805"/>
                  </a:cubicBezTo>
                  <a:lnTo>
                    <a:pt x="0" y="100359"/>
                  </a:lnTo>
                  <a:lnTo>
                    <a:pt x="34513" y="83733"/>
                  </a:lnTo>
                  <a:cubicBezTo>
                    <a:pt x="161989" y="29815"/>
                    <a:pt x="302141" y="0"/>
                    <a:pt x="449256" y="0"/>
                  </a:cubicBezTo>
                  <a:close/>
                </a:path>
              </a:pathLst>
            </a:custGeom>
            <a:solidFill>
              <a:srgbClr val="299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reeform 36"/>
            <p:cNvSpPr>
              <a:spLocks noChangeAspect="1"/>
            </p:cNvSpPr>
            <p:nvPr/>
          </p:nvSpPr>
          <p:spPr>
            <a:xfrm>
              <a:off x="6190756" y="2667387"/>
              <a:ext cx="1366151" cy="1329030"/>
            </a:xfrm>
            <a:custGeom>
              <a:avLst/>
              <a:gdLst>
                <a:gd name="connsiteX0" fmla="*/ 562301 w 977034"/>
                <a:gd name="connsiteY0" fmla="*/ 0 h 950486"/>
                <a:gd name="connsiteX1" fmla="*/ 879150 w 977034"/>
                <a:gd name="connsiteY1" fmla="*/ 47903 h 950486"/>
                <a:gd name="connsiteX2" fmla="*/ 977034 w 977034"/>
                <a:gd name="connsiteY2" fmla="*/ 83729 h 950486"/>
                <a:gd name="connsiteX3" fmla="*/ 974556 w 977034"/>
                <a:gd name="connsiteY3" fmla="*/ 132805 h 950486"/>
                <a:gd name="connsiteX4" fmla="*/ 510286 w 977034"/>
                <a:gd name="connsiteY4" fmla="*/ 907396 h 950486"/>
                <a:gd name="connsiteX5" fmla="*/ 439358 w 977034"/>
                <a:gd name="connsiteY5" fmla="*/ 950486 h 950486"/>
                <a:gd name="connsiteX6" fmla="*/ 439265 w 977034"/>
                <a:gd name="connsiteY6" fmla="*/ 948640 h 950486"/>
                <a:gd name="connsiteX7" fmla="*/ 29220 w 977034"/>
                <a:gd name="connsiteY7" fmla="*/ 183511 h 950486"/>
                <a:gd name="connsiteX8" fmla="*/ 0 w 977034"/>
                <a:gd name="connsiteY8" fmla="*/ 161661 h 950486"/>
                <a:gd name="connsiteX9" fmla="*/ 54418 w 977034"/>
                <a:gd name="connsiteY9" fmla="*/ 128601 h 950486"/>
                <a:gd name="connsiteX10" fmla="*/ 562301 w 977034"/>
                <a:gd name="connsiteY10" fmla="*/ 0 h 95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7034" h="950486">
                  <a:moveTo>
                    <a:pt x="562301" y="0"/>
                  </a:moveTo>
                  <a:cubicBezTo>
                    <a:pt x="672638" y="0"/>
                    <a:pt x="779057" y="16771"/>
                    <a:pt x="879150" y="47903"/>
                  </a:cubicBezTo>
                  <a:lnTo>
                    <a:pt x="977034" y="83729"/>
                  </a:lnTo>
                  <a:lnTo>
                    <a:pt x="974556" y="132805"/>
                  </a:lnTo>
                  <a:cubicBezTo>
                    <a:pt x="941817" y="455177"/>
                    <a:pt x="765370" y="735065"/>
                    <a:pt x="510286" y="907396"/>
                  </a:cubicBezTo>
                  <a:lnTo>
                    <a:pt x="439358" y="950486"/>
                  </a:lnTo>
                  <a:lnTo>
                    <a:pt x="439265" y="948640"/>
                  </a:lnTo>
                  <a:cubicBezTo>
                    <a:pt x="408047" y="641246"/>
                    <a:pt x="255023" y="369860"/>
                    <a:pt x="29220" y="183511"/>
                  </a:cubicBezTo>
                  <a:lnTo>
                    <a:pt x="0" y="161661"/>
                  </a:lnTo>
                  <a:lnTo>
                    <a:pt x="54418" y="128601"/>
                  </a:lnTo>
                  <a:cubicBezTo>
                    <a:pt x="205393" y="46586"/>
                    <a:pt x="378407" y="0"/>
                    <a:pt x="562301" y="0"/>
                  </a:cubicBezTo>
                  <a:close/>
                </a:path>
              </a:pathLst>
            </a:custGeom>
            <a:solidFill>
              <a:srgbClr val="5559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Freeform 37"/>
            <p:cNvSpPr>
              <a:spLocks noChangeAspect="1"/>
            </p:cNvSpPr>
            <p:nvPr/>
          </p:nvSpPr>
          <p:spPr>
            <a:xfrm>
              <a:off x="5488689" y="4168108"/>
              <a:ext cx="1215620" cy="1188652"/>
            </a:xfrm>
            <a:custGeom>
              <a:avLst/>
              <a:gdLst>
                <a:gd name="connsiteX0" fmla="*/ 869378 w 869378"/>
                <a:gd name="connsiteY0" fmla="*/ 0 h 850091"/>
                <a:gd name="connsiteX1" fmla="*/ 864269 w 869378"/>
                <a:gd name="connsiteY1" fmla="*/ 101174 h 850091"/>
                <a:gd name="connsiteX2" fmla="*/ 482025 w 869378"/>
                <a:gd name="connsiteY2" fmla="*/ 814427 h 850091"/>
                <a:gd name="connsiteX3" fmla="*/ 434333 w 869378"/>
                <a:gd name="connsiteY3" fmla="*/ 850091 h 850091"/>
                <a:gd name="connsiteX4" fmla="*/ 386640 w 869378"/>
                <a:gd name="connsiteY4" fmla="*/ 814427 h 850091"/>
                <a:gd name="connsiteX5" fmla="*/ 4396 w 869378"/>
                <a:gd name="connsiteY5" fmla="*/ 101174 h 850091"/>
                <a:gd name="connsiteX6" fmla="*/ 0 w 869378"/>
                <a:gd name="connsiteY6" fmla="*/ 14109 h 850091"/>
                <a:gd name="connsiteX7" fmla="*/ 76758 w 869378"/>
                <a:gd name="connsiteY7" fmla="*/ 42203 h 850091"/>
                <a:gd name="connsiteX8" fmla="*/ 416651 w 869378"/>
                <a:gd name="connsiteY8" fmla="*/ 93590 h 850091"/>
                <a:gd name="connsiteX9" fmla="*/ 861558 w 869378"/>
                <a:gd name="connsiteY9" fmla="*/ 3767 h 850091"/>
                <a:gd name="connsiteX10" fmla="*/ 869378 w 869378"/>
                <a:gd name="connsiteY10" fmla="*/ 0 h 85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378" h="850091">
                  <a:moveTo>
                    <a:pt x="869378" y="0"/>
                  </a:moveTo>
                  <a:lnTo>
                    <a:pt x="864269" y="101174"/>
                  </a:lnTo>
                  <a:cubicBezTo>
                    <a:pt x="835168" y="387727"/>
                    <a:pt x="692519" y="640713"/>
                    <a:pt x="482025" y="814427"/>
                  </a:cubicBezTo>
                  <a:lnTo>
                    <a:pt x="434333" y="850091"/>
                  </a:lnTo>
                  <a:lnTo>
                    <a:pt x="386640" y="814427"/>
                  </a:lnTo>
                  <a:cubicBezTo>
                    <a:pt x="176146" y="640713"/>
                    <a:pt x="33497" y="387727"/>
                    <a:pt x="4396" y="101174"/>
                  </a:cubicBezTo>
                  <a:lnTo>
                    <a:pt x="0" y="14109"/>
                  </a:lnTo>
                  <a:lnTo>
                    <a:pt x="76758" y="42203"/>
                  </a:lnTo>
                  <a:cubicBezTo>
                    <a:pt x="184130" y="75599"/>
                    <a:pt x="298290" y="93590"/>
                    <a:pt x="416651" y="93590"/>
                  </a:cubicBezTo>
                  <a:cubicBezTo>
                    <a:pt x="574466" y="93590"/>
                    <a:pt x="724812" y="61606"/>
                    <a:pt x="861558" y="3767"/>
                  </a:cubicBezTo>
                  <a:lnTo>
                    <a:pt x="869378" y="0"/>
                  </a:lnTo>
                  <a:close/>
                </a:path>
              </a:pathLst>
            </a:custGeom>
            <a:solidFill>
              <a:srgbClr val="A1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50"/>
            <p:cNvSpPr>
              <a:spLocks noChangeAspect="1"/>
            </p:cNvSpPr>
            <p:nvPr/>
          </p:nvSpPr>
          <p:spPr>
            <a:xfrm>
              <a:off x="4581968" y="1210897"/>
              <a:ext cx="2977622" cy="1613443"/>
            </a:xfrm>
            <a:custGeom>
              <a:avLst/>
              <a:gdLst>
                <a:gd name="connsiteX0" fmla="*/ 1065113 w 2129514"/>
                <a:gd name="connsiteY0" fmla="*/ 0 h 1153890"/>
                <a:gd name="connsiteX1" fmla="*/ 2125117 w 2129514"/>
                <a:gd name="connsiteY1" fmla="*/ 956563 h 1153890"/>
                <a:gd name="connsiteX2" fmla="*/ 2129514 w 2129514"/>
                <a:gd name="connsiteY2" fmla="*/ 1043628 h 1153890"/>
                <a:gd name="connsiteX3" fmla="*/ 2052755 w 2129514"/>
                <a:gd name="connsiteY3" fmla="*/ 1015534 h 1153890"/>
                <a:gd name="connsiteX4" fmla="*/ 1712862 w 2129514"/>
                <a:gd name="connsiteY4" fmla="*/ 964147 h 1153890"/>
                <a:gd name="connsiteX5" fmla="*/ 1168041 w 2129514"/>
                <a:gd name="connsiteY5" fmla="*/ 1102101 h 1153890"/>
                <a:gd name="connsiteX6" fmla="*/ 1082795 w 2129514"/>
                <a:gd name="connsiteY6" fmla="*/ 1153890 h 1153890"/>
                <a:gd name="connsiteX7" fmla="*/ 997548 w 2129514"/>
                <a:gd name="connsiteY7" fmla="*/ 1102101 h 1153890"/>
                <a:gd name="connsiteX8" fmla="*/ 452727 w 2129514"/>
                <a:gd name="connsiteY8" fmla="*/ 964147 h 1153890"/>
                <a:gd name="connsiteX9" fmla="*/ 7820 w 2129514"/>
                <a:gd name="connsiteY9" fmla="*/ 1053970 h 1153890"/>
                <a:gd name="connsiteX10" fmla="*/ 0 w 2129514"/>
                <a:gd name="connsiteY10" fmla="*/ 1057737 h 1153890"/>
                <a:gd name="connsiteX11" fmla="*/ 5109 w 2129514"/>
                <a:gd name="connsiteY11" fmla="*/ 956563 h 1153890"/>
                <a:gd name="connsiteX12" fmla="*/ 1065113 w 2129514"/>
                <a:gd name="connsiteY12" fmla="*/ 0 h 115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9514" h="1153890">
                  <a:moveTo>
                    <a:pt x="1065113" y="0"/>
                  </a:moveTo>
                  <a:cubicBezTo>
                    <a:pt x="1616796" y="0"/>
                    <a:pt x="2070553" y="419276"/>
                    <a:pt x="2125117" y="956563"/>
                  </a:cubicBezTo>
                  <a:lnTo>
                    <a:pt x="2129514" y="1043628"/>
                  </a:lnTo>
                  <a:lnTo>
                    <a:pt x="2052755" y="1015534"/>
                  </a:lnTo>
                  <a:cubicBezTo>
                    <a:pt x="1945383" y="982138"/>
                    <a:pt x="1831224" y="964147"/>
                    <a:pt x="1712862" y="964147"/>
                  </a:cubicBezTo>
                  <a:cubicBezTo>
                    <a:pt x="1515593" y="964147"/>
                    <a:pt x="1329996" y="1014122"/>
                    <a:pt x="1168041" y="1102101"/>
                  </a:cubicBezTo>
                  <a:lnTo>
                    <a:pt x="1082795" y="1153890"/>
                  </a:lnTo>
                  <a:lnTo>
                    <a:pt x="997548" y="1102101"/>
                  </a:lnTo>
                  <a:cubicBezTo>
                    <a:pt x="835593" y="1014122"/>
                    <a:pt x="649996" y="964147"/>
                    <a:pt x="452727" y="964147"/>
                  </a:cubicBezTo>
                  <a:cubicBezTo>
                    <a:pt x="294912" y="964147"/>
                    <a:pt x="144567" y="996131"/>
                    <a:pt x="7820" y="1053970"/>
                  </a:cubicBezTo>
                  <a:lnTo>
                    <a:pt x="0" y="1057737"/>
                  </a:lnTo>
                  <a:lnTo>
                    <a:pt x="5109" y="956563"/>
                  </a:lnTo>
                  <a:cubicBezTo>
                    <a:pt x="59674" y="419276"/>
                    <a:pt x="513430" y="0"/>
                    <a:pt x="1065113" y="0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51"/>
            <p:cNvSpPr>
              <a:spLocks noChangeAspect="1"/>
            </p:cNvSpPr>
            <p:nvPr/>
          </p:nvSpPr>
          <p:spPr>
            <a:xfrm>
              <a:off x="6190756" y="2835422"/>
              <a:ext cx="2276102" cy="2811681"/>
            </a:xfrm>
            <a:custGeom>
              <a:avLst/>
              <a:gdLst>
                <a:gd name="connsiteX0" fmla="*/ 1052689 w 1627806"/>
                <a:gd name="connsiteY0" fmla="*/ 0 h 2010837"/>
                <a:gd name="connsiteX1" fmla="*/ 1070184 w 1627806"/>
                <a:gd name="connsiteY1" fmla="*/ 8428 h 2010837"/>
                <a:gd name="connsiteX2" fmla="*/ 1627806 w 1627806"/>
                <a:gd name="connsiteY2" fmla="*/ 945332 h 2010837"/>
                <a:gd name="connsiteX3" fmla="*/ 562301 w 1627806"/>
                <a:gd name="connsiteY3" fmla="*/ 2010837 h 2010837"/>
                <a:gd name="connsiteX4" fmla="*/ 54418 w 1627806"/>
                <a:gd name="connsiteY4" fmla="*/ 1882236 h 2010837"/>
                <a:gd name="connsiteX5" fmla="*/ 0 w 1627806"/>
                <a:gd name="connsiteY5" fmla="*/ 1849176 h 2010837"/>
                <a:gd name="connsiteX6" fmla="*/ 29220 w 1627806"/>
                <a:gd name="connsiteY6" fmla="*/ 1827326 h 2010837"/>
                <a:gd name="connsiteX7" fmla="*/ 445166 w 1627806"/>
                <a:gd name="connsiteY7" fmla="*/ 945332 h 2010837"/>
                <a:gd name="connsiteX8" fmla="*/ 443700 w 1627806"/>
                <a:gd name="connsiteY8" fmla="*/ 916286 h 2010837"/>
                <a:gd name="connsiteX9" fmla="*/ 459373 w 1627806"/>
                <a:gd name="connsiteY9" fmla="*/ 908736 h 2010837"/>
                <a:gd name="connsiteX10" fmla="*/ 1051651 w 1627806"/>
                <a:gd name="connsiteY10" fmla="*/ 20555 h 2010837"/>
                <a:gd name="connsiteX11" fmla="*/ 1052689 w 1627806"/>
                <a:gd name="connsiteY11" fmla="*/ 0 h 201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7806" h="2010837">
                  <a:moveTo>
                    <a:pt x="1052689" y="0"/>
                  </a:moveTo>
                  <a:lnTo>
                    <a:pt x="1070184" y="8428"/>
                  </a:lnTo>
                  <a:cubicBezTo>
                    <a:pt x="1402329" y="188860"/>
                    <a:pt x="1627806" y="540765"/>
                    <a:pt x="1627806" y="945332"/>
                  </a:cubicBezTo>
                  <a:cubicBezTo>
                    <a:pt x="1627806" y="1533794"/>
                    <a:pt x="1150763" y="2010837"/>
                    <a:pt x="562301" y="2010837"/>
                  </a:cubicBezTo>
                  <a:cubicBezTo>
                    <a:pt x="378407" y="2010837"/>
                    <a:pt x="205393" y="1964251"/>
                    <a:pt x="54418" y="1882236"/>
                  </a:cubicBezTo>
                  <a:lnTo>
                    <a:pt x="0" y="1849176"/>
                  </a:lnTo>
                  <a:lnTo>
                    <a:pt x="29220" y="1827326"/>
                  </a:lnTo>
                  <a:cubicBezTo>
                    <a:pt x="283249" y="1617683"/>
                    <a:pt x="445166" y="1300416"/>
                    <a:pt x="445166" y="945332"/>
                  </a:cubicBezTo>
                  <a:lnTo>
                    <a:pt x="443700" y="916286"/>
                  </a:lnTo>
                  <a:lnTo>
                    <a:pt x="459373" y="908736"/>
                  </a:lnTo>
                  <a:cubicBezTo>
                    <a:pt x="783285" y="732777"/>
                    <a:pt x="1012629" y="404798"/>
                    <a:pt x="1051651" y="20555"/>
                  </a:cubicBezTo>
                  <a:lnTo>
                    <a:pt x="1052689" y="0"/>
                  </a:lnTo>
                  <a:close/>
                </a:path>
              </a:pathLst>
            </a:custGeom>
            <a:solidFill>
              <a:srgbClr val="2EA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52"/>
            <p:cNvSpPr>
              <a:spLocks noChangeAspect="1"/>
            </p:cNvSpPr>
            <p:nvPr/>
          </p:nvSpPr>
          <p:spPr>
            <a:xfrm>
              <a:off x="3725143" y="2861581"/>
              <a:ext cx="2276102" cy="2785521"/>
            </a:xfrm>
            <a:custGeom>
              <a:avLst/>
              <a:gdLst>
                <a:gd name="connsiteX0" fmla="*/ 540699 w 1627806"/>
                <a:gd name="connsiteY0" fmla="*/ 0 h 1992128"/>
                <a:gd name="connsiteX1" fmla="*/ 540792 w 1627806"/>
                <a:gd name="connsiteY1" fmla="*/ 1846 h 1992128"/>
                <a:gd name="connsiteX2" fmla="*/ 1133070 w 1627806"/>
                <a:gd name="connsiteY2" fmla="*/ 890027 h 1992128"/>
                <a:gd name="connsiteX3" fmla="*/ 1183267 w 1627806"/>
                <a:gd name="connsiteY3" fmla="*/ 914208 h 1992128"/>
                <a:gd name="connsiteX4" fmla="*/ 1182640 w 1627806"/>
                <a:gd name="connsiteY4" fmla="*/ 926623 h 1992128"/>
                <a:gd name="connsiteX5" fmla="*/ 1598586 w 1627806"/>
                <a:gd name="connsiteY5" fmla="*/ 1808617 h 1992128"/>
                <a:gd name="connsiteX6" fmla="*/ 1627806 w 1627806"/>
                <a:gd name="connsiteY6" fmla="*/ 1830467 h 1992128"/>
                <a:gd name="connsiteX7" fmla="*/ 1573388 w 1627806"/>
                <a:gd name="connsiteY7" fmla="*/ 1863527 h 1992128"/>
                <a:gd name="connsiteX8" fmla="*/ 1065505 w 1627806"/>
                <a:gd name="connsiteY8" fmla="*/ 1992128 h 1992128"/>
                <a:gd name="connsiteX9" fmla="*/ 0 w 1627806"/>
                <a:gd name="connsiteY9" fmla="*/ 926623 h 1992128"/>
                <a:gd name="connsiteX10" fmla="*/ 469771 w 1627806"/>
                <a:gd name="connsiteY10" fmla="*/ 43090 h 1992128"/>
                <a:gd name="connsiteX11" fmla="*/ 540699 w 1627806"/>
                <a:gd name="connsiteY11" fmla="*/ 0 h 199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7806" h="1992128">
                  <a:moveTo>
                    <a:pt x="540699" y="0"/>
                  </a:moveTo>
                  <a:lnTo>
                    <a:pt x="540792" y="1846"/>
                  </a:lnTo>
                  <a:cubicBezTo>
                    <a:pt x="579814" y="386089"/>
                    <a:pt x="809159" y="714068"/>
                    <a:pt x="1133070" y="890027"/>
                  </a:cubicBezTo>
                  <a:lnTo>
                    <a:pt x="1183267" y="914208"/>
                  </a:lnTo>
                  <a:lnTo>
                    <a:pt x="1182640" y="926623"/>
                  </a:lnTo>
                  <a:cubicBezTo>
                    <a:pt x="1182640" y="1281707"/>
                    <a:pt x="1344558" y="1598974"/>
                    <a:pt x="1598586" y="1808617"/>
                  </a:cubicBezTo>
                  <a:lnTo>
                    <a:pt x="1627806" y="1830467"/>
                  </a:lnTo>
                  <a:lnTo>
                    <a:pt x="1573388" y="1863527"/>
                  </a:lnTo>
                  <a:cubicBezTo>
                    <a:pt x="1422413" y="1945542"/>
                    <a:pt x="1249400" y="1992128"/>
                    <a:pt x="1065505" y="1992128"/>
                  </a:cubicBezTo>
                  <a:cubicBezTo>
                    <a:pt x="477043" y="1992128"/>
                    <a:pt x="0" y="1515085"/>
                    <a:pt x="0" y="926623"/>
                  </a:cubicBezTo>
                  <a:cubicBezTo>
                    <a:pt x="0" y="558834"/>
                    <a:pt x="186345" y="234569"/>
                    <a:pt x="469771" y="43090"/>
                  </a:cubicBezTo>
                  <a:lnTo>
                    <a:pt x="540699" y="0"/>
                  </a:lnTo>
                  <a:close/>
                </a:path>
              </a:pathLst>
            </a:custGeom>
            <a:solidFill>
              <a:srgbClr val="F3AC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26944" y="1438658"/>
            <a:ext cx="1690114" cy="1245596"/>
            <a:chOff x="2015078" y="4093933"/>
            <a:chExt cx="1503823" cy="1245596"/>
          </a:xfrm>
        </p:grpSpPr>
        <p:sp>
          <p:nvSpPr>
            <p:cNvPr id="59" name="Rectangle 58"/>
            <p:cNvSpPr/>
            <p:nvPr/>
          </p:nvSpPr>
          <p:spPr>
            <a:xfrm>
              <a:off x="2015080" y="4323866"/>
              <a:ext cx="150382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cras</a:t>
              </a:r>
              <a:r>
                <a:rPr lang="en-US" sz="1000" dirty="0">
                  <a:solidFill>
                    <a:schemeClr val="bg1"/>
                  </a:solidFill>
                </a:rPr>
                <a:t>. </a:t>
              </a:r>
              <a:r>
                <a:rPr lang="en-US" sz="1000" dirty="0" err="1">
                  <a:solidFill>
                    <a:schemeClr val="bg1"/>
                  </a:solidFill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nam</a:t>
              </a:r>
              <a:r>
                <a:rPr lang="en-US" sz="1000" dirty="0">
                  <a:solidFill>
                    <a:schemeClr val="bg1"/>
                  </a:solidFill>
                </a:rPr>
                <a:t> in. </a:t>
              </a:r>
              <a:r>
                <a:rPr lang="en-US" sz="1000" dirty="0" err="1">
                  <a:solidFill>
                    <a:schemeClr val="bg1"/>
                  </a:solidFill>
                </a:rPr>
                <a:t>Rutrum</a:t>
              </a:r>
              <a:r>
                <a:rPr lang="en-US" sz="1000" dirty="0">
                  <a:solidFill>
                    <a:schemeClr val="bg1"/>
                  </a:solidFill>
                </a:rPr>
                <a:t> integer </a:t>
              </a:r>
              <a:r>
                <a:rPr lang="en-US" sz="1000" dirty="0" err="1">
                  <a:solidFill>
                    <a:schemeClr val="bg1"/>
                  </a:solidFill>
                </a:rPr>
                <a:t>ullamcorper</a:t>
              </a:r>
              <a:r>
                <a:rPr lang="en-US" sz="1000" dirty="0">
                  <a:solidFill>
                    <a:schemeClr val="bg1"/>
                  </a:solidFill>
                </a:rPr>
                <a:t> in </a:t>
              </a:r>
              <a:r>
                <a:rPr lang="en-US" sz="1000" dirty="0" err="1">
                  <a:solidFill>
                    <a:schemeClr val="bg1"/>
                  </a:solidFill>
                </a:rPr>
                <a:t>dictumst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bibendum</a:t>
              </a:r>
              <a:r>
                <a:rPr lang="en-US" sz="1000" dirty="0">
                  <a:solidFill>
                    <a:schemeClr val="bg1"/>
                  </a:solidFill>
                </a:rPr>
                <a:t>. Sit </a:t>
              </a:r>
              <a:r>
                <a:rPr lang="en-US" sz="1000" dirty="0" err="1">
                  <a:solidFill>
                    <a:schemeClr val="bg1"/>
                  </a:solidFill>
                </a:rPr>
                <a:t>etiam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nec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hac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eros</a:t>
              </a:r>
              <a:r>
                <a:rPr lang="en-US" sz="10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015078" y="4093933"/>
              <a:ext cx="13338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Lorem ipsum 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392213" y="4009222"/>
            <a:ext cx="1263361" cy="1091707"/>
            <a:chOff x="2015078" y="4093933"/>
            <a:chExt cx="1503823" cy="1091707"/>
          </a:xfrm>
        </p:grpSpPr>
        <p:sp>
          <p:nvSpPr>
            <p:cNvPr id="62" name="Rectangle 61"/>
            <p:cNvSpPr/>
            <p:nvPr/>
          </p:nvSpPr>
          <p:spPr>
            <a:xfrm>
              <a:off x="2015080" y="4323866"/>
              <a:ext cx="1503821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cras</a:t>
              </a:r>
              <a:r>
                <a:rPr lang="en-US" sz="1000" dirty="0">
                  <a:solidFill>
                    <a:schemeClr val="bg1"/>
                  </a:solidFill>
                </a:rPr>
                <a:t>. </a:t>
              </a:r>
              <a:r>
                <a:rPr lang="en-US" sz="1000" dirty="0" err="1">
                  <a:solidFill>
                    <a:schemeClr val="bg1"/>
                  </a:solidFill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nam</a:t>
              </a:r>
              <a:r>
                <a:rPr lang="en-US" sz="1000" dirty="0">
                  <a:solidFill>
                    <a:schemeClr val="bg1"/>
                  </a:solidFill>
                </a:rPr>
                <a:t> in. </a:t>
              </a:r>
              <a:r>
                <a:rPr lang="en-US" sz="1000" dirty="0" err="1">
                  <a:solidFill>
                    <a:schemeClr val="bg1"/>
                  </a:solidFill>
                </a:rPr>
                <a:t>Rutrum</a:t>
              </a:r>
              <a:r>
                <a:rPr lang="en-US" sz="1000" dirty="0">
                  <a:solidFill>
                    <a:schemeClr val="bg1"/>
                  </a:solidFill>
                </a:rPr>
                <a:t> integer </a:t>
              </a:r>
              <a:r>
                <a:rPr lang="en-US" sz="1000" dirty="0" err="1">
                  <a:solidFill>
                    <a:schemeClr val="bg1"/>
                  </a:solidFill>
                </a:rPr>
                <a:t>ullamcorper</a:t>
              </a:r>
              <a:r>
                <a:rPr lang="en-US" sz="1000" dirty="0">
                  <a:solidFill>
                    <a:schemeClr val="bg1"/>
                  </a:solidFill>
                </a:rPr>
                <a:t> in </a:t>
              </a:r>
              <a:r>
                <a:rPr lang="en-US" sz="1000" dirty="0" err="1">
                  <a:solidFill>
                    <a:schemeClr val="bg1"/>
                  </a:solidFill>
                </a:rPr>
                <a:t>dictumst</a:t>
              </a:r>
              <a:r>
                <a:rPr lang="en-US" sz="1000" dirty="0">
                  <a:solidFill>
                    <a:schemeClr val="bg1"/>
                  </a:solidFill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</a:rPr>
                <a:t>bibend</a:t>
              </a:r>
              <a:r>
                <a:rPr lang="en-US" sz="10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015078" y="4093933"/>
              <a:ext cx="13338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Lorem ipsum 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45804" y="4009222"/>
            <a:ext cx="1333891" cy="1091707"/>
            <a:chOff x="2015078" y="4093933"/>
            <a:chExt cx="1587781" cy="1091707"/>
          </a:xfrm>
        </p:grpSpPr>
        <p:sp>
          <p:nvSpPr>
            <p:cNvPr id="65" name="Rectangle 64"/>
            <p:cNvSpPr/>
            <p:nvPr/>
          </p:nvSpPr>
          <p:spPr>
            <a:xfrm>
              <a:off x="2015082" y="4323866"/>
              <a:ext cx="1503822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00" dirty="0"/>
                <a:t>Lorem ipsum dolor sit </a:t>
              </a:r>
              <a:r>
                <a:rPr lang="en-US" sz="1000" dirty="0" err="1"/>
                <a:t>amet</a:t>
              </a:r>
              <a:r>
                <a:rPr lang="en-US" sz="1000" dirty="0"/>
                <a:t> </a:t>
              </a:r>
              <a:r>
                <a:rPr lang="en-US" sz="1000" dirty="0" err="1"/>
                <a:t>cras</a:t>
              </a:r>
              <a:r>
                <a:rPr lang="en-US" sz="1000" dirty="0"/>
                <a:t>. </a:t>
              </a:r>
              <a:r>
                <a:rPr lang="en-US" sz="1000" dirty="0" err="1"/>
                <a:t>Amet</a:t>
              </a:r>
              <a:r>
                <a:rPr lang="en-US" sz="1000" dirty="0"/>
                <a:t> </a:t>
              </a:r>
              <a:r>
                <a:rPr lang="en-US" sz="1000" dirty="0" err="1"/>
                <a:t>nam</a:t>
              </a:r>
              <a:r>
                <a:rPr lang="en-US" sz="1000" dirty="0"/>
                <a:t> in. </a:t>
              </a:r>
              <a:r>
                <a:rPr lang="en-US" sz="1000" dirty="0" err="1"/>
                <a:t>Rutrum</a:t>
              </a:r>
              <a:r>
                <a:rPr lang="en-US" sz="1000" dirty="0"/>
                <a:t> integer </a:t>
              </a:r>
              <a:r>
                <a:rPr lang="en-US" sz="1000" dirty="0" err="1"/>
                <a:t>ullamcorper</a:t>
              </a:r>
              <a:r>
                <a:rPr lang="en-US" sz="1000" dirty="0"/>
                <a:t> in </a:t>
              </a:r>
              <a:r>
                <a:rPr lang="en-US" sz="1000" dirty="0" err="1"/>
                <a:t>dictumst</a:t>
              </a:r>
              <a:r>
                <a:rPr lang="en-US" sz="1000" dirty="0"/>
                <a:t> </a:t>
              </a:r>
              <a:r>
                <a:rPr lang="en-US" sz="1000" dirty="0" err="1"/>
                <a:t>bibend</a:t>
              </a:r>
              <a:r>
                <a:rPr lang="en-US" sz="1000" dirty="0"/>
                <a:t>.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15078" y="4093933"/>
              <a:ext cx="15877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Lorem ipsum 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8099" y="1593833"/>
            <a:ext cx="53572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60554" y="3247000"/>
            <a:ext cx="53572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17895" y="3247000"/>
            <a:ext cx="53572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/>
              <a:t>3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-126520" y="5442485"/>
            <a:ext cx="1955320" cy="749873"/>
            <a:chOff x="-126520" y="5442485"/>
            <a:chExt cx="1955320" cy="749873"/>
          </a:xfrm>
        </p:grpSpPr>
        <p:sp>
          <p:nvSpPr>
            <p:cNvPr id="29" name="Rectangle 28"/>
            <p:cNvSpPr/>
            <p:nvPr/>
          </p:nvSpPr>
          <p:spPr>
            <a:xfrm>
              <a:off x="0" y="5518685"/>
              <a:ext cx="1828800" cy="5392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/>
                <a:t>Fully editable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26520" y="5442485"/>
              <a:ext cx="634039" cy="749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6211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4494</TotalTime>
  <Words>92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Template PresentationGo</vt:lpstr>
      <vt:lpstr>Circle Diagram</vt:lpstr>
      <vt:lpstr>Circle Diagram for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 Diagram for PowerPoint</dc:title>
  <dc:creator>PresentationGo.com</dc:creator>
  <dc:description>© Copyright PresentationGo.com</dc:description>
  <cp:lastModifiedBy>Azimedem Tsafack Viger Durand</cp:lastModifiedBy>
  <cp:revision>4</cp:revision>
  <dcterms:created xsi:type="dcterms:W3CDTF">2014-11-26T05:14:11Z</dcterms:created>
  <dcterms:modified xsi:type="dcterms:W3CDTF">2020-09-09T08:45:49Z</dcterms:modified>
</cp:coreProperties>
</file>