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5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2D95-6D84-4008-AF5D-42BEF5FE417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80114" y="3342589"/>
            <a:ext cx="1852550" cy="648266"/>
            <a:chOff x="3275074" y="2702500"/>
            <a:chExt cx="1852550" cy="648266"/>
          </a:xfrm>
        </p:grpSpPr>
        <p:sp>
          <p:nvSpPr>
            <p:cNvPr id="17" name="Rectangle 16"/>
            <p:cNvSpPr/>
            <p:nvPr/>
          </p:nvSpPr>
          <p:spPr>
            <a:xfrm>
              <a:off x="3275074" y="2702500"/>
              <a:ext cx="1852550" cy="648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" t="11889" b="14999"/>
            <a:stretch/>
          </p:blipFill>
          <p:spPr>
            <a:xfrm>
              <a:off x="3909060" y="3017520"/>
              <a:ext cx="1195704" cy="30861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02190" y="272154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ETL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544111" y="1954758"/>
            <a:ext cx="3048000" cy="2805991"/>
            <a:chOff x="6980231" y="696875"/>
            <a:chExt cx="3048000" cy="2805991"/>
          </a:xfrm>
        </p:grpSpPr>
        <p:grpSp>
          <p:nvGrpSpPr>
            <p:cNvPr id="41" name="Group 40"/>
            <p:cNvGrpSpPr/>
            <p:nvPr/>
          </p:nvGrpSpPr>
          <p:grpSpPr>
            <a:xfrm>
              <a:off x="6980231" y="696875"/>
              <a:ext cx="3048000" cy="2805991"/>
              <a:chOff x="7803191" y="1282861"/>
              <a:chExt cx="3048000" cy="280599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803191" y="1282861"/>
                <a:ext cx="3048000" cy="28059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4" t="24134" r="24789" b="35333"/>
              <a:stretch/>
            </p:blipFill>
            <p:spPr>
              <a:xfrm>
                <a:off x="9795791" y="1938269"/>
                <a:ext cx="765811" cy="28556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4709" y="1749851"/>
                <a:ext cx="362078" cy="32587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8837" y="1856168"/>
                <a:ext cx="706208" cy="36766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5" t="23066" r="54325" b="26642"/>
              <a:stretch/>
            </p:blipFill>
            <p:spPr>
              <a:xfrm>
                <a:off x="8671082" y="1399519"/>
                <a:ext cx="1509331" cy="257890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7157312" y="1865552"/>
              <a:ext cx="2693837" cy="1552197"/>
              <a:chOff x="7157312" y="1736012"/>
              <a:chExt cx="2693837" cy="155219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157312" y="1736012"/>
                <a:ext cx="2693837" cy="1552197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7472975" y="1881203"/>
                <a:ext cx="797143" cy="458327"/>
                <a:chOff x="7656601" y="2063042"/>
                <a:chExt cx="797143" cy="458327"/>
              </a:xfrm>
            </p:grpSpPr>
            <p:sp>
              <p:nvSpPr>
                <p:cNvPr id="42" name="Flowchart: Magnetic Disk 4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755661" y="2195559"/>
                  <a:ext cx="65915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Billing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8664472" y="1878558"/>
                <a:ext cx="797477" cy="458327"/>
                <a:chOff x="7656601" y="2063042"/>
                <a:chExt cx="797477" cy="458327"/>
              </a:xfrm>
            </p:grpSpPr>
            <p:sp>
              <p:nvSpPr>
                <p:cNvPr id="59" name="Flowchart: Magnetic Disk 58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740421" y="2195559"/>
                  <a:ext cx="71365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Pricing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488214" y="2548671"/>
                <a:ext cx="797143" cy="458327"/>
                <a:chOff x="7656601" y="2063042"/>
                <a:chExt cx="797143" cy="458327"/>
              </a:xfrm>
            </p:grpSpPr>
            <p:sp>
              <p:nvSpPr>
                <p:cNvPr id="62" name="Flowchart: Magnetic Disk 6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793761" y="2195559"/>
                  <a:ext cx="556563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CRM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560628" y="2548671"/>
                <a:ext cx="985334" cy="458327"/>
                <a:chOff x="7633741" y="2063042"/>
                <a:chExt cx="985334" cy="458327"/>
              </a:xfrm>
            </p:grpSpPr>
            <p:sp>
              <p:nvSpPr>
                <p:cNvPr id="65" name="Flowchart: Magnetic Disk 64"/>
                <p:cNvSpPr/>
                <p:nvPr/>
              </p:nvSpPr>
              <p:spPr>
                <a:xfrm>
                  <a:off x="7656601" y="2063042"/>
                  <a:ext cx="921649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633741" y="2187939"/>
                  <a:ext cx="98533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Marketing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81" name="Group 80"/>
          <p:cNvGrpSpPr/>
          <p:nvPr/>
        </p:nvGrpSpPr>
        <p:grpSpPr>
          <a:xfrm>
            <a:off x="835081" y="1954758"/>
            <a:ext cx="3087899" cy="2544770"/>
            <a:chOff x="701039" y="977144"/>
            <a:chExt cx="3087899" cy="2544770"/>
          </a:xfrm>
        </p:grpSpPr>
        <p:sp>
          <p:nvSpPr>
            <p:cNvPr id="22" name="Rectangle 21"/>
            <p:cNvSpPr/>
            <p:nvPr/>
          </p:nvSpPr>
          <p:spPr>
            <a:xfrm>
              <a:off x="701039" y="977144"/>
              <a:ext cx="3087899" cy="2544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0259" y="1009620"/>
              <a:ext cx="883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AREA</a:t>
              </a:r>
              <a:r>
                <a:rPr lang="en-US" sz="2000" b="1" dirty="0"/>
                <a:t>S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931449" y="1445774"/>
              <a:ext cx="2598420" cy="1929886"/>
              <a:chOff x="931449" y="1445774"/>
              <a:chExt cx="2598420" cy="192988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31449" y="1445774"/>
                <a:ext cx="2598420" cy="1929886"/>
              </a:xfrm>
              <a:prstGeom prst="rec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88519" y="1472284"/>
                <a:ext cx="913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Sources</a:t>
                </a:r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750419" y="3215285"/>
                <a:ext cx="91384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1262675" y="1892900"/>
                <a:ext cx="797143" cy="458327"/>
                <a:chOff x="7656601" y="2063042"/>
                <a:chExt cx="797143" cy="458327"/>
              </a:xfrm>
            </p:grpSpPr>
            <p:sp>
              <p:nvSpPr>
                <p:cNvPr id="68" name="Flowchart: Magnetic Disk 67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7755661" y="2195559"/>
                  <a:ext cx="65915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Billing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347506" y="1904085"/>
                <a:ext cx="797477" cy="458327"/>
                <a:chOff x="7656601" y="2063042"/>
                <a:chExt cx="797477" cy="458327"/>
              </a:xfrm>
            </p:grpSpPr>
            <p:sp>
              <p:nvSpPr>
                <p:cNvPr id="71" name="Flowchart: Magnetic Disk 70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740421" y="2195559"/>
                  <a:ext cx="71365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Pricing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1223747" y="2542898"/>
                <a:ext cx="797143" cy="458327"/>
                <a:chOff x="7656601" y="2063042"/>
                <a:chExt cx="797143" cy="458327"/>
              </a:xfrm>
            </p:grpSpPr>
            <p:sp>
              <p:nvSpPr>
                <p:cNvPr id="74" name="Flowchart: Magnetic Disk 73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793761" y="2195559"/>
                  <a:ext cx="556563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CRM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2253578" y="2538923"/>
                <a:ext cx="985334" cy="458327"/>
                <a:chOff x="7633741" y="2063042"/>
                <a:chExt cx="985334" cy="458327"/>
              </a:xfrm>
            </p:grpSpPr>
            <p:sp>
              <p:nvSpPr>
                <p:cNvPr id="77" name="Flowchart: Magnetic Disk 76"/>
                <p:cNvSpPr/>
                <p:nvPr/>
              </p:nvSpPr>
              <p:spPr>
                <a:xfrm>
                  <a:off x="7656601" y="2063042"/>
                  <a:ext cx="921649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633741" y="2187939"/>
                  <a:ext cx="98533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Marketing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96" name="Straight Arrow Connector 95"/>
          <p:cNvCxnSpPr>
            <a:stCxn id="24" idx="3"/>
          </p:cNvCxnSpPr>
          <p:nvPr/>
        </p:nvCxnSpPr>
        <p:spPr>
          <a:xfrm>
            <a:off x="3663911" y="3388331"/>
            <a:ext cx="1216203" cy="10681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732664" y="3441737"/>
            <a:ext cx="98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565965" y="4572883"/>
            <a:ext cx="9138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801679" y="848334"/>
            <a:ext cx="3048000" cy="3933978"/>
            <a:chOff x="6980231" y="696875"/>
            <a:chExt cx="3048000" cy="3933978"/>
          </a:xfrm>
        </p:grpSpPr>
        <p:grpSp>
          <p:nvGrpSpPr>
            <p:cNvPr id="41" name="Group 40"/>
            <p:cNvGrpSpPr/>
            <p:nvPr/>
          </p:nvGrpSpPr>
          <p:grpSpPr>
            <a:xfrm>
              <a:off x="6980231" y="696875"/>
              <a:ext cx="3048000" cy="3933978"/>
              <a:chOff x="7803191" y="1282861"/>
              <a:chExt cx="3048000" cy="393397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803191" y="1282861"/>
                <a:ext cx="3048000" cy="393397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4" t="24134" r="24789" b="35333"/>
              <a:stretch/>
            </p:blipFill>
            <p:spPr>
              <a:xfrm>
                <a:off x="9795791" y="1938269"/>
                <a:ext cx="765811" cy="28556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4709" y="1749851"/>
                <a:ext cx="362078" cy="32587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8837" y="1856168"/>
                <a:ext cx="706208" cy="36766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5" t="23066" r="54325" b="26642"/>
              <a:stretch/>
            </p:blipFill>
            <p:spPr>
              <a:xfrm>
                <a:off x="8671082" y="1399519"/>
                <a:ext cx="1509331" cy="257890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7157312" y="1865552"/>
              <a:ext cx="2693837" cy="1574549"/>
              <a:chOff x="7157312" y="1736012"/>
              <a:chExt cx="2693837" cy="157454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157312" y="1736012"/>
                <a:ext cx="2693837" cy="157454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7472975" y="1881203"/>
                <a:ext cx="797143" cy="458327"/>
                <a:chOff x="7656601" y="2063042"/>
                <a:chExt cx="797143" cy="458327"/>
              </a:xfrm>
            </p:grpSpPr>
            <p:sp>
              <p:nvSpPr>
                <p:cNvPr id="42" name="Flowchart: Magnetic Disk 4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755661" y="2195559"/>
                  <a:ext cx="65915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Billing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8664472" y="1878558"/>
                <a:ext cx="797477" cy="458327"/>
                <a:chOff x="7656601" y="2063042"/>
                <a:chExt cx="797477" cy="458327"/>
              </a:xfrm>
            </p:grpSpPr>
            <p:sp>
              <p:nvSpPr>
                <p:cNvPr id="59" name="Flowchart: Magnetic Disk 58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740421" y="2195559"/>
                  <a:ext cx="71365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Pricing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488214" y="2548671"/>
                <a:ext cx="797143" cy="458327"/>
                <a:chOff x="7656601" y="2063042"/>
                <a:chExt cx="797143" cy="458327"/>
              </a:xfrm>
            </p:grpSpPr>
            <p:sp>
              <p:nvSpPr>
                <p:cNvPr id="62" name="Flowchart: Magnetic Disk 6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793761" y="2195559"/>
                  <a:ext cx="556563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CRM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560628" y="2548671"/>
                <a:ext cx="985334" cy="458327"/>
                <a:chOff x="7633741" y="2063042"/>
                <a:chExt cx="985334" cy="458327"/>
              </a:xfrm>
            </p:grpSpPr>
            <p:sp>
              <p:nvSpPr>
                <p:cNvPr id="65" name="Flowchart: Magnetic Disk 64"/>
                <p:cNvSpPr/>
                <p:nvPr/>
              </p:nvSpPr>
              <p:spPr>
                <a:xfrm>
                  <a:off x="7656601" y="2063042"/>
                  <a:ext cx="921649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633741" y="2187939"/>
                  <a:ext cx="98533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Marketing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" name="Flowchart: Internal Storage 1"/>
          <p:cNvSpPr/>
          <p:nvPr/>
        </p:nvSpPr>
        <p:spPr>
          <a:xfrm>
            <a:off x="2393483" y="3771347"/>
            <a:ext cx="1932169" cy="782365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</a:t>
            </a:r>
          </a:p>
          <a:p>
            <a:pPr algn="ctr"/>
            <a:r>
              <a:rPr lang="en-US" sz="1500" i="1" dirty="0" smtClean="0"/>
              <a:t>767 features</a:t>
            </a:r>
            <a:endParaRPr lang="en-US" sz="1500" i="1" dirty="0"/>
          </a:p>
        </p:txBody>
      </p:sp>
      <p:sp>
        <p:nvSpPr>
          <p:cNvPr id="3" name="Rectangle 2"/>
          <p:cNvSpPr/>
          <p:nvPr/>
        </p:nvSpPr>
        <p:spPr>
          <a:xfrm>
            <a:off x="5824728" y="2693243"/>
            <a:ext cx="2130552" cy="12569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48" idx="3"/>
          </p:cNvCxnSpPr>
          <p:nvPr/>
        </p:nvCxnSpPr>
        <p:spPr>
          <a:xfrm>
            <a:off x="4672597" y="2804286"/>
            <a:ext cx="1152131" cy="29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67410" y="3446259"/>
            <a:ext cx="1457318" cy="70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60170" y="2829670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creation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56" y="3343238"/>
            <a:ext cx="496519" cy="4965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64" y="3343238"/>
            <a:ext cx="457320" cy="45732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>
            <a:off x="2880439" y="3446259"/>
            <a:ext cx="9138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4921" y="4396405"/>
            <a:ext cx="1852550" cy="648266"/>
            <a:chOff x="3275074" y="2702500"/>
            <a:chExt cx="1852550" cy="648266"/>
          </a:xfrm>
        </p:grpSpPr>
        <p:sp>
          <p:nvSpPr>
            <p:cNvPr id="5" name="Rectangle 4"/>
            <p:cNvSpPr/>
            <p:nvPr/>
          </p:nvSpPr>
          <p:spPr>
            <a:xfrm>
              <a:off x="3275074" y="2702500"/>
              <a:ext cx="1852550" cy="648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" t="11889" b="14999"/>
            <a:stretch/>
          </p:blipFill>
          <p:spPr>
            <a:xfrm>
              <a:off x="3909060" y="3017520"/>
              <a:ext cx="1195704" cy="30861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02190" y="272154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ETL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8672" y="510943"/>
            <a:ext cx="3087899" cy="6113792"/>
            <a:chOff x="701039" y="977144"/>
            <a:chExt cx="3087899" cy="6113792"/>
          </a:xfrm>
        </p:grpSpPr>
        <p:sp>
          <p:nvSpPr>
            <p:cNvPr id="30" name="Rectangle 29"/>
            <p:cNvSpPr/>
            <p:nvPr/>
          </p:nvSpPr>
          <p:spPr>
            <a:xfrm>
              <a:off x="701039" y="977144"/>
              <a:ext cx="3087899" cy="61137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20259" y="1009620"/>
              <a:ext cx="883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AREA</a:t>
              </a:r>
              <a:r>
                <a:rPr lang="en-US" sz="2000" b="1" dirty="0"/>
                <a:t>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31449" y="1445774"/>
              <a:ext cx="2598420" cy="1929886"/>
              <a:chOff x="931449" y="1445774"/>
              <a:chExt cx="2598420" cy="19298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31449" y="1445774"/>
                <a:ext cx="2598420" cy="1929886"/>
              </a:xfrm>
              <a:prstGeom prst="rec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788519" y="1472284"/>
                <a:ext cx="913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Sources</a:t>
                </a:r>
                <a:endParaRPr lang="en-US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750419" y="3215285"/>
                <a:ext cx="91384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262675" y="1892900"/>
                <a:ext cx="797143" cy="458327"/>
                <a:chOff x="7656601" y="2063042"/>
                <a:chExt cx="797143" cy="458327"/>
              </a:xfrm>
            </p:grpSpPr>
            <p:sp>
              <p:nvSpPr>
                <p:cNvPr id="46" name="Flowchart: Magnetic Disk 45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55661" y="2195559"/>
                  <a:ext cx="65915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Billing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347506" y="1904085"/>
                <a:ext cx="797477" cy="458327"/>
                <a:chOff x="7656601" y="2063042"/>
                <a:chExt cx="797477" cy="458327"/>
              </a:xfrm>
            </p:grpSpPr>
            <p:sp>
              <p:nvSpPr>
                <p:cNvPr id="44" name="Flowchart: Magnetic Disk 43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740421" y="2195559"/>
                  <a:ext cx="71365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Pricing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223747" y="2542898"/>
                <a:ext cx="797143" cy="458327"/>
                <a:chOff x="7656601" y="2063042"/>
                <a:chExt cx="797143" cy="458327"/>
              </a:xfrm>
            </p:grpSpPr>
            <p:sp>
              <p:nvSpPr>
                <p:cNvPr id="42" name="Flowchart: Magnetic Disk 4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793761" y="2195559"/>
                  <a:ext cx="556563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CRM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2253578" y="2538923"/>
                <a:ext cx="985334" cy="458327"/>
                <a:chOff x="7633741" y="2063042"/>
                <a:chExt cx="985334" cy="458327"/>
              </a:xfrm>
            </p:grpSpPr>
            <p:sp>
              <p:nvSpPr>
                <p:cNvPr id="40" name="Flowchart: Magnetic Disk 39"/>
                <p:cNvSpPr/>
                <p:nvPr/>
              </p:nvSpPr>
              <p:spPr>
                <a:xfrm>
                  <a:off x="7656601" y="2063042"/>
                  <a:ext cx="921649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633741" y="2187939"/>
                  <a:ext cx="98533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Marketing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48" name="Straight Arrow Connector 47"/>
          <p:cNvCxnSpPr>
            <a:stCxn id="33" idx="3"/>
            <a:endCxn id="5" idx="1"/>
          </p:cNvCxnSpPr>
          <p:nvPr/>
        </p:nvCxnSpPr>
        <p:spPr>
          <a:xfrm>
            <a:off x="2957502" y="1944516"/>
            <a:ext cx="777419" cy="277602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13808" y="2161577"/>
            <a:ext cx="98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09556" y="2838674"/>
            <a:ext cx="9138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214496" y="510943"/>
            <a:ext cx="3048000" cy="6113792"/>
            <a:chOff x="6980231" y="696875"/>
            <a:chExt cx="3048000" cy="6113792"/>
          </a:xfrm>
        </p:grpSpPr>
        <p:grpSp>
          <p:nvGrpSpPr>
            <p:cNvPr id="81" name="Group 80"/>
            <p:cNvGrpSpPr/>
            <p:nvPr/>
          </p:nvGrpSpPr>
          <p:grpSpPr>
            <a:xfrm>
              <a:off x="6980231" y="696875"/>
              <a:ext cx="3048000" cy="6113792"/>
              <a:chOff x="7803191" y="1282861"/>
              <a:chExt cx="3048000" cy="611379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803191" y="1282861"/>
                <a:ext cx="3048000" cy="611379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4" t="24134" r="24789" b="35333"/>
              <a:stretch/>
            </p:blipFill>
            <p:spPr>
              <a:xfrm>
                <a:off x="9795791" y="1938269"/>
                <a:ext cx="765811" cy="285564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4709" y="1749851"/>
                <a:ext cx="362078" cy="32587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8837" y="1856168"/>
                <a:ext cx="706208" cy="367665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5" t="23066" r="54325" b="26642"/>
              <a:stretch/>
            </p:blipFill>
            <p:spPr>
              <a:xfrm>
                <a:off x="8671082" y="1399519"/>
                <a:ext cx="1509331" cy="257890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7157312" y="1865552"/>
              <a:ext cx="2693837" cy="1574549"/>
              <a:chOff x="7157312" y="1736012"/>
              <a:chExt cx="2693837" cy="157454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157312" y="1736012"/>
                <a:ext cx="2693837" cy="157454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7472975" y="1881203"/>
                <a:ext cx="797143" cy="458327"/>
                <a:chOff x="7656601" y="2063042"/>
                <a:chExt cx="797143" cy="458327"/>
              </a:xfrm>
            </p:grpSpPr>
            <p:sp>
              <p:nvSpPr>
                <p:cNvPr id="94" name="Flowchart: Magnetic Disk 93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7755661" y="2195559"/>
                  <a:ext cx="65915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Billing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664472" y="1878558"/>
                <a:ext cx="797477" cy="458327"/>
                <a:chOff x="7656601" y="2063042"/>
                <a:chExt cx="797477" cy="458327"/>
              </a:xfrm>
            </p:grpSpPr>
            <p:sp>
              <p:nvSpPr>
                <p:cNvPr id="92" name="Flowchart: Magnetic Disk 9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7740421" y="2195559"/>
                  <a:ext cx="71365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Pricing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7488214" y="2548671"/>
                <a:ext cx="797143" cy="458327"/>
                <a:chOff x="7656601" y="2063042"/>
                <a:chExt cx="797143" cy="458327"/>
              </a:xfrm>
            </p:grpSpPr>
            <p:sp>
              <p:nvSpPr>
                <p:cNvPr id="90" name="Flowchart: Magnetic Disk 89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7793761" y="2195559"/>
                  <a:ext cx="556563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CRM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8560628" y="2548671"/>
                <a:ext cx="985334" cy="458327"/>
                <a:chOff x="7633741" y="2063042"/>
                <a:chExt cx="985334" cy="458327"/>
              </a:xfrm>
            </p:grpSpPr>
            <p:sp>
              <p:nvSpPr>
                <p:cNvPr id="88" name="Flowchart: Magnetic Disk 87"/>
                <p:cNvSpPr/>
                <p:nvPr/>
              </p:nvSpPr>
              <p:spPr>
                <a:xfrm>
                  <a:off x="7656601" y="2063042"/>
                  <a:ext cx="921649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633741" y="2187939"/>
                  <a:ext cx="98533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Marketing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01" name="Flowchart: Internal Storage 100"/>
          <p:cNvSpPr/>
          <p:nvPr/>
        </p:nvSpPr>
        <p:spPr>
          <a:xfrm>
            <a:off x="6870967" y="3496160"/>
            <a:ext cx="1932169" cy="782365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</a:t>
            </a:r>
          </a:p>
          <a:p>
            <a:pPr algn="ctr"/>
            <a:r>
              <a:rPr lang="en-US" sz="1500" i="1" dirty="0" smtClean="0"/>
              <a:t>767 features</a:t>
            </a:r>
            <a:endParaRPr lang="en-US" sz="1500" i="1" dirty="0"/>
          </a:p>
        </p:txBody>
      </p:sp>
      <p:sp>
        <p:nvSpPr>
          <p:cNvPr id="102" name="Rectangle 101"/>
          <p:cNvSpPr/>
          <p:nvPr/>
        </p:nvSpPr>
        <p:spPr>
          <a:xfrm>
            <a:off x="10253392" y="2239194"/>
            <a:ext cx="1811099" cy="753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/>
          <p:cNvCxnSpPr>
            <a:stCxn id="83" idx="3"/>
          </p:cNvCxnSpPr>
          <p:nvPr/>
        </p:nvCxnSpPr>
        <p:spPr>
          <a:xfrm>
            <a:off x="9085414" y="2466895"/>
            <a:ext cx="1147658" cy="2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2" idx="1"/>
          </p:cNvCxnSpPr>
          <p:nvPr/>
        </p:nvCxnSpPr>
        <p:spPr>
          <a:xfrm flipH="1">
            <a:off x="8791860" y="2615702"/>
            <a:ext cx="1461532" cy="108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470172" y="2254318"/>
            <a:ext cx="1468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Feature creation</a:t>
            </a:r>
            <a:endParaRPr lang="en-US" sz="15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93" y="2581271"/>
            <a:ext cx="372287" cy="37228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28" y="2599933"/>
            <a:ext cx="346343" cy="346343"/>
          </a:xfrm>
          <a:prstGeom prst="rect">
            <a:avLst/>
          </a:prstGeom>
        </p:spPr>
      </p:pic>
      <p:cxnSp>
        <p:nvCxnSpPr>
          <p:cNvPr id="108" name="Straight Connector 107"/>
          <p:cNvCxnSpPr/>
          <p:nvPr/>
        </p:nvCxnSpPr>
        <p:spPr>
          <a:xfrm>
            <a:off x="7579694" y="2992210"/>
            <a:ext cx="9138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83" idx="1"/>
          </p:cNvCxnSpPr>
          <p:nvPr/>
        </p:nvCxnSpPr>
        <p:spPr>
          <a:xfrm flipV="1">
            <a:off x="5586061" y="2466895"/>
            <a:ext cx="805516" cy="2105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235481" y="3325760"/>
            <a:ext cx="1829010" cy="872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lowchart: Internal Storage 114"/>
          <p:cNvSpPr/>
          <p:nvPr/>
        </p:nvSpPr>
        <p:spPr>
          <a:xfrm>
            <a:off x="6859691" y="4548269"/>
            <a:ext cx="1932169" cy="782365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</a:t>
            </a:r>
          </a:p>
          <a:p>
            <a:pPr algn="ctr"/>
            <a:r>
              <a:rPr lang="en-US" sz="1500" i="1" dirty="0" smtClean="0"/>
              <a:t>48 and 54</a:t>
            </a:r>
            <a:r>
              <a:rPr lang="en-US" sz="1500" i="1" dirty="0" smtClean="0"/>
              <a:t> </a:t>
            </a:r>
            <a:r>
              <a:rPr lang="en-US" sz="1500" i="1" dirty="0" smtClean="0"/>
              <a:t>features</a:t>
            </a:r>
            <a:endParaRPr lang="en-US" sz="1500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81046" y="3369567"/>
            <a:ext cx="15737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Preprocessing</a:t>
            </a:r>
          </a:p>
          <a:p>
            <a:pPr algn="ctr"/>
            <a:r>
              <a:rPr lang="en-US" sz="1500" dirty="0" smtClean="0"/>
              <a:t>+</a:t>
            </a:r>
            <a:endParaRPr lang="en-US" sz="1500" dirty="0"/>
          </a:p>
          <a:p>
            <a:pPr algn="ctr"/>
            <a:r>
              <a:rPr lang="en-US" sz="1500" dirty="0" smtClean="0"/>
              <a:t> Feature selection</a:t>
            </a:r>
            <a:endParaRPr lang="en-US" sz="1500" dirty="0"/>
          </a:p>
        </p:txBody>
      </p:sp>
      <p:cxnSp>
        <p:nvCxnSpPr>
          <p:cNvPr id="121" name="Straight Arrow Connector 120"/>
          <p:cNvCxnSpPr>
            <a:endCxn id="114" idx="1"/>
          </p:cNvCxnSpPr>
          <p:nvPr/>
        </p:nvCxnSpPr>
        <p:spPr>
          <a:xfrm flipV="1">
            <a:off x="8803136" y="3761982"/>
            <a:ext cx="1432345" cy="147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8791860" y="3937518"/>
            <a:ext cx="1434500" cy="87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0258053" y="4668163"/>
            <a:ext cx="1811099" cy="753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0812532" y="4650418"/>
            <a:ext cx="692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Model</a:t>
            </a:r>
            <a:endParaRPr lang="en-US" sz="15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119" y="4963335"/>
            <a:ext cx="376622" cy="376622"/>
          </a:xfrm>
          <a:prstGeom prst="rect">
            <a:avLst/>
          </a:prstGeom>
        </p:spPr>
      </p:pic>
      <p:cxnSp>
        <p:nvCxnSpPr>
          <p:cNvPr id="135" name="Straight Arrow Connector 134"/>
          <p:cNvCxnSpPr>
            <a:stCxn id="115" idx="3"/>
          </p:cNvCxnSpPr>
          <p:nvPr/>
        </p:nvCxnSpPr>
        <p:spPr>
          <a:xfrm flipV="1">
            <a:off x="8791860" y="4879910"/>
            <a:ext cx="1461532" cy="5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23" y="5600378"/>
            <a:ext cx="544063" cy="544063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7307579" y="6194631"/>
            <a:ext cx="10589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Predictions</a:t>
            </a:r>
            <a:endParaRPr lang="en-US" sz="1500" dirty="0"/>
          </a:p>
        </p:txBody>
      </p:sp>
      <p:cxnSp>
        <p:nvCxnSpPr>
          <p:cNvPr id="141" name="Straight Arrow Connector 140"/>
          <p:cNvCxnSpPr>
            <a:stCxn id="129" idx="1"/>
            <a:endCxn id="138" idx="3"/>
          </p:cNvCxnSpPr>
          <p:nvPr/>
        </p:nvCxnSpPr>
        <p:spPr>
          <a:xfrm flipH="1">
            <a:off x="8103786" y="5044671"/>
            <a:ext cx="2154267" cy="82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359082" y="3590259"/>
            <a:ext cx="2598420" cy="2735895"/>
            <a:chOff x="925830" y="1446128"/>
            <a:chExt cx="2598420" cy="2353640"/>
          </a:xfrm>
        </p:grpSpPr>
        <p:sp>
          <p:nvSpPr>
            <p:cNvPr id="143" name="Rectangle 142"/>
            <p:cNvSpPr/>
            <p:nvPr/>
          </p:nvSpPr>
          <p:spPr>
            <a:xfrm>
              <a:off x="925830" y="1446128"/>
              <a:ext cx="2598420" cy="235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2900" y="1472639"/>
              <a:ext cx="76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</a:t>
              </a:r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393997" y="1855428"/>
              <a:ext cx="1540166" cy="468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Marketing </a:t>
              </a:r>
            </a:p>
            <a:p>
              <a:pPr algn="ctr"/>
              <a:r>
                <a:rPr lang="en-US" sz="1600" dirty="0" smtClean="0"/>
                <a:t>Automation</a:t>
              </a: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7" t="11984" r="10465" b="15203"/>
          <a:stretch/>
        </p:blipFill>
        <p:spPr>
          <a:xfrm>
            <a:off x="1322552" y="5290871"/>
            <a:ext cx="624840" cy="589280"/>
          </a:xfrm>
          <a:prstGeom prst="rect">
            <a:avLst/>
          </a:prstGeom>
        </p:spPr>
      </p:pic>
      <p:cxnSp>
        <p:nvCxnSpPr>
          <p:cNvPr id="148" name="Straight Arrow Connector 147"/>
          <p:cNvCxnSpPr>
            <a:stCxn id="138" idx="1"/>
            <a:endCxn id="5" idx="3"/>
          </p:cNvCxnSpPr>
          <p:nvPr/>
        </p:nvCxnSpPr>
        <p:spPr>
          <a:xfrm flipH="1" flipV="1">
            <a:off x="5587471" y="4720538"/>
            <a:ext cx="1972252" cy="11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5" idx="1"/>
            <a:endCxn id="145" idx="3"/>
          </p:cNvCxnSpPr>
          <p:nvPr/>
        </p:nvCxnSpPr>
        <p:spPr>
          <a:xfrm flipH="1" flipV="1">
            <a:off x="2367415" y="4338052"/>
            <a:ext cx="1367506" cy="38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180997" y="5880151"/>
            <a:ext cx="9605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Campaign</a:t>
            </a:r>
            <a:endParaRPr lang="en-US" sz="1500" dirty="0"/>
          </a:p>
        </p:txBody>
      </p:sp>
      <p:cxnSp>
        <p:nvCxnSpPr>
          <p:cNvPr id="153" name="Straight Arrow Connector 152"/>
          <p:cNvCxnSpPr>
            <a:stCxn id="145" idx="2"/>
          </p:cNvCxnSpPr>
          <p:nvPr/>
        </p:nvCxnSpPr>
        <p:spPr>
          <a:xfrm flipH="1">
            <a:off x="1589712" y="4610071"/>
            <a:ext cx="7620" cy="66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2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180" y="1386840"/>
            <a:ext cx="1150620" cy="2423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8319" y="1109841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Training set micro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326881" y="1386839"/>
            <a:ext cx="2080260" cy="40532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351521" y="2491740"/>
            <a:ext cx="833639" cy="9906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51460" y="1109840"/>
            <a:ext cx="2200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Group by: year, month ad churn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64214" y="1624584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2019-01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31381" y="1478280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4214" y="2241395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2019-01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31381" y="2095091"/>
            <a:ext cx="1054943" cy="4937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64214" y="291028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2019-02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31381" y="2763977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762500" y="3402383"/>
            <a:ext cx="7620" cy="4076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64214" y="403069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2020-03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31381" y="3884386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64214" y="4750227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2020-03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31381" y="4603923"/>
            <a:ext cx="1054943" cy="4937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548862" y="2489807"/>
            <a:ext cx="833639" cy="9906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24222" y="1386839"/>
            <a:ext cx="2080260" cy="40532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27076" y="1109840"/>
            <a:ext cx="187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Stratified random sampling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61555" y="1624584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2019-01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28722" y="1478280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keep 35%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1555" y="2241395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2019-01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428722" y="2095091"/>
            <a:ext cx="1054943" cy="4937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</a:t>
            </a:r>
            <a:r>
              <a:rPr lang="en-US" sz="1200" dirty="0" smtClean="0">
                <a:solidFill>
                  <a:schemeClr val="tx1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1555" y="291028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2019-02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28722" y="2763977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35</a:t>
            </a:r>
            <a:r>
              <a:rPr lang="en-US" sz="1200" dirty="0" smtClean="0">
                <a:solidFill>
                  <a:schemeClr val="tx1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959841" y="3402383"/>
            <a:ext cx="7620" cy="4076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61555" y="403069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2020-03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428722" y="3884386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</a:t>
            </a:r>
            <a:r>
              <a:rPr lang="en-US" sz="1200" dirty="0" smtClean="0">
                <a:solidFill>
                  <a:schemeClr val="tx1"/>
                </a:solidFill>
              </a:rPr>
              <a:t>35%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61555" y="4750227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2020-03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428722" y="4603923"/>
            <a:ext cx="1054943" cy="4937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</a:t>
            </a:r>
            <a:r>
              <a:rPr lang="en-US" sz="1200" dirty="0" smtClean="0">
                <a:solidFill>
                  <a:schemeClr val="tx1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7859" y="1624584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71455" y="1534662"/>
            <a:ext cx="777385" cy="381012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 smtClean="0">
                <a:solidFill>
                  <a:schemeClr val="tx1"/>
                </a:solidFill>
              </a:rPr>
              <a:t>15 807 513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records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2429" y="2307330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366025" y="2217408"/>
            <a:ext cx="777385" cy="38101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 smtClean="0">
                <a:solidFill>
                  <a:schemeClr val="tx1"/>
                </a:solidFill>
              </a:rPr>
              <a:t>384 706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records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21563" y="1386840"/>
            <a:ext cx="1150620" cy="2423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676513" y="925174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Training set micro </a:t>
            </a:r>
          </a:p>
          <a:p>
            <a:pPr algn="ctr"/>
            <a:r>
              <a:rPr lang="en-US" sz="1200" dirty="0" err="1" smtClean="0"/>
              <a:t>undersampled</a:t>
            </a:r>
            <a:endParaRPr lang="en-US" sz="1200" dirty="0"/>
          </a:p>
        </p:txBody>
      </p:sp>
      <p:sp>
        <p:nvSpPr>
          <p:cNvPr id="50" name="Right Arrow 49"/>
          <p:cNvSpPr/>
          <p:nvPr/>
        </p:nvSpPr>
        <p:spPr>
          <a:xfrm>
            <a:off x="8746203" y="2484822"/>
            <a:ext cx="833639" cy="9906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29183" y="1630121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982779" y="1540199"/>
            <a:ext cx="777385" cy="381012"/>
          </a:xfrm>
          <a:prstGeom prst="round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 smtClean="0">
                <a:solidFill>
                  <a:schemeClr val="tx1"/>
                </a:solidFill>
              </a:rPr>
              <a:t>5 590 948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records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23753" y="2312867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977349" y="2222945"/>
            <a:ext cx="777385" cy="38101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 smtClean="0">
                <a:solidFill>
                  <a:schemeClr val="tx1"/>
                </a:solidFill>
              </a:rPr>
              <a:t>384 706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records</a:t>
            </a:r>
            <a:endParaRPr lang="en-US" sz="9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2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123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Azimedem Tsafack Viger Durand</dc:creator>
  <cp:lastModifiedBy>Azimedem Tsafack Viger Durand</cp:lastModifiedBy>
  <cp:revision>25</cp:revision>
  <dcterms:created xsi:type="dcterms:W3CDTF">2020-11-03T11:16:58Z</dcterms:created>
  <dcterms:modified xsi:type="dcterms:W3CDTF">2020-11-16T21:29:32Z</dcterms:modified>
</cp:coreProperties>
</file>