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2D95-6D84-4008-AF5D-42BEF5FE417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F6F3-75C1-4E4E-94B1-01FA446CF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80114" y="3342589"/>
            <a:ext cx="1852550" cy="648266"/>
            <a:chOff x="3275074" y="2702500"/>
            <a:chExt cx="1852550" cy="648266"/>
          </a:xfrm>
        </p:grpSpPr>
        <p:sp>
          <p:nvSpPr>
            <p:cNvPr id="17" name="Rectangle 16"/>
            <p:cNvSpPr/>
            <p:nvPr/>
          </p:nvSpPr>
          <p:spPr>
            <a:xfrm>
              <a:off x="3275074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909060" y="3017520"/>
              <a:ext cx="1195704" cy="30861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544111" y="1954758"/>
            <a:ext cx="3048000" cy="2805991"/>
            <a:chOff x="6980231" y="696875"/>
            <a:chExt cx="3048000" cy="2805991"/>
          </a:xfrm>
        </p:grpSpPr>
        <p:grpSp>
          <p:nvGrpSpPr>
            <p:cNvPr id="41" name="Group 40"/>
            <p:cNvGrpSpPr/>
            <p:nvPr/>
          </p:nvGrpSpPr>
          <p:grpSpPr>
            <a:xfrm>
              <a:off x="6980231" y="696875"/>
              <a:ext cx="3048000" cy="2805991"/>
              <a:chOff x="7803191" y="1282861"/>
              <a:chExt cx="3048000" cy="280599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803191" y="1282861"/>
                <a:ext cx="3048000" cy="280599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4" t="24134" r="24789" b="35333"/>
              <a:stretch/>
            </p:blipFill>
            <p:spPr>
              <a:xfrm>
                <a:off x="9795791" y="1938269"/>
                <a:ext cx="765811" cy="28556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4709" y="1749851"/>
                <a:ext cx="362078" cy="32587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837" y="1856168"/>
                <a:ext cx="706208" cy="36766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5" t="23066" r="54325" b="26642"/>
              <a:stretch/>
            </p:blipFill>
            <p:spPr>
              <a:xfrm>
                <a:off x="8671082" y="1399519"/>
                <a:ext cx="1509331" cy="257890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7157312" y="1865552"/>
              <a:ext cx="2693837" cy="1552197"/>
              <a:chOff x="7157312" y="1736012"/>
              <a:chExt cx="2693837" cy="155219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57312" y="1736012"/>
                <a:ext cx="2693837" cy="1552197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7472975" y="1881203"/>
                <a:ext cx="797143" cy="458327"/>
                <a:chOff x="7656601" y="2063042"/>
                <a:chExt cx="797143" cy="458327"/>
              </a:xfrm>
            </p:grpSpPr>
            <p:sp>
              <p:nvSpPr>
                <p:cNvPr id="42" name="Flowchart: Magnetic Disk 4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8664472" y="1878558"/>
                <a:ext cx="797477" cy="458327"/>
                <a:chOff x="7656601" y="2063042"/>
                <a:chExt cx="797477" cy="458327"/>
              </a:xfrm>
            </p:grpSpPr>
            <p:sp>
              <p:nvSpPr>
                <p:cNvPr id="59" name="Flowchart: Magnetic Disk 58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488214" y="2548671"/>
                <a:ext cx="797143" cy="458327"/>
                <a:chOff x="7656601" y="2063042"/>
                <a:chExt cx="797143" cy="458327"/>
              </a:xfrm>
            </p:grpSpPr>
            <p:sp>
              <p:nvSpPr>
                <p:cNvPr id="62" name="Flowchart: Magnetic Disk 6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560628" y="2548671"/>
                <a:ext cx="985334" cy="458327"/>
                <a:chOff x="7633741" y="2063042"/>
                <a:chExt cx="985334" cy="458327"/>
              </a:xfrm>
            </p:grpSpPr>
            <p:sp>
              <p:nvSpPr>
                <p:cNvPr id="65" name="Flowchart: Magnetic Disk 64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81" name="Group 80"/>
          <p:cNvGrpSpPr/>
          <p:nvPr/>
        </p:nvGrpSpPr>
        <p:grpSpPr>
          <a:xfrm>
            <a:off x="835081" y="1954758"/>
            <a:ext cx="3087899" cy="2544770"/>
            <a:chOff x="701039" y="977144"/>
            <a:chExt cx="3087899" cy="2544770"/>
          </a:xfrm>
        </p:grpSpPr>
        <p:sp>
          <p:nvSpPr>
            <p:cNvPr id="22" name="Rectangle 21"/>
            <p:cNvSpPr/>
            <p:nvPr/>
          </p:nvSpPr>
          <p:spPr>
            <a:xfrm>
              <a:off x="701039" y="977144"/>
              <a:ext cx="3087899" cy="2544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0259" y="1009620"/>
              <a:ext cx="883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AREA</a:t>
              </a:r>
              <a:r>
                <a:rPr lang="en-US" sz="2000" b="1" dirty="0"/>
                <a:t>S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931449" y="1445774"/>
              <a:ext cx="2598420" cy="1929886"/>
              <a:chOff x="931449" y="1445774"/>
              <a:chExt cx="2598420" cy="192988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31449" y="1445774"/>
                <a:ext cx="2598420" cy="1929886"/>
              </a:xfrm>
              <a:prstGeom prst="rec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88519" y="1472284"/>
                <a:ext cx="91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Sources</a:t>
                </a:r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750419" y="3215285"/>
                <a:ext cx="91384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1262675" y="1892900"/>
                <a:ext cx="797143" cy="458327"/>
                <a:chOff x="7656601" y="2063042"/>
                <a:chExt cx="797143" cy="458327"/>
              </a:xfrm>
            </p:grpSpPr>
            <p:sp>
              <p:nvSpPr>
                <p:cNvPr id="68" name="Flowchart: Magnetic Disk 67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347506" y="1904085"/>
                <a:ext cx="797477" cy="458327"/>
                <a:chOff x="7656601" y="2063042"/>
                <a:chExt cx="797477" cy="458327"/>
              </a:xfrm>
            </p:grpSpPr>
            <p:sp>
              <p:nvSpPr>
                <p:cNvPr id="71" name="Flowchart: Magnetic Disk 70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223747" y="2542898"/>
                <a:ext cx="797143" cy="458327"/>
                <a:chOff x="7656601" y="2063042"/>
                <a:chExt cx="797143" cy="458327"/>
              </a:xfrm>
            </p:grpSpPr>
            <p:sp>
              <p:nvSpPr>
                <p:cNvPr id="74" name="Flowchart: Magnetic Disk 73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2253578" y="2538923"/>
                <a:ext cx="985334" cy="458327"/>
                <a:chOff x="7633741" y="2063042"/>
                <a:chExt cx="985334" cy="458327"/>
              </a:xfrm>
            </p:grpSpPr>
            <p:sp>
              <p:nvSpPr>
                <p:cNvPr id="77" name="Flowchart: Magnetic Disk 76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96" name="Straight Arrow Connector 95"/>
          <p:cNvCxnSpPr>
            <a:stCxn id="24" idx="3"/>
          </p:cNvCxnSpPr>
          <p:nvPr/>
        </p:nvCxnSpPr>
        <p:spPr>
          <a:xfrm>
            <a:off x="3663911" y="3388331"/>
            <a:ext cx="1216203" cy="10681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732664" y="3441737"/>
            <a:ext cx="98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565965" y="4572883"/>
            <a:ext cx="9138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801679" y="848334"/>
            <a:ext cx="3048000" cy="3933978"/>
            <a:chOff x="6980231" y="696875"/>
            <a:chExt cx="3048000" cy="3933978"/>
          </a:xfrm>
        </p:grpSpPr>
        <p:grpSp>
          <p:nvGrpSpPr>
            <p:cNvPr id="41" name="Group 40"/>
            <p:cNvGrpSpPr/>
            <p:nvPr/>
          </p:nvGrpSpPr>
          <p:grpSpPr>
            <a:xfrm>
              <a:off x="6980231" y="696875"/>
              <a:ext cx="3048000" cy="3933978"/>
              <a:chOff x="7803191" y="1282861"/>
              <a:chExt cx="3048000" cy="393397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803191" y="1282861"/>
                <a:ext cx="3048000" cy="39339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4" t="24134" r="24789" b="35333"/>
              <a:stretch/>
            </p:blipFill>
            <p:spPr>
              <a:xfrm>
                <a:off x="9795791" y="1938269"/>
                <a:ext cx="765811" cy="28556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4709" y="1749851"/>
                <a:ext cx="362078" cy="32587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8837" y="1856168"/>
                <a:ext cx="706208" cy="36766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5" t="23066" r="54325" b="26642"/>
              <a:stretch/>
            </p:blipFill>
            <p:spPr>
              <a:xfrm>
                <a:off x="8671082" y="1399519"/>
                <a:ext cx="1509331" cy="257890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7157312" y="1865552"/>
              <a:ext cx="2693837" cy="1574549"/>
              <a:chOff x="7157312" y="1736012"/>
              <a:chExt cx="2693837" cy="157454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57312" y="1736012"/>
                <a:ext cx="2693837" cy="1574549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7472975" y="1881203"/>
                <a:ext cx="797143" cy="458327"/>
                <a:chOff x="7656601" y="2063042"/>
                <a:chExt cx="797143" cy="458327"/>
              </a:xfrm>
            </p:grpSpPr>
            <p:sp>
              <p:nvSpPr>
                <p:cNvPr id="42" name="Flowchart: Magnetic Disk 4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755661" y="2195559"/>
                  <a:ext cx="659155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Billing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8664472" y="1878558"/>
                <a:ext cx="797477" cy="458327"/>
                <a:chOff x="7656601" y="2063042"/>
                <a:chExt cx="797477" cy="458327"/>
              </a:xfrm>
            </p:grpSpPr>
            <p:sp>
              <p:nvSpPr>
                <p:cNvPr id="59" name="Flowchart: Magnetic Disk 58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740421" y="2195559"/>
                  <a:ext cx="713657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Pricing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7488214" y="2548671"/>
                <a:ext cx="797143" cy="458327"/>
                <a:chOff x="7656601" y="2063042"/>
                <a:chExt cx="797143" cy="458327"/>
              </a:xfrm>
            </p:grpSpPr>
            <p:sp>
              <p:nvSpPr>
                <p:cNvPr id="62" name="Flowchart: Magnetic Disk 61"/>
                <p:cNvSpPr/>
                <p:nvPr/>
              </p:nvSpPr>
              <p:spPr>
                <a:xfrm>
                  <a:off x="7656601" y="2063042"/>
                  <a:ext cx="797143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793761" y="2195559"/>
                  <a:ext cx="556563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CRM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560628" y="2548671"/>
                <a:ext cx="985334" cy="458327"/>
                <a:chOff x="7633741" y="2063042"/>
                <a:chExt cx="985334" cy="458327"/>
              </a:xfrm>
            </p:grpSpPr>
            <p:sp>
              <p:nvSpPr>
                <p:cNvPr id="65" name="Flowchart: Magnetic Disk 64"/>
                <p:cNvSpPr/>
                <p:nvPr/>
              </p:nvSpPr>
              <p:spPr>
                <a:xfrm>
                  <a:off x="7656601" y="2063042"/>
                  <a:ext cx="921649" cy="458327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633741" y="2187939"/>
                  <a:ext cx="985334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Marketing</a:t>
                  </a:r>
                  <a:endParaRPr lang="en-US" sz="1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Flowchart: Internal Storage 1"/>
          <p:cNvSpPr/>
          <p:nvPr/>
        </p:nvSpPr>
        <p:spPr>
          <a:xfrm>
            <a:off x="2393483" y="3771347"/>
            <a:ext cx="1932169" cy="782365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</a:t>
            </a:r>
          </a:p>
          <a:p>
            <a:pPr algn="ctr"/>
            <a:r>
              <a:rPr lang="en-US" sz="1500" i="1" dirty="0" smtClean="0"/>
              <a:t>767 features</a:t>
            </a:r>
            <a:endParaRPr lang="en-US" sz="1500" i="1" dirty="0"/>
          </a:p>
        </p:txBody>
      </p:sp>
      <p:sp>
        <p:nvSpPr>
          <p:cNvPr id="3" name="Rectangle 2"/>
          <p:cNvSpPr/>
          <p:nvPr/>
        </p:nvSpPr>
        <p:spPr>
          <a:xfrm>
            <a:off x="5824728" y="2693243"/>
            <a:ext cx="2130552" cy="12569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8" idx="3"/>
          </p:cNvCxnSpPr>
          <p:nvPr/>
        </p:nvCxnSpPr>
        <p:spPr>
          <a:xfrm>
            <a:off x="4672597" y="2804286"/>
            <a:ext cx="1152131" cy="29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67410" y="3446259"/>
            <a:ext cx="1457318" cy="70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0170" y="28296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56" y="3343238"/>
            <a:ext cx="496519" cy="4965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64" y="3343238"/>
            <a:ext cx="457320" cy="45732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>
            <a:off x="2880439" y="3446259"/>
            <a:ext cx="9138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01039" y="977144"/>
            <a:ext cx="3137413" cy="4884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02607" y="1282861"/>
            <a:ext cx="3048000" cy="4488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24134" r="24789" b="35333"/>
          <a:stretch/>
        </p:blipFill>
        <p:spPr>
          <a:xfrm>
            <a:off x="5909117" y="3384169"/>
            <a:ext cx="765811" cy="285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81" y="3058299"/>
            <a:ext cx="362078" cy="325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16" y="2788629"/>
            <a:ext cx="706208" cy="367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23066" r="54325" b="26642"/>
          <a:stretch/>
        </p:blipFill>
        <p:spPr>
          <a:xfrm>
            <a:off x="5694965" y="2333859"/>
            <a:ext cx="1509331" cy="25789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866132" y="701363"/>
            <a:ext cx="1852550" cy="648266"/>
            <a:chOff x="3275074" y="2702500"/>
            <a:chExt cx="1852550" cy="648266"/>
          </a:xfrm>
        </p:grpSpPr>
        <p:sp>
          <p:nvSpPr>
            <p:cNvPr id="17" name="Rectangle 16"/>
            <p:cNvSpPr/>
            <p:nvPr/>
          </p:nvSpPr>
          <p:spPr>
            <a:xfrm>
              <a:off x="3275074" y="2702500"/>
              <a:ext cx="1852550" cy="648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" t="11889" b="14999"/>
            <a:stretch/>
          </p:blipFill>
          <p:spPr>
            <a:xfrm>
              <a:off x="3909060" y="3017520"/>
              <a:ext cx="1195704" cy="30861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02190" y="272154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ETL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0259" y="1009620"/>
            <a:ext cx="88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AREA</a:t>
            </a:r>
            <a:r>
              <a:rPr lang="en-US" sz="2000" b="1" dirty="0"/>
              <a:t>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31449" y="1445774"/>
            <a:ext cx="2598420" cy="1775460"/>
            <a:chOff x="925830" y="1446129"/>
            <a:chExt cx="2598420" cy="1775460"/>
          </a:xfrm>
        </p:grpSpPr>
        <p:sp>
          <p:nvSpPr>
            <p:cNvPr id="24" name="Rectangle 23"/>
            <p:cNvSpPr/>
            <p:nvPr/>
          </p:nvSpPr>
          <p:spPr>
            <a:xfrm>
              <a:off x="925830" y="1446129"/>
              <a:ext cx="2598420" cy="17754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82900" y="1472639"/>
              <a:ext cx="91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7290" y="1887358"/>
              <a:ext cx="979170" cy="314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Billing</a:t>
              </a:r>
              <a:endParaRPr lang="en-US" sz="1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7290" y="2365689"/>
              <a:ext cx="979170" cy="305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Marketing</a:t>
              </a:r>
              <a:endParaRPr lang="en-US" sz="15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60148" y="1871730"/>
              <a:ext cx="959488" cy="330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Pricing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01397" y="2365689"/>
              <a:ext cx="918240" cy="305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CRM</a:t>
              </a:r>
              <a:endParaRPr lang="en-US" sz="15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44800" y="2941320"/>
              <a:ext cx="91384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1449" y="3409950"/>
            <a:ext cx="2598420" cy="2254250"/>
            <a:chOff x="925830" y="1446129"/>
            <a:chExt cx="2598420" cy="1939290"/>
          </a:xfrm>
        </p:grpSpPr>
        <p:sp>
          <p:nvSpPr>
            <p:cNvPr id="32" name="Rectangle 31"/>
            <p:cNvSpPr/>
            <p:nvPr/>
          </p:nvSpPr>
          <p:spPr>
            <a:xfrm>
              <a:off x="925830" y="1446129"/>
              <a:ext cx="2598420" cy="19392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82900" y="1472639"/>
              <a:ext cx="76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93997" y="1855428"/>
              <a:ext cx="1540166" cy="468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Marketing </a:t>
              </a:r>
            </a:p>
            <a:p>
              <a:pPr algn="ctr"/>
              <a:r>
                <a:rPr lang="en-US" sz="1600" dirty="0" smtClean="0"/>
                <a:t>Automation</a:t>
              </a: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7" t="11984" r="10465" b="15203"/>
          <a:stretch/>
        </p:blipFill>
        <p:spPr>
          <a:xfrm>
            <a:off x="1894919" y="4985206"/>
            <a:ext cx="62484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9180" y="1386840"/>
            <a:ext cx="1150620" cy="2423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8319" y="1109841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Training set micro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326881" y="1386839"/>
            <a:ext cx="2080260" cy="40532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51521" y="2491740"/>
            <a:ext cx="833639" cy="9906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51460" y="1109840"/>
            <a:ext cx="2200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Group by: year, month ad churn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64214" y="162458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1381" y="1478280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64214" y="2241395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31381" y="2095091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64214" y="291028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2019-02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31381" y="2763977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762500" y="3402383"/>
            <a:ext cx="7620" cy="4076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4214" y="403069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1381" y="3884386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64214" y="475022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31381" y="4603923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548862" y="2489807"/>
            <a:ext cx="833639" cy="9906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24222" y="1386839"/>
            <a:ext cx="2080260" cy="40532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7076" y="1109840"/>
            <a:ext cx="18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Stratified random sampling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61555" y="162458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28722" y="1478280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keep 35%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1555" y="2241395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2019-01 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428722" y="2095091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</a:t>
            </a:r>
            <a:r>
              <a:rPr lang="en-US" sz="1200" dirty="0" smtClean="0">
                <a:solidFill>
                  <a:schemeClr val="tx1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1555" y="291028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2019-02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28722" y="2763977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35</a:t>
            </a:r>
            <a:r>
              <a:rPr lang="en-US" sz="1200" dirty="0" smtClean="0">
                <a:solidFill>
                  <a:schemeClr val="tx1"/>
                </a:solidFill>
              </a:rPr>
              <a:t>%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959841" y="3402383"/>
            <a:ext cx="7620" cy="4076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61555" y="403069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428722" y="3884386"/>
            <a:ext cx="1054943" cy="493776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</a:t>
            </a:r>
            <a:r>
              <a:rPr lang="en-US" sz="1200" dirty="0" smtClean="0">
                <a:solidFill>
                  <a:schemeClr val="tx1"/>
                </a:solidFill>
              </a:rPr>
              <a:t>35%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61555" y="475022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2020-03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428722" y="4603923"/>
            <a:ext cx="1054943" cy="49377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</a:t>
            </a:r>
            <a:r>
              <a:rPr lang="en-US" sz="1200" dirty="0" smtClean="0">
                <a:solidFill>
                  <a:schemeClr val="tx1"/>
                </a:solidFill>
              </a:rPr>
              <a:t>100%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7859" y="1624584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71455" y="1534662"/>
            <a:ext cx="777385" cy="381012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15 807 513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2429" y="2307330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366025" y="2217408"/>
            <a:ext cx="777385" cy="38101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384 706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21563" y="1386840"/>
            <a:ext cx="1150620" cy="24231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676513" y="925174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Training set micro </a:t>
            </a:r>
          </a:p>
          <a:p>
            <a:pPr algn="ctr"/>
            <a:r>
              <a:rPr lang="en-US" sz="1200" dirty="0" err="1" smtClean="0"/>
              <a:t>undersampled</a:t>
            </a:r>
            <a:endParaRPr lang="en-US" sz="1200" dirty="0"/>
          </a:p>
        </p:txBody>
      </p:sp>
      <p:sp>
        <p:nvSpPr>
          <p:cNvPr id="50" name="Right Arrow 49"/>
          <p:cNvSpPr/>
          <p:nvPr/>
        </p:nvSpPr>
        <p:spPr>
          <a:xfrm>
            <a:off x="8746203" y="2484822"/>
            <a:ext cx="833639" cy="9906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729183" y="163012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982779" y="1540199"/>
            <a:ext cx="777385" cy="381012"/>
          </a:xfrm>
          <a:prstGeom prst="round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5 590 948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23753" y="2312867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977349" y="2222945"/>
            <a:ext cx="777385" cy="38101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 smtClean="0">
                <a:solidFill>
                  <a:schemeClr val="tx1"/>
                </a:solidFill>
              </a:rPr>
              <a:t>384 706</a:t>
            </a:r>
          </a:p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records</a:t>
            </a:r>
            <a:endParaRPr lang="en-US"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2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101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Azimedem Tsafack Viger Durand</dc:creator>
  <cp:lastModifiedBy>Azimedem Tsafack Viger Durand</cp:lastModifiedBy>
  <cp:revision>22</cp:revision>
  <dcterms:created xsi:type="dcterms:W3CDTF">2020-11-03T11:16:58Z</dcterms:created>
  <dcterms:modified xsi:type="dcterms:W3CDTF">2020-11-06T17:46:35Z</dcterms:modified>
</cp:coreProperties>
</file>