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56" r:id="rId5"/>
    <p:sldId id="257" r:id="rId6"/>
    <p:sldId id="258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457EFC05-9CD1-4C21-825B-F784246F30FE}">
          <p14:sldIdLst>
            <p14:sldId id="259"/>
            <p14:sldId id="260"/>
            <p14:sldId id="262"/>
          </p14:sldIdLst>
        </p14:section>
        <p14:section name="Portadas" id="{233F2E0D-7819-4F55-9795-330CD68C462C}">
          <p14:sldIdLst>
            <p14:sldId id="256"/>
            <p14:sldId id="257"/>
            <p14:sldId id="258"/>
          </p14:sldIdLst>
        </p14:section>
        <p14:section name="Contenido" id="{AB0B14EF-C905-4782-91D7-AA2B196B0C32}">
          <p14:sldIdLst>
            <p14:sldId id="261"/>
            <p14:sldId id="263"/>
          </p14:sldIdLst>
        </p14:section>
        <p14:section name="Imagenes" id="{DC8BC829-E9A1-493C-891D-75EBDA48E591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F1F"/>
    <a:srgbClr val="F2F2F2"/>
    <a:srgbClr val="85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9943-0B92-4EC0-93B3-5DCC0B98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363DF-090B-4889-8577-F972646A4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4C36F-B359-4548-83DD-AA6454F9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E623D-786C-430F-8563-2FDA8391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EDD06-AB82-4395-8DEF-478268D5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3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42C35-C3C0-43AF-99ED-787F822F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31652E-D1DD-43FE-B043-3FB1B4D3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3E2CC-BE28-4246-A5DE-F8732110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E17B7-9DF5-43F1-B47F-C3E34371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63A12-8538-4C91-AC2C-19A68A24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6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E6219-A813-4389-A9FD-24C0A76E5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25B3C-6D7F-47DF-A6B0-0B721BA8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03BD5-F06B-436E-B621-A034E337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8D741-B5B4-4388-9E0B-84E1D506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5FCD2-CD4C-4628-BA54-66EA4FB1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8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8BB99-165F-4CD1-B431-877C52AD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DFFCD-D64C-457A-9B00-75E3B9F3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D76AEB-46ED-432F-9377-A72B8F0C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12B9C-48D9-4847-B4A7-A78D7017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B3D8F-39E3-4521-B0FC-85D03F58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2AA97-E844-484B-A152-1B888B2C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32B767-0CD2-4545-99B6-141031F74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06FFA2-49CF-4864-BBEF-2E41E34F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E52281-137B-481F-AB12-BF09DBF9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36535-5065-40B1-A6EC-084E9BBC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67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C5E8B-E284-4BB4-9071-1FD09AC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F6E91-706A-474E-90E3-20F822E8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C8B035-5A5C-474D-BC4D-58B3CCC34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A816B8-C329-49E0-B53F-CC1BC363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01D6F3-0985-4C39-87F1-F8C5FB52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9A653-67A5-4151-982D-CF5D32B9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9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93BE7-D414-4FA4-B5B2-C7F52F1C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31962-05C1-44E3-BEDD-242F940A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0C8EDF-3F9A-4AAE-95BE-E07CC6555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36790C-F34D-4355-9025-A258ECC3B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30FA91-6409-4859-A656-CFDC65D8A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A98105-D154-4B1F-B301-E60AA5C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9AABD8-0F3F-4ED9-90E8-D72F320E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6D522A-7E3F-45D8-BF20-3A742EC0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01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4BB65-C405-438B-A1B1-7C2EA497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D4357A-0FBB-446B-B9D7-D63C1A4B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45D51B-6C59-4FB7-BB42-AF5D39A8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4F7B2E-6757-4916-B54B-EBA7E86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32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F3717A-FC72-4D19-A499-1213144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9725DB-D9B9-41F1-97CD-1EF87374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95BBB1-BE6F-4ABA-BBB2-21D65C6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1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27AF-148B-44A7-940A-2C44537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EE127-699F-4BAD-BD3A-11C47451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6B76EA-74E9-4395-9E02-3BB5AB556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CF4F93-969C-4592-85A5-BDF20E4A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DC1FE7-769D-4FA4-B9A5-72897BFA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48D15-4149-4D89-9770-67FE5985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84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68C24-A157-406C-B221-9DA93F7C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29DBCA-0A71-4707-84C9-4F021C47D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278F4D-9D3E-4E3C-A401-6F1EA43BB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CE1D03-0497-4F13-A260-8B0D35BA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04D79-C0B7-411E-B0B5-17CC3A2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453BC-5B48-43D1-8E18-2FD68FEF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75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DF7B5B-5E6A-48C1-8F7B-846C0926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BCC53-D018-4C2E-94E9-608C860E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AC072-141C-4FAC-834B-98BB293D2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EFFB-132C-4E44-9C3A-3D88D4934226}" type="datetimeFigureOut">
              <a:rPr lang="es-CO" smtClean="0"/>
              <a:t>13/11/2019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13ADA-2046-4DCD-A56C-3A90DB36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8F363-AE43-4A1A-AAF4-6C8170787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2777-FE5B-4192-B2B4-BE39234AE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6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AA82CB-4BD7-45ED-B748-759F9C235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17465" r="24155" b="17371"/>
          <a:stretch/>
        </p:blipFill>
        <p:spPr>
          <a:xfrm>
            <a:off x="2936384" y="1197735"/>
            <a:ext cx="6310648" cy="44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1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2BCE34-082E-4BAF-83DC-8260561E0EF2}"/>
              </a:ext>
            </a:extLst>
          </p:cNvPr>
          <p:cNvGrpSpPr/>
          <p:nvPr/>
        </p:nvGrpSpPr>
        <p:grpSpPr>
          <a:xfrm>
            <a:off x="0" y="4979617"/>
            <a:ext cx="12192000" cy="1878383"/>
            <a:chOff x="0" y="4979617"/>
            <a:chExt cx="12192000" cy="187838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50E8E20-2D17-48D2-B470-31F1B9B3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79617"/>
              <a:ext cx="3284113" cy="1653004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10B7EEE-B577-49F7-89A5-AE43DB4302B1}"/>
                </a:ext>
              </a:extLst>
            </p:cNvPr>
            <p:cNvSpPr/>
            <p:nvPr/>
          </p:nvSpPr>
          <p:spPr>
            <a:xfrm>
              <a:off x="0" y="6452315"/>
              <a:ext cx="12192000" cy="405685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77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93E577-1DEE-48A3-A5CD-08E528EA6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17465" r="24155" b="17371"/>
          <a:stretch/>
        </p:blipFill>
        <p:spPr>
          <a:xfrm>
            <a:off x="2940676" y="1194515"/>
            <a:ext cx="6310648" cy="44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A939BDB-27A2-4D96-8ECE-9C98F6F8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25B187-4436-4C5C-A354-69334AAFC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17465" r="24155" b="17371"/>
          <a:stretch/>
        </p:blipFill>
        <p:spPr>
          <a:xfrm>
            <a:off x="2940675" y="1194515"/>
            <a:ext cx="6310648" cy="44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0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B4D1B0-3DC2-4C8C-8088-87B96814D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0801C1-1945-49E2-B0C5-84BA92233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5D7B0F-458E-4EE3-9789-EB85334F7B65}"/>
              </a:ext>
            </a:extLst>
          </p:cNvPr>
          <p:cNvSpPr/>
          <p:nvPr/>
        </p:nvSpPr>
        <p:spPr>
          <a:xfrm>
            <a:off x="0" y="6452315"/>
            <a:ext cx="12192000" cy="40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6060B4-A614-4E92-8ADE-A1F3A295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756"/>
            <a:ext cx="3289593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FF3113-4C27-45E5-9237-AA3DB9F4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9617"/>
            <a:ext cx="3284113" cy="165300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05991C7-60AB-46FF-B936-5DBDB2DF1556}"/>
              </a:ext>
            </a:extLst>
          </p:cNvPr>
          <p:cNvSpPr/>
          <p:nvPr/>
        </p:nvSpPr>
        <p:spPr>
          <a:xfrm>
            <a:off x="0" y="6452315"/>
            <a:ext cx="12192000" cy="405685"/>
          </a:xfrm>
          <a:prstGeom prst="rect">
            <a:avLst/>
          </a:prstGeom>
          <a:solidFill>
            <a:srgbClr val="9A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A83BA-DBA0-46F7-BEA4-A267F7A04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>
              <a:solidFill>
                <a:srgbClr val="9A1F1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151B7-68F4-4F68-B399-1F5E86C4A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>
              <a:solidFill>
                <a:srgbClr val="9A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A939BDB-27A2-4D96-8ECE-9C98F6F8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17CBFA6-F306-4FB7-8BE7-F7ECF8DE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3"/>
          </a:xfrm>
        </p:spPr>
        <p:txBody>
          <a:bodyPr/>
          <a:lstStyle/>
          <a:p>
            <a:pPr algn="r"/>
            <a:r>
              <a:rPr lang="es-CO" dirty="0">
                <a:solidFill>
                  <a:schemeClr val="bg1"/>
                </a:solidFill>
              </a:rPr>
              <a:t>Esto es un Titulo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27ED94F-B045-4CC0-BDE9-1C6EC1BF1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O" dirty="0">
                <a:solidFill>
                  <a:schemeClr val="bg1"/>
                </a:solidFill>
              </a:rPr>
              <a:t>Este es el subtitulo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BA3DF1-8257-48AD-B3E0-B60759814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41126"/>
            <a:ext cx="3013656" cy="151687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AE5C0F0-3A82-4014-9A01-72E0FE72EF45}"/>
              </a:ext>
            </a:extLst>
          </p:cNvPr>
          <p:cNvSpPr/>
          <p:nvPr/>
        </p:nvSpPr>
        <p:spPr>
          <a:xfrm>
            <a:off x="10869769" y="2653048"/>
            <a:ext cx="360608" cy="1339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057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6BD78F-6A1D-4399-ADEE-8A3837F2DDF2}"/>
              </a:ext>
            </a:extLst>
          </p:cNvPr>
          <p:cNvSpPr txBox="1"/>
          <p:nvPr/>
        </p:nvSpPr>
        <p:spPr>
          <a:xfrm>
            <a:off x="373487" y="167425"/>
            <a:ext cx="6205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500" b="1" dirty="0">
                <a:solidFill>
                  <a:srgbClr val="9A1F1F"/>
                </a:solidFill>
                <a:latin typeface="+mj-lt"/>
              </a:rPr>
              <a:t>Contenido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8B42CF5-CDBC-461C-8FC6-902E82D96739}"/>
              </a:ext>
            </a:extLst>
          </p:cNvPr>
          <p:cNvGrpSpPr/>
          <p:nvPr/>
        </p:nvGrpSpPr>
        <p:grpSpPr>
          <a:xfrm>
            <a:off x="631065" y="2029473"/>
            <a:ext cx="4778062" cy="1177366"/>
            <a:chOff x="631065" y="2029473"/>
            <a:chExt cx="4778062" cy="117736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5DBCA19-2D4B-47BF-A656-4BD35F6E99D1}"/>
                </a:ext>
              </a:extLst>
            </p:cNvPr>
            <p:cNvSpPr/>
            <p:nvPr/>
          </p:nvSpPr>
          <p:spPr>
            <a:xfrm>
              <a:off x="631065" y="2029473"/>
              <a:ext cx="1275008" cy="117736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0" b="1" dirty="0"/>
                <a:t>1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D627CA0-5125-47E3-9D89-DDDFC98FE565}"/>
                </a:ext>
              </a:extLst>
            </p:cNvPr>
            <p:cNvSpPr/>
            <p:nvPr/>
          </p:nvSpPr>
          <p:spPr>
            <a:xfrm>
              <a:off x="1906072" y="2029473"/>
              <a:ext cx="3503055" cy="72660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b="1" dirty="0">
                  <a:solidFill>
                    <a:schemeClr val="bg1"/>
                  </a:solidFill>
                </a:rPr>
                <a:t>Titulo del punto numero 1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9858731-5A40-4830-87EC-26600FD77B46}"/>
              </a:ext>
            </a:extLst>
          </p:cNvPr>
          <p:cNvGrpSpPr/>
          <p:nvPr/>
        </p:nvGrpSpPr>
        <p:grpSpPr>
          <a:xfrm>
            <a:off x="631065" y="3513239"/>
            <a:ext cx="4778062" cy="1177366"/>
            <a:chOff x="631065" y="2029473"/>
            <a:chExt cx="4778062" cy="117736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FCBF597-0F9A-4ED9-BEC2-107AA19693D1}"/>
                </a:ext>
              </a:extLst>
            </p:cNvPr>
            <p:cNvSpPr/>
            <p:nvPr/>
          </p:nvSpPr>
          <p:spPr>
            <a:xfrm>
              <a:off x="631065" y="2029473"/>
              <a:ext cx="1275008" cy="117736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0" b="1" dirty="0"/>
                <a:t>2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38D0840-094D-451B-9688-07572D66B39B}"/>
                </a:ext>
              </a:extLst>
            </p:cNvPr>
            <p:cNvSpPr/>
            <p:nvPr/>
          </p:nvSpPr>
          <p:spPr>
            <a:xfrm>
              <a:off x="1906072" y="2029473"/>
              <a:ext cx="3503055" cy="72660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b="1" dirty="0">
                  <a:solidFill>
                    <a:schemeClr val="bg1"/>
                  </a:solidFill>
                </a:rPr>
                <a:t>Titulo del punto numero 1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E2BAA6A-D332-4362-9F87-5E91AF22F4F9}"/>
              </a:ext>
            </a:extLst>
          </p:cNvPr>
          <p:cNvGrpSpPr/>
          <p:nvPr/>
        </p:nvGrpSpPr>
        <p:grpSpPr>
          <a:xfrm>
            <a:off x="631065" y="4997005"/>
            <a:ext cx="4778062" cy="1177366"/>
            <a:chOff x="631065" y="2029473"/>
            <a:chExt cx="4778062" cy="117736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8ACC12C-3234-4A71-8AD7-D7548901AA72}"/>
                </a:ext>
              </a:extLst>
            </p:cNvPr>
            <p:cNvSpPr/>
            <p:nvPr/>
          </p:nvSpPr>
          <p:spPr>
            <a:xfrm>
              <a:off x="631065" y="2029473"/>
              <a:ext cx="1275008" cy="117736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0" b="1" dirty="0"/>
                <a:t>3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7715F5F-2DF3-4AA8-B0ED-B0A672D7BE19}"/>
                </a:ext>
              </a:extLst>
            </p:cNvPr>
            <p:cNvSpPr/>
            <p:nvPr/>
          </p:nvSpPr>
          <p:spPr>
            <a:xfrm>
              <a:off x="1906072" y="2029473"/>
              <a:ext cx="3503055" cy="72660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b="1" dirty="0">
                  <a:solidFill>
                    <a:schemeClr val="bg1"/>
                  </a:solidFill>
                </a:rPr>
                <a:t>Titulo del punto numero 1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BB51F13-C50C-4306-A622-B8E14A8DAEC2}"/>
              </a:ext>
            </a:extLst>
          </p:cNvPr>
          <p:cNvGrpSpPr/>
          <p:nvPr/>
        </p:nvGrpSpPr>
        <p:grpSpPr>
          <a:xfrm>
            <a:off x="6096000" y="2029473"/>
            <a:ext cx="4778062" cy="1177366"/>
            <a:chOff x="631065" y="2029473"/>
            <a:chExt cx="4778062" cy="1177366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1E65E60-7B4B-4FDE-B4B8-3E4E52D810C9}"/>
                </a:ext>
              </a:extLst>
            </p:cNvPr>
            <p:cNvSpPr/>
            <p:nvPr/>
          </p:nvSpPr>
          <p:spPr>
            <a:xfrm>
              <a:off x="631065" y="2029473"/>
              <a:ext cx="1275008" cy="117736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0" b="1" dirty="0"/>
                <a:t>10</a:t>
              </a:r>
              <a:endParaRPr lang="es-CO" b="1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AE93D49-1342-41AF-88D5-F1926974AF47}"/>
                </a:ext>
              </a:extLst>
            </p:cNvPr>
            <p:cNvSpPr/>
            <p:nvPr/>
          </p:nvSpPr>
          <p:spPr>
            <a:xfrm>
              <a:off x="1906072" y="2029473"/>
              <a:ext cx="3503055" cy="72660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b="1" dirty="0">
                  <a:solidFill>
                    <a:schemeClr val="bg1"/>
                  </a:solidFill>
                </a:rPr>
                <a:t>Titulo del punto numero 1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44CA38D-6CC4-4030-814A-80C27BA10239}"/>
              </a:ext>
            </a:extLst>
          </p:cNvPr>
          <p:cNvGrpSpPr/>
          <p:nvPr/>
        </p:nvGrpSpPr>
        <p:grpSpPr>
          <a:xfrm>
            <a:off x="6096000" y="3515935"/>
            <a:ext cx="4778062" cy="1177366"/>
            <a:chOff x="631065" y="2029473"/>
            <a:chExt cx="4778062" cy="1177366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457CB65-C3DE-412C-B646-039DB3B04577}"/>
                </a:ext>
              </a:extLst>
            </p:cNvPr>
            <p:cNvSpPr/>
            <p:nvPr/>
          </p:nvSpPr>
          <p:spPr>
            <a:xfrm>
              <a:off x="631065" y="2029473"/>
              <a:ext cx="1275008" cy="117736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0" b="1" dirty="0"/>
                <a:t>11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EA498E9C-1368-4174-B2D5-9FCE327997A8}"/>
                </a:ext>
              </a:extLst>
            </p:cNvPr>
            <p:cNvSpPr/>
            <p:nvPr/>
          </p:nvSpPr>
          <p:spPr>
            <a:xfrm>
              <a:off x="1906072" y="2029473"/>
              <a:ext cx="3503055" cy="72660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b="1" dirty="0">
                  <a:solidFill>
                    <a:schemeClr val="bg1"/>
                  </a:solidFill>
                </a:rPr>
                <a:t>Titulo del punto numero 1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FA8B64A-227A-4F32-AD23-1F392559FBC7}"/>
              </a:ext>
            </a:extLst>
          </p:cNvPr>
          <p:cNvGrpSpPr/>
          <p:nvPr/>
        </p:nvGrpSpPr>
        <p:grpSpPr>
          <a:xfrm>
            <a:off x="6096000" y="4997005"/>
            <a:ext cx="4778062" cy="1177366"/>
            <a:chOff x="631065" y="2029473"/>
            <a:chExt cx="4778062" cy="1177366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C7885DD-0395-48CD-B82B-1B77067BFE14}"/>
                </a:ext>
              </a:extLst>
            </p:cNvPr>
            <p:cNvSpPr/>
            <p:nvPr/>
          </p:nvSpPr>
          <p:spPr>
            <a:xfrm>
              <a:off x="631065" y="2029473"/>
              <a:ext cx="1275008" cy="117736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0" b="1" dirty="0"/>
                <a:t>12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560C6AF-E1C4-4B98-A4ED-F03C87A286DA}"/>
                </a:ext>
              </a:extLst>
            </p:cNvPr>
            <p:cNvSpPr/>
            <p:nvPr/>
          </p:nvSpPr>
          <p:spPr>
            <a:xfrm>
              <a:off x="1906072" y="2029473"/>
              <a:ext cx="3503055" cy="726606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b="1" dirty="0">
                  <a:solidFill>
                    <a:schemeClr val="bg1"/>
                  </a:solidFill>
                </a:rPr>
                <a:t>Titulo del punto numero 1</a:t>
              </a: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0AC74C84-8533-4300-9756-4242760E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17465" r="24155" b="17371"/>
          <a:stretch/>
        </p:blipFill>
        <p:spPr>
          <a:xfrm>
            <a:off x="9418982" y="253271"/>
            <a:ext cx="2253570" cy="15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0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05;p56">
            <a:extLst>
              <a:ext uri="{FF2B5EF4-FFF2-40B4-BE49-F238E27FC236}">
                <a16:creationId xmlns:a16="http://schemas.microsoft.com/office/drawing/2014/main" id="{FBAEA951-C6E3-4107-80AF-473980673D82}"/>
              </a:ext>
            </a:extLst>
          </p:cNvPr>
          <p:cNvGrpSpPr/>
          <p:nvPr/>
        </p:nvGrpSpPr>
        <p:grpSpPr>
          <a:xfrm>
            <a:off x="816438" y="2447925"/>
            <a:ext cx="5084312" cy="1747732"/>
            <a:chOff x="1019175" y="2457450"/>
            <a:chExt cx="5076825" cy="1752600"/>
          </a:xfrm>
        </p:grpSpPr>
        <p:sp>
          <p:nvSpPr>
            <p:cNvPr id="5" name="Google Shape;306;p56">
              <a:extLst>
                <a:ext uri="{FF2B5EF4-FFF2-40B4-BE49-F238E27FC236}">
                  <a16:creationId xmlns:a16="http://schemas.microsoft.com/office/drawing/2014/main" id="{2C47754B-0271-4463-B426-40E6B6A517A4}"/>
                </a:ext>
              </a:extLst>
            </p:cNvPr>
            <p:cNvSpPr/>
            <p:nvPr/>
          </p:nvSpPr>
          <p:spPr>
            <a:xfrm>
              <a:off x="1019175" y="2457450"/>
              <a:ext cx="5076825" cy="17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62000" dist="254000" dir="5400000" algn="t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307;p56">
              <a:extLst>
                <a:ext uri="{FF2B5EF4-FFF2-40B4-BE49-F238E27FC236}">
                  <a16:creationId xmlns:a16="http://schemas.microsoft.com/office/drawing/2014/main" id="{4A51D560-9BAC-4F19-998A-FD79D4F7A70C}"/>
                </a:ext>
              </a:extLst>
            </p:cNvPr>
            <p:cNvSpPr/>
            <p:nvPr/>
          </p:nvSpPr>
          <p:spPr>
            <a:xfrm>
              <a:off x="1019176" y="2457450"/>
              <a:ext cx="66674" cy="1752600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" name="Google Shape;308;p56">
            <a:extLst>
              <a:ext uri="{FF2B5EF4-FFF2-40B4-BE49-F238E27FC236}">
                <a16:creationId xmlns:a16="http://schemas.microsoft.com/office/drawing/2014/main" id="{8C17CC03-C5AA-4502-AEC7-514287568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0960" y="641197"/>
            <a:ext cx="2865148" cy="124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200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</a:pPr>
            <a:r>
              <a:rPr lang="es-CO" b="1" dirty="0">
                <a:solidFill>
                  <a:srgbClr val="9A1F1F"/>
                </a:solidFill>
              </a:rPr>
              <a:t>Tabla</a:t>
            </a:r>
            <a:br>
              <a:rPr lang="en-US" b="1" dirty="0"/>
            </a:br>
            <a:r>
              <a:rPr lang="es-CO" b="1" dirty="0"/>
              <a:t>Contenido</a:t>
            </a:r>
          </a:p>
        </p:txBody>
      </p:sp>
      <p:sp>
        <p:nvSpPr>
          <p:cNvPr id="8" name="Google Shape;309;p56">
            <a:extLst>
              <a:ext uri="{FF2B5EF4-FFF2-40B4-BE49-F238E27FC236}">
                <a16:creationId xmlns:a16="http://schemas.microsoft.com/office/drawing/2014/main" id="{EE9691FC-7FD4-4ABD-ADE0-8EC25108A3DD}"/>
              </a:ext>
            </a:extLst>
          </p:cNvPr>
          <p:cNvSpPr txBox="1"/>
          <p:nvPr/>
        </p:nvSpPr>
        <p:spPr>
          <a:xfrm>
            <a:off x="1037153" y="2628226"/>
            <a:ext cx="4057651" cy="112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216000" bIns="360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Subtitulo</a:t>
            </a:r>
            <a:endParaRPr lang="es-CO" dirty="0"/>
          </a:p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O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Descripción del subtitulo</a:t>
            </a:r>
            <a:endParaRPr lang="es-CO" sz="40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BF434D-499F-46DB-8586-6D02ABDD83C2}"/>
              </a:ext>
            </a:extLst>
          </p:cNvPr>
          <p:cNvSpPr/>
          <p:nvPr/>
        </p:nvSpPr>
        <p:spPr>
          <a:xfrm>
            <a:off x="237400" y="296784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rgbClr val="9A1F1F"/>
                </a:solidFill>
              </a:rPr>
              <a:t>1</a:t>
            </a:r>
            <a:endParaRPr lang="es-CO" sz="4000" dirty="0">
              <a:solidFill>
                <a:srgbClr val="9A1F1F"/>
              </a:solidFill>
            </a:endParaRPr>
          </a:p>
        </p:txBody>
      </p:sp>
      <p:grpSp>
        <p:nvGrpSpPr>
          <p:cNvPr id="13" name="Google Shape;305;p56">
            <a:extLst>
              <a:ext uri="{FF2B5EF4-FFF2-40B4-BE49-F238E27FC236}">
                <a16:creationId xmlns:a16="http://schemas.microsoft.com/office/drawing/2014/main" id="{3FB1FF9B-6F71-4184-81D0-D69D1BC55CBC}"/>
              </a:ext>
            </a:extLst>
          </p:cNvPr>
          <p:cNvGrpSpPr/>
          <p:nvPr/>
        </p:nvGrpSpPr>
        <p:grpSpPr>
          <a:xfrm>
            <a:off x="816438" y="4447035"/>
            <a:ext cx="5084312" cy="1747732"/>
            <a:chOff x="1019175" y="2457450"/>
            <a:chExt cx="5076825" cy="1752600"/>
          </a:xfrm>
        </p:grpSpPr>
        <p:sp>
          <p:nvSpPr>
            <p:cNvPr id="14" name="Google Shape;306;p56">
              <a:extLst>
                <a:ext uri="{FF2B5EF4-FFF2-40B4-BE49-F238E27FC236}">
                  <a16:creationId xmlns:a16="http://schemas.microsoft.com/office/drawing/2014/main" id="{4B05BF55-76C3-446E-A3E9-DA1B58CFC8E4}"/>
                </a:ext>
              </a:extLst>
            </p:cNvPr>
            <p:cNvSpPr/>
            <p:nvPr/>
          </p:nvSpPr>
          <p:spPr>
            <a:xfrm>
              <a:off x="1019175" y="2457450"/>
              <a:ext cx="5076825" cy="17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62000" dist="254000" dir="5400000" algn="t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307;p56">
              <a:extLst>
                <a:ext uri="{FF2B5EF4-FFF2-40B4-BE49-F238E27FC236}">
                  <a16:creationId xmlns:a16="http://schemas.microsoft.com/office/drawing/2014/main" id="{01C7DBC7-BA45-4188-AD36-ED0BAA1C5C05}"/>
                </a:ext>
              </a:extLst>
            </p:cNvPr>
            <p:cNvSpPr/>
            <p:nvPr/>
          </p:nvSpPr>
          <p:spPr>
            <a:xfrm>
              <a:off x="1019176" y="2457450"/>
              <a:ext cx="66674" cy="1752600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403FFD1-AE2D-4828-A8FC-5BCE5CD5F059}"/>
              </a:ext>
            </a:extLst>
          </p:cNvPr>
          <p:cNvSpPr/>
          <p:nvPr/>
        </p:nvSpPr>
        <p:spPr>
          <a:xfrm>
            <a:off x="237400" y="496695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rgbClr val="9A1F1F"/>
                </a:solidFill>
              </a:rPr>
              <a:t>1</a:t>
            </a:r>
            <a:endParaRPr lang="es-CO" sz="4000" dirty="0">
              <a:solidFill>
                <a:srgbClr val="9A1F1F"/>
              </a:solidFill>
            </a:endParaRPr>
          </a:p>
        </p:txBody>
      </p:sp>
      <p:grpSp>
        <p:nvGrpSpPr>
          <p:cNvPr id="17" name="Google Shape;305;p56">
            <a:extLst>
              <a:ext uri="{FF2B5EF4-FFF2-40B4-BE49-F238E27FC236}">
                <a16:creationId xmlns:a16="http://schemas.microsoft.com/office/drawing/2014/main" id="{6C5C2375-C19E-4F36-9EFB-A7B1F967C2A2}"/>
              </a:ext>
            </a:extLst>
          </p:cNvPr>
          <p:cNvGrpSpPr/>
          <p:nvPr/>
        </p:nvGrpSpPr>
        <p:grpSpPr>
          <a:xfrm>
            <a:off x="6677106" y="2447925"/>
            <a:ext cx="5084312" cy="1747732"/>
            <a:chOff x="1019175" y="2457450"/>
            <a:chExt cx="5076825" cy="1752600"/>
          </a:xfrm>
        </p:grpSpPr>
        <p:sp>
          <p:nvSpPr>
            <p:cNvPr id="18" name="Google Shape;306;p56">
              <a:extLst>
                <a:ext uri="{FF2B5EF4-FFF2-40B4-BE49-F238E27FC236}">
                  <a16:creationId xmlns:a16="http://schemas.microsoft.com/office/drawing/2014/main" id="{EAAFD97E-AA91-4F46-A1E5-F99017B620FD}"/>
                </a:ext>
              </a:extLst>
            </p:cNvPr>
            <p:cNvSpPr/>
            <p:nvPr/>
          </p:nvSpPr>
          <p:spPr>
            <a:xfrm>
              <a:off x="1019175" y="2457450"/>
              <a:ext cx="5076825" cy="17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62000" dist="254000" dir="5400000" algn="t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307;p56">
              <a:extLst>
                <a:ext uri="{FF2B5EF4-FFF2-40B4-BE49-F238E27FC236}">
                  <a16:creationId xmlns:a16="http://schemas.microsoft.com/office/drawing/2014/main" id="{486D3C45-F731-4E87-A75A-1B3FFC5787DA}"/>
                </a:ext>
              </a:extLst>
            </p:cNvPr>
            <p:cNvSpPr/>
            <p:nvPr/>
          </p:nvSpPr>
          <p:spPr>
            <a:xfrm>
              <a:off x="1019176" y="2457450"/>
              <a:ext cx="66674" cy="1752600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60A86B-98B7-46B8-9ECC-F7A55FA3F113}"/>
              </a:ext>
            </a:extLst>
          </p:cNvPr>
          <p:cNvSpPr/>
          <p:nvPr/>
        </p:nvSpPr>
        <p:spPr>
          <a:xfrm>
            <a:off x="6098068" y="296784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rgbClr val="9A1F1F"/>
                </a:solidFill>
              </a:rPr>
              <a:t>1</a:t>
            </a:r>
            <a:endParaRPr lang="es-CO" sz="4000" dirty="0">
              <a:solidFill>
                <a:srgbClr val="9A1F1F"/>
              </a:solidFill>
            </a:endParaRPr>
          </a:p>
        </p:txBody>
      </p:sp>
      <p:grpSp>
        <p:nvGrpSpPr>
          <p:cNvPr id="21" name="Google Shape;305;p56">
            <a:extLst>
              <a:ext uri="{FF2B5EF4-FFF2-40B4-BE49-F238E27FC236}">
                <a16:creationId xmlns:a16="http://schemas.microsoft.com/office/drawing/2014/main" id="{E674FB8C-5254-4582-B93F-C12C070277F4}"/>
              </a:ext>
            </a:extLst>
          </p:cNvPr>
          <p:cNvGrpSpPr/>
          <p:nvPr/>
        </p:nvGrpSpPr>
        <p:grpSpPr>
          <a:xfrm>
            <a:off x="6672970" y="4447035"/>
            <a:ext cx="5084312" cy="1747732"/>
            <a:chOff x="1019175" y="2457450"/>
            <a:chExt cx="5076825" cy="1752600"/>
          </a:xfrm>
        </p:grpSpPr>
        <p:sp>
          <p:nvSpPr>
            <p:cNvPr id="22" name="Google Shape;306;p56">
              <a:extLst>
                <a:ext uri="{FF2B5EF4-FFF2-40B4-BE49-F238E27FC236}">
                  <a16:creationId xmlns:a16="http://schemas.microsoft.com/office/drawing/2014/main" id="{13A9B555-6A07-4E1E-A2EF-EECECBD5816B}"/>
                </a:ext>
              </a:extLst>
            </p:cNvPr>
            <p:cNvSpPr/>
            <p:nvPr/>
          </p:nvSpPr>
          <p:spPr>
            <a:xfrm>
              <a:off x="1019175" y="2457450"/>
              <a:ext cx="5076825" cy="17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62000" dist="254000" dir="5400000" algn="t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307;p56">
              <a:extLst>
                <a:ext uri="{FF2B5EF4-FFF2-40B4-BE49-F238E27FC236}">
                  <a16:creationId xmlns:a16="http://schemas.microsoft.com/office/drawing/2014/main" id="{EBB57A40-2D30-4827-8D5F-E0AF0A4D62C6}"/>
                </a:ext>
              </a:extLst>
            </p:cNvPr>
            <p:cNvSpPr/>
            <p:nvPr/>
          </p:nvSpPr>
          <p:spPr>
            <a:xfrm>
              <a:off x="1019176" y="2457450"/>
              <a:ext cx="66674" cy="1752600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53C969C-7B3D-45B1-B900-78DF8F004E83}"/>
              </a:ext>
            </a:extLst>
          </p:cNvPr>
          <p:cNvSpPr/>
          <p:nvPr/>
        </p:nvSpPr>
        <p:spPr>
          <a:xfrm>
            <a:off x="6093932" y="496695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rgbClr val="9A1F1F"/>
                </a:solidFill>
              </a:rPr>
              <a:t>1</a:t>
            </a:r>
            <a:endParaRPr lang="es-CO" sz="4000" dirty="0">
              <a:solidFill>
                <a:srgbClr val="9A1F1F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33305C8-406B-4607-9909-E71B37E9B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17465" r="24155" b="17371"/>
          <a:stretch/>
        </p:blipFill>
        <p:spPr>
          <a:xfrm>
            <a:off x="849825" y="329418"/>
            <a:ext cx="2461581" cy="17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E0E509E-6608-49B3-9388-3C60772E9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27" y="-1"/>
            <a:ext cx="5145173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DA1EEBD-0A73-46D8-9301-6D37C6963155}"/>
              </a:ext>
            </a:extLst>
          </p:cNvPr>
          <p:cNvSpPr txBox="1"/>
          <p:nvPr/>
        </p:nvSpPr>
        <p:spPr>
          <a:xfrm>
            <a:off x="1300690" y="1445241"/>
            <a:ext cx="44454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Titulo</a:t>
            </a:r>
            <a:endParaRPr lang="es-CO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F44AFA6-3713-49B7-8AF2-B8106C432A29}"/>
              </a:ext>
            </a:extLst>
          </p:cNvPr>
          <p:cNvGrpSpPr/>
          <p:nvPr/>
        </p:nvGrpSpPr>
        <p:grpSpPr>
          <a:xfrm>
            <a:off x="0" y="4979617"/>
            <a:ext cx="12192000" cy="1878383"/>
            <a:chOff x="0" y="4979617"/>
            <a:chExt cx="12192000" cy="187838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F22C6A0-3EF2-4BAF-ACD0-D0B65E951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79617"/>
              <a:ext cx="3284113" cy="1653004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4FAEE6A-042C-4637-A827-E5E98660BC70}"/>
                </a:ext>
              </a:extLst>
            </p:cNvPr>
            <p:cNvSpPr/>
            <p:nvPr/>
          </p:nvSpPr>
          <p:spPr>
            <a:xfrm>
              <a:off x="0" y="6452315"/>
              <a:ext cx="12192000" cy="405685"/>
            </a:xfrm>
            <a:prstGeom prst="rect">
              <a:avLst/>
            </a:prstGeom>
            <a:solidFill>
              <a:srgbClr val="9A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863571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57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Esto es un Titulo</vt:lpstr>
      <vt:lpstr>Presentación de PowerPoint</vt:lpstr>
      <vt:lpstr>Tabla Contenido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Veloza Gonzalez</dc:creator>
  <cp:lastModifiedBy>Sergio Veloza Gonzalez</cp:lastModifiedBy>
  <cp:revision>8</cp:revision>
  <dcterms:created xsi:type="dcterms:W3CDTF">2019-11-13T16:58:56Z</dcterms:created>
  <dcterms:modified xsi:type="dcterms:W3CDTF">2019-11-13T20:16:46Z</dcterms:modified>
</cp:coreProperties>
</file>