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7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2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0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2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3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2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9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8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9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recepcion@frigorificolamarranera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F633-182F-46A0-BCC9-C8D7349FE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FRIGORIFICO LA MARRANERA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CB3D5C-D42A-40F7-8D0A-73357EAD4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Sergio Veloza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23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DE8C-CAD6-488F-87DA-B8CF07B5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947" y="393312"/>
            <a:ext cx="3515139" cy="1293028"/>
          </a:xfrm>
        </p:spPr>
        <p:txBody>
          <a:bodyPr/>
          <a:lstStyle/>
          <a:p>
            <a:r>
              <a:rPr lang="es-ES" b="1" dirty="0"/>
              <a:t>WEB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B9F36-0B38-44CD-B47F-8E2F327A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realizo rediseño completo de la web.</a:t>
            </a:r>
          </a:p>
          <a:p>
            <a:r>
              <a:rPr lang="es-ES" dirty="0"/>
              <a:t>Se obsequio el tema </a:t>
            </a:r>
            <a:r>
              <a:rPr lang="es-ES" dirty="0" err="1"/>
              <a:t>Cospo</a:t>
            </a:r>
            <a:r>
              <a:rPr lang="es-ES" dirty="0"/>
              <a:t>, este es un tema de pago por lo que no será fácil encontrar un diseño repetido garantizando originalidad.</a:t>
            </a:r>
          </a:p>
          <a:p>
            <a:r>
              <a:rPr lang="es-ES" dirty="0"/>
              <a:t>Se hicieron ajustes para que la versión para celulares fuera amigable.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43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015D7-6E3D-4E4B-ABFC-4A912BC8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BUZONES DE CORREO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8B402-F184-4DA2-868C-D00FE45C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cuenta con capacidad de crear 20 cuentas de correo y en este momento se tienen 14 en uso y 6 libres para crear.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CD5884-7811-47EB-AA17-FA5A96F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241" y="3429000"/>
            <a:ext cx="3743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B4BAF-F27F-47D9-88C6-44A7D928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47" y="397565"/>
            <a:ext cx="6536635" cy="194807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recomendaría estar pendiente del correo </a:t>
            </a:r>
            <a:r>
              <a:rPr lang="es-ES" u="sng" dirty="0">
                <a:hlinkClick r:id="rId2"/>
              </a:rPr>
              <a:t>recepcion@frigorificolamarranera.com</a:t>
            </a:r>
            <a:r>
              <a:rPr lang="es-ES" dirty="0"/>
              <a:t> ya que cuenta con el 74% de uso. Para liberar este espacio se puede hacer una copia local del correo por el gestor de correos que manejen.</a:t>
            </a:r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B61D7D-EB11-4B28-AB90-9CAE58F7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8" y="2345635"/>
            <a:ext cx="9458325" cy="4257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84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8E2E-B42B-4BF7-90E0-06157E19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consumidos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D0431-18A5-47CE-A762-26AD0730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872948" cy="4024125"/>
          </a:xfrm>
        </p:spPr>
        <p:txBody>
          <a:bodyPr/>
          <a:lstStyle/>
          <a:p>
            <a:r>
              <a:rPr lang="es-ES" dirty="0"/>
              <a:t>El servidor aun se encuentra con los recursos </a:t>
            </a:r>
            <a:r>
              <a:rPr lang="es-ES" dirty="0" err="1"/>
              <a:t>optimos</a:t>
            </a:r>
            <a:r>
              <a:rPr lang="es-ES" dirty="0"/>
              <a:t>, no hay preocupaciones en cuanto a capacidad ni consumo.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AD339B-2A91-4D0F-9BE8-A53376AF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99" y="2138238"/>
            <a:ext cx="6736501" cy="35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64C65-0A1C-430A-8870-A2D0A2BF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METRICAS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9CD3B9BF-3668-48E5-A49D-BABD37933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41635" y="2282755"/>
            <a:ext cx="3064565" cy="3813245"/>
          </a:xfrm>
        </p:spPr>
        <p:txBody>
          <a:bodyPr>
            <a:normAutofit/>
          </a:bodyPr>
          <a:lstStyle/>
          <a:p>
            <a:r>
              <a:rPr lang="es-ES" dirty="0"/>
              <a:t>El hosting ha estado en servicio desde abril, de esa fecha a hoy. Ha tenido un total de 349 visitas y sin contar el mes en curso nos daría un promedio de 64,8 que en su mayoría deben ser clientes potenciales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5E93D2-721E-4A03-927B-F535E984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2755"/>
            <a:ext cx="7277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8255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95</TotalTime>
  <Words>186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FRIGORIFICO LA MARRANERA</vt:lpstr>
      <vt:lpstr>WEB</vt:lpstr>
      <vt:lpstr>BUZONES DE CORREO </vt:lpstr>
      <vt:lpstr>Presentación de PowerPoint</vt:lpstr>
      <vt:lpstr>Recursos consumidos</vt:lpstr>
      <vt:lpstr>METRICAS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FRIGORIFICO LA MARRANERA</dc:title>
  <dc:creator>David Gonzalez</dc:creator>
  <cp:lastModifiedBy>David Gonzalez</cp:lastModifiedBy>
  <cp:revision>8</cp:revision>
  <dcterms:created xsi:type="dcterms:W3CDTF">2019-09-12T04:54:41Z</dcterms:created>
  <dcterms:modified xsi:type="dcterms:W3CDTF">2019-09-12T17:23:34Z</dcterms:modified>
</cp:coreProperties>
</file>