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57" r:id="rId6"/>
    <p:sldId id="263" r:id="rId7"/>
    <p:sldId id="270" r:id="rId8"/>
    <p:sldId id="268" r:id="rId9"/>
    <p:sldId id="273" r:id="rId10"/>
    <p:sldId id="276" r:id="rId11"/>
    <p:sldId id="25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t 1" id="{AB496131-7473-41C5-853F-17A1E02F7FD2}">
          <p14:sldIdLst>
            <p14:sldId id="275"/>
            <p14:sldId id="257"/>
            <p14:sldId id="263"/>
            <p14:sldId id="270"/>
            <p14:sldId id="268"/>
            <p14:sldId id="273"/>
            <p14:sldId id="276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EBF67E"/>
    <a:srgbClr val="FFFFFF"/>
    <a:srgbClr val="EFF89E"/>
    <a:srgbClr val="26BDFF"/>
    <a:srgbClr val="F4FAB8"/>
    <a:srgbClr val="005D7E"/>
    <a:srgbClr val="01374F"/>
    <a:srgbClr val="25C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17419-ED24-48DD-B89C-E8F8FD3E0AA6}" v="179" dt="2022-05-01T21:43:36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00:20:03.641" idx="1">
    <p:pos x="10" y="10"/>
    <p:text>Gostaria de agradecer a todo corpo docente, principalmente ao pessoal do socioemocional</p:text>
    <p:extLst>
      <p:ext uri="{C676402C-5697-4E1C-873F-D02D1690AC5C}">
        <p15:threadingInfo xmlns:p15="http://schemas.microsoft.com/office/powerpoint/2012/main" timeZoneBias="180"/>
      </p:ext>
    </p:extLst>
  </p:cm>
  <p:cm authorId="1" dt="2022-06-10T00:20:41.912" idx="2">
    <p:pos x="146" y="146"/>
    <p:text>Aos meus colegas de sala, Felipe Correia, Felipe Grossi, Felipe Amaral, Agda Taniguchi, Vinicius Alves,Gabriel Duarte</p:text>
    <p:extLst>
      <p:ext uri="{C676402C-5697-4E1C-873F-D02D1690AC5C}">
        <p15:threadingInfo xmlns:p15="http://schemas.microsoft.com/office/powerpoint/2012/main" timeZoneBias="180"/>
      </p:ext>
    </p:extLst>
  </p:cm>
  <p:cm authorId="1" dt="2022-06-10T00:22:07.110" idx="3">
    <p:pos x="282" y="282"/>
    <p:text>Leonardo Vasconcelos, Ivan, Joao Vitor Sales, e aos monitores Juia, Marco e Paulo por terem me ajudado bastate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26296D-A529-4E1A-93E7-EDD19BEDD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B1CCD91-585B-423F-AFA2-F444E51B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87B87F2-7C39-4F16-9607-4FD96A0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74F006C-8394-4453-95A3-24B99DDE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13E3C6-22BE-49C9-8262-9B9DEEE1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0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7E03D8-D688-4F35-88E2-6A543C2E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8470AF4-DDD3-4584-B408-ACDF1B84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7381959-A074-4AC1-AB8F-6EBFE119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5C00F02-D9C8-4643-A4F2-82EA722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26D6DA7-CC5E-442B-A0CE-E8228DBB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7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489E2B9-850C-4E3A-B16F-3D32286CB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F456540-6FEF-457D-A091-A18C5365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4594CE2-CD4A-42F7-B4DB-4B91124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69EE2D-A0AF-4366-9823-4195E923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9F138D-E96A-4C5D-AC8D-948042F8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3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5DAEDA-5F55-4B30-8E1B-67055A39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166D96F-547C-419B-82BF-C05035D1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FD9329B-6915-4372-A25E-9089E6D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9E3F45C-8DF2-478D-B13C-E465130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13A0837-E5BF-4795-B370-82BE1409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3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9C14D-3E60-4949-8BB3-377CAFD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65F221A-E9A2-4BE1-8EAA-E6CC569A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4B98831-4E26-4A59-A02F-5A650CE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AA73F58-537B-4818-BB8A-6C02CCD7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AB8F0F-D704-4D67-A88B-B381FDBF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2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861BAD-3D09-4C7F-91E0-D5BC04B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CF4452B-C7CA-42D6-8A09-ABE757356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AD0426C-588C-4E36-8D2A-82EDB6EA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20195EB-3664-49E3-B789-2A5DDEE6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509BA7D-CFFF-4A86-9E94-CFB92E1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5573C14-759E-420F-B563-830F08F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59D6E9-67E6-498F-B36D-98BC3745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21C775A-95B9-42AE-AFB0-E8277569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C3594F2-A8D8-4EBD-B170-98E18599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587EE1B-0A16-4D0F-9D82-BA224138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20E6A1B-0FE0-4234-956A-E6760C772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5C95CE06-22DA-47A4-A221-9B58201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4AF73DF-D846-42CA-A3F4-A3DBBF0F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5ED296F-A4FD-43CA-86E7-CF057F85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2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121B0A-FAEF-4920-AE58-4C8CEE9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49AFD02-EFCE-4B9A-8192-9ACD764C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06D43EB-E9ED-457E-BF13-4498CA1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3019180-6542-499E-91EF-C59070A8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1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7A8F4101-B614-4D43-AEF3-26F34663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50322EB-BC39-474B-B315-2A6056CA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0F051D0-D88E-4C70-ADCA-B16F0DE7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49633C-6210-42CC-9AE9-7B31C8D1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B784535-4601-4486-B269-1B4E7894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4B262C4-F997-46C9-89BE-F52E7C5A5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9FBFFBE-92D1-4AB0-BB66-B3BF6766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C35C1F1-1A28-40A7-AD52-0769DB3D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0E63C91-40D5-4585-A629-100E5F12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0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16473F-4A63-4969-A480-AD7B9039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0A7C4B9-CEAF-4200-B7B4-43D8AE074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DCACDFB-B7BE-487F-B227-C6668B68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A199426-4C7B-4AB6-9A04-34B05E21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E4E8B39-41FE-4657-B64E-A49B4934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03E1561-F284-449B-BA10-34BB3CD4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2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041B031-358A-431B-9FE1-58F5E8D8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B2962BF-5940-4BA1-A745-7BD5927F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5E5DCE6-1F2C-44DD-912A-243A8F572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D7AC-0F66-4892-9FA8-37ED92E49841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132B638-5E3B-4693-9461-FA358C50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1ACEDFB-E9AC-4D3D-B1F2-6F922F81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FF37-D571-4817-A5C6-A52C780282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3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xmlns="" id="{DD2F7D3E-24CC-4129-8734-F0375E3292B0}"/>
              </a:ext>
            </a:extLst>
          </p:cNvPr>
          <p:cNvSpPr/>
          <p:nvPr/>
        </p:nvSpPr>
        <p:spPr>
          <a:xfrm>
            <a:off x="-1" y="0"/>
            <a:ext cx="12373897" cy="6858000"/>
          </a:xfrm>
          <a:prstGeom prst="snip2DiagRect">
            <a:avLst>
              <a:gd name="adj1" fmla="val 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72113F-544F-4D75-A208-61277046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7276"/>
            <a:ext cx="9144000" cy="116432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Congenial SemiBold" panose="02000503040000020004" pitchFamily="2" charset="0"/>
              </a:rPr>
              <a:t>Keyboard</a:t>
            </a:r>
            <a:endParaRPr lang="pt-BR" dirty="0">
              <a:solidFill>
                <a:schemeClr val="bg1"/>
              </a:solidFill>
              <a:latin typeface="Congenial SemiBold" panose="02000503040000020004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0945F92-EACE-476F-ADB0-8037E154AA6A}"/>
              </a:ext>
            </a:extLst>
          </p:cNvPr>
          <p:cNvSpPr txBox="1"/>
          <p:nvPr/>
        </p:nvSpPr>
        <p:spPr>
          <a:xfrm>
            <a:off x="9832" y="5842337"/>
            <a:ext cx="302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ngenial" panose="020B0604020202020204" pitchFamily="2" charset="0"/>
              </a:rPr>
              <a:t>Victor Hugo Marques</a:t>
            </a:r>
            <a:endParaRPr lang="pt-BR" sz="2000" dirty="0">
              <a:solidFill>
                <a:schemeClr val="bg1"/>
              </a:solidFill>
              <a:latin typeface="Congenial" panose="020B0604020202020204" pitchFamily="2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genial" panose="020B0604020202020204" pitchFamily="2" charset="0"/>
              </a:rPr>
              <a:t>Ra: </a:t>
            </a:r>
            <a:r>
              <a:rPr lang="pt-BR" sz="2000" dirty="0" smtClean="0">
                <a:solidFill>
                  <a:schemeClr val="bg1"/>
                </a:solidFill>
                <a:latin typeface="Congenial" panose="020B0604020202020204" pitchFamily="2" charset="0"/>
              </a:rPr>
              <a:t>02221038</a:t>
            </a:r>
            <a:endParaRPr lang="pt-BR" sz="2000" dirty="0">
              <a:solidFill>
                <a:schemeClr val="bg1"/>
              </a:solidFill>
              <a:latin typeface="Congenial" panose="020B0604020202020204" pitchFamily="2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genial" panose="020B0604020202020204" pitchFamily="2" charset="0"/>
              </a:rPr>
              <a:t>Turma: 1°CC0 </a:t>
            </a:r>
          </a:p>
        </p:txBody>
      </p:sp>
    </p:spTree>
    <p:extLst>
      <p:ext uri="{BB962C8B-B14F-4D97-AF65-F5344CB8AC3E}">
        <p14:creationId xmlns:p14="http://schemas.microsoft.com/office/powerpoint/2010/main" val="24303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2A3362-D7A7-44AC-A86F-B83A1D6E4AEE}"/>
              </a:ext>
            </a:extLst>
          </p:cNvPr>
          <p:cNvSpPr txBox="1"/>
          <p:nvPr/>
        </p:nvSpPr>
        <p:spPr>
          <a:xfrm>
            <a:off x="3666550" y="754225"/>
            <a:ext cx="4956313" cy="769441"/>
          </a:xfrm>
          <a:prstGeom prst="rect">
            <a:avLst/>
          </a:prstGeom>
          <a:solidFill>
            <a:srgbClr val="7F7F7F">
              <a:alpha val="3098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ongenial SemiBold" panose="02000503040000020004" pitchFamily="2" charset="0"/>
              </a:rPr>
              <a:t>Contextualização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4B5646A-6BD4-2EC2-B073-1AA1708A4DE6}"/>
              </a:ext>
            </a:extLst>
          </p:cNvPr>
          <p:cNvSpPr txBox="1"/>
          <p:nvPr/>
        </p:nvSpPr>
        <p:spPr>
          <a:xfrm>
            <a:off x="1307235" y="2588024"/>
            <a:ext cx="9674942" cy="387798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esse tema?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surgiu essa minha paixão?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isso interferi no meu dia a dia?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highlight>
                <a:srgbClr val="F4FAB8"/>
              </a:highlight>
              <a:latin typeface="Bierstadt" panose="020B0004020202020204" pitchFamily="34" charset="0"/>
            </a:endParaRPr>
          </a:p>
          <a:p>
            <a:endParaRPr lang="pt-BR" dirty="0">
              <a:solidFill>
                <a:srgbClr val="005D7E"/>
              </a:solidFill>
              <a:latin typeface="Bierstadt" panose="020B0004020202020204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16" y="1228748"/>
            <a:ext cx="38957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2A3362-D7A7-44AC-A86F-B83A1D6E4AEE}"/>
              </a:ext>
            </a:extLst>
          </p:cNvPr>
          <p:cNvSpPr txBox="1"/>
          <p:nvPr/>
        </p:nvSpPr>
        <p:spPr>
          <a:xfrm>
            <a:off x="3298802" y="442662"/>
            <a:ext cx="5594396" cy="769441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Congenial SemiBold" panose="02000503040000020004" pitchFamily="2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435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8231638-BEFF-0F17-21D6-66638FE95EEC}"/>
              </a:ext>
            </a:extLst>
          </p:cNvPr>
          <p:cNvSpPr txBox="1"/>
          <p:nvPr/>
        </p:nvSpPr>
        <p:spPr>
          <a:xfrm>
            <a:off x="2195361" y="1127655"/>
            <a:ext cx="7801278" cy="923330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Congenial SemiBold" panose="02000503040000020004" pitchFamily="2" charset="0"/>
              </a:rPr>
              <a:t>Site institucional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xmlns="" id="{AD1D8C22-0C9A-D826-6B69-2F9D971667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29" y="2675373"/>
            <a:ext cx="3197942" cy="3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2A3362-D7A7-44AC-A86F-B83A1D6E4AEE}"/>
              </a:ext>
            </a:extLst>
          </p:cNvPr>
          <p:cNvSpPr txBox="1"/>
          <p:nvPr/>
        </p:nvSpPr>
        <p:spPr>
          <a:xfrm>
            <a:off x="3431537" y="978243"/>
            <a:ext cx="5594396" cy="769441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Congenial SemiBold" panose="02000503040000020004" pitchFamily="2" charset="0"/>
              </a:rPr>
              <a:t>Banco de dados</a:t>
            </a:r>
          </a:p>
        </p:txBody>
      </p:sp>
      <p:pic>
        <p:nvPicPr>
          <p:cNvPr id="9" name="Imagem 8" descr="Uma imagem contendo quarto, cena, cassino&#10;&#10;Descrição gerada automaticamente">
            <a:extLst>
              <a:ext uri="{FF2B5EF4-FFF2-40B4-BE49-F238E27FC236}">
                <a16:creationId xmlns:a16="http://schemas.microsoft.com/office/drawing/2014/main" xmlns="" id="{CC4AF567-E1CC-1F41-382F-CC8B79197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58834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2A3362-D7A7-44AC-A86F-B83A1D6E4AEE}"/>
              </a:ext>
            </a:extLst>
          </p:cNvPr>
          <p:cNvSpPr txBox="1"/>
          <p:nvPr/>
        </p:nvSpPr>
        <p:spPr>
          <a:xfrm>
            <a:off x="3325305" y="456309"/>
            <a:ext cx="6025171" cy="2123658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Congenial SemiBold" panose="02000503040000020004" pitchFamily="2" charset="0"/>
              </a:rPr>
              <a:t>Meus aprendizados com esse projeto</a:t>
            </a:r>
          </a:p>
          <a:p>
            <a:pPr algn="ctr"/>
            <a:endParaRPr lang="pt-BR" sz="4400" dirty="0">
              <a:solidFill>
                <a:srgbClr val="26BDFF"/>
              </a:solidFill>
              <a:latin typeface="Congenial SemiBold" panose="02000503040000020004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142291B0-6B18-683F-64E5-8DEA758E5A4E}"/>
              </a:ext>
            </a:extLst>
          </p:cNvPr>
          <p:cNvSpPr txBox="1"/>
          <p:nvPr/>
        </p:nvSpPr>
        <p:spPr>
          <a:xfrm>
            <a:off x="183166" y="2695012"/>
            <a:ext cx="6957130" cy="2893100"/>
          </a:xfrm>
          <a:prstGeom prst="rect">
            <a:avLst/>
          </a:prstGeom>
          <a:solidFill>
            <a:srgbClr val="595959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Desafios:</a:t>
            </a:r>
            <a:endParaRPr lang="pt-BR" sz="2000" dirty="0">
              <a:solidFill>
                <a:schemeClr val="bg1"/>
              </a:solidFill>
              <a:highlight>
                <a:srgbClr val="F4FAB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solidFill>
                <a:schemeClr val="bg1"/>
              </a:solidFill>
              <a:highlight>
                <a:srgbClr val="F4FAB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 api no banco de dados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 com pressão de ter pouco tempo para entregar o projeto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 com os problemas que surgiram ao longo do projeto</a:t>
            </a:r>
          </a:p>
          <a:p>
            <a:endParaRPr lang="pt-BR" dirty="0">
              <a:solidFill>
                <a:schemeClr val="bg1"/>
              </a:solidFill>
              <a:highlight>
                <a:srgbClr val="F4FAB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Superações:</a:t>
            </a:r>
            <a:endParaRPr lang="pt-BR" dirty="0">
              <a:solidFill>
                <a:schemeClr val="bg1"/>
              </a:solidFill>
              <a:highlight>
                <a:srgbClr val="F4FAB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highlight>
                <a:srgbClr val="F4FAB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 mais sobre CSS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 ver a minha evolução em desenvolver códigos</a:t>
            </a:r>
            <a:endParaRPr lang="pt-BR" dirty="0">
              <a:solidFill>
                <a:schemeClr val="bg1"/>
              </a:solidFill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0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2A3362-D7A7-44AC-A86F-B83A1D6E4AEE}"/>
              </a:ext>
            </a:extLst>
          </p:cNvPr>
          <p:cNvSpPr txBox="1"/>
          <p:nvPr/>
        </p:nvSpPr>
        <p:spPr>
          <a:xfrm>
            <a:off x="3389700" y="2993448"/>
            <a:ext cx="6025171" cy="769441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Congenial SemiBold" panose="02000503040000020004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2573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72113F-544F-4D75-A208-61277046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639" y="334851"/>
            <a:ext cx="9144000" cy="1288993"/>
          </a:xfrm>
          <a:solidFill>
            <a:srgbClr val="595959">
              <a:alpha val="29020"/>
            </a:srgbClr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genial SemiBold" panose="02000503040000020004" pitchFamily="2" charset="0"/>
              </a:rPr>
              <a:t>Keyboard</a:t>
            </a:r>
            <a:endParaRPr lang="pt-BR" dirty="0">
              <a:solidFill>
                <a:schemeClr val="bg1"/>
              </a:solidFill>
              <a:latin typeface="Congenial SemiBold" panose="0200050304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50018" y="4481848"/>
            <a:ext cx="7443989" cy="707886"/>
          </a:xfrm>
          <a:prstGeom prst="rect">
            <a:avLst/>
          </a:prstGeom>
          <a:solidFill>
            <a:srgbClr val="595959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 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4" ma:contentTypeDescription="Create a new document." ma:contentTypeScope="" ma:versionID="a365634abf0cc2ae1b5eb60a39b8431c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8eba49790afda55de09d557c5804850e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F6C13A-9BB3-46AD-9E66-EE00CA2CFB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092564-4B66-4081-BC1D-D27689793A55}">
  <ds:schemaRefs>
    <ds:schemaRef ds:uri="7a087c55-5f08-466c-910b-e029fd4269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04FF07-1DB4-4B63-8E38-A6182BC0BE33}">
  <ds:schemaRefs>
    <ds:schemaRef ds:uri="7a087c55-5f08-466c-910b-e029fd4269fe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Bierstadt</vt:lpstr>
      <vt:lpstr>Calibri</vt:lpstr>
      <vt:lpstr>Calibri Light</vt:lpstr>
      <vt:lpstr>Congenial</vt:lpstr>
      <vt:lpstr>Congenial SemiBold</vt:lpstr>
      <vt:lpstr>Wingdings</vt:lpstr>
      <vt:lpstr>Tema do Office</vt:lpstr>
      <vt:lpstr>Keyboard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Keyboard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FishCaring</dc:title>
  <dc:creator>RAFAELLA PIOVEZAN FILIPE .</dc:creator>
  <cp:lastModifiedBy>USER</cp:lastModifiedBy>
  <cp:revision>78</cp:revision>
  <dcterms:created xsi:type="dcterms:W3CDTF">2022-03-28T23:35:56Z</dcterms:created>
  <dcterms:modified xsi:type="dcterms:W3CDTF">2022-06-10T03:25:26Z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