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7" r:id="rId6"/>
    <p:sldId id="263" r:id="rId7"/>
    <p:sldId id="264" r:id="rId8"/>
    <p:sldId id="257" r:id="rId9"/>
    <p:sldId id="271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552F2-67D1-4FF4-8133-CD174F8C0C2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46678F-67F6-4A82-9D57-8F8E11AE2E7E}">
      <dgm:prSet phldrT="[Text]"/>
      <dgm:spPr/>
      <dgm:t>
        <a:bodyPr/>
        <a:lstStyle/>
        <a:p>
          <a:r>
            <a:rPr lang="bg-BG" dirty="0"/>
            <a:t>Генериране на </a:t>
          </a:r>
          <a:r>
            <a:rPr lang="en-US" dirty="0"/>
            <a:t>QR </a:t>
          </a:r>
          <a:r>
            <a:rPr lang="bg-BG" dirty="0"/>
            <a:t>кодове</a:t>
          </a:r>
          <a:endParaRPr lang="en-US" dirty="0"/>
        </a:p>
      </dgm:t>
    </dgm:pt>
    <dgm:pt modelId="{DB160DA4-581E-40FF-BA4B-61BDAFFEFFAA}" type="parTrans" cxnId="{B5141565-8EC5-4CEB-8AD3-366E54966EEC}">
      <dgm:prSet/>
      <dgm:spPr/>
      <dgm:t>
        <a:bodyPr/>
        <a:lstStyle/>
        <a:p>
          <a:endParaRPr lang="en-US"/>
        </a:p>
      </dgm:t>
    </dgm:pt>
    <dgm:pt modelId="{1385C871-C68F-4A0A-BBA6-2B02D84BDC38}" type="sibTrans" cxnId="{B5141565-8EC5-4CEB-8AD3-366E54966EEC}">
      <dgm:prSet/>
      <dgm:spPr/>
      <dgm:t>
        <a:bodyPr/>
        <a:lstStyle/>
        <a:p>
          <a:endParaRPr lang="en-US"/>
        </a:p>
      </dgm:t>
    </dgm:pt>
    <dgm:pt modelId="{1D37C6E7-6DBA-42B3-A1C9-845149BEC2D0}">
      <dgm:prSet phldrT="[Text]"/>
      <dgm:spPr/>
      <dgm:t>
        <a:bodyPr/>
        <a:lstStyle/>
        <a:p>
          <a:r>
            <a:rPr lang="bg-BG" dirty="0"/>
            <a:t>Раздаване на ученици</a:t>
          </a:r>
          <a:endParaRPr lang="en-US" dirty="0"/>
        </a:p>
      </dgm:t>
    </dgm:pt>
    <dgm:pt modelId="{268C70F0-7E5B-44C7-9805-C9280CCA34FA}" type="parTrans" cxnId="{6B157610-7195-4E91-A9B5-F37D3CA00825}">
      <dgm:prSet/>
      <dgm:spPr/>
      <dgm:t>
        <a:bodyPr/>
        <a:lstStyle/>
        <a:p>
          <a:endParaRPr lang="en-US"/>
        </a:p>
      </dgm:t>
    </dgm:pt>
    <dgm:pt modelId="{62163DC2-9FAF-4502-B474-57838F8457D5}" type="sibTrans" cxnId="{6B157610-7195-4E91-A9B5-F37D3CA00825}">
      <dgm:prSet/>
      <dgm:spPr/>
      <dgm:t>
        <a:bodyPr/>
        <a:lstStyle/>
        <a:p>
          <a:endParaRPr lang="en-US"/>
        </a:p>
      </dgm:t>
    </dgm:pt>
    <dgm:pt modelId="{44446D50-D85F-4E27-B575-4E2791485A3B}">
      <dgm:prSet phldrT="[Text]"/>
      <dgm:spPr>
        <a:solidFill>
          <a:srgbClr val="00B0F0"/>
        </a:solidFill>
      </dgm:spPr>
      <dgm:t>
        <a:bodyPr/>
        <a:lstStyle/>
        <a:p>
          <a:r>
            <a:rPr lang="bg-BG" dirty="0"/>
            <a:t>Поставяне на тестове</a:t>
          </a:r>
          <a:endParaRPr lang="en-US" dirty="0"/>
        </a:p>
      </dgm:t>
    </dgm:pt>
    <dgm:pt modelId="{31BA67A3-D9D9-40E4-A98E-F33D8A4D1FB8}" type="parTrans" cxnId="{2AFCBE51-55CE-4CF1-AAF9-D1292CC00BE2}">
      <dgm:prSet/>
      <dgm:spPr/>
      <dgm:t>
        <a:bodyPr/>
        <a:lstStyle/>
        <a:p>
          <a:endParaRPr lang="en-US"/>
        </a:p>
      </dgm:t>
    </dgm:pt>
    <dgm:pt modelId="{194C60E5-59BD-499F-9F8F-81AE016083BC}" type="sibTrans" cxnId="{2AFCBE51-55CE-4CF1-AAF9-D1292CC00BE2}">
      <dgm:prSet/>
      <dgm:spPr/>
      <dgm:t>
        <a:bodyPr/>
        <a:lstStyle/>
        <a:p>
          <a:endParaRPr lang="en-US"/>
        </a:p>
      </dgm:t>
    </dgm:pt>
    <dgm:pt modelId="{951253AA-733C-4E40-8A86-6B01F010182A}">
      <dgm:prSet phldrT="[Text]"/>
      <dgm:spPr>
        <a:solidFill>
          <a:srgbClr val="00B050"/>
        </a:solidFill>
      </dgm:spPr>
      <dgm:t>
        <a:bodyPr/>
        <a:lstStyle/>
        <a:p>
          <a:r>
            <a:rPr lang="bg-BG" dirty="0"/>
            <a:t>Проверяване </a:t>
          </a:r>
          <a:r>
            <a:rPr lang="bg-BG"/>
            <a:t>на тестове</a:t>
          </a:r>
          <a:endParaRPr lang="en-US" dirty="0"/>
        </a:p>
      </dgm:t>
    </dgm:pt>
    <dgm:pt modelId="{9B97A1BC-F9A5-4D4D-88F0-F1D0C00C202C}" type="parTrans" cxnId="{FAE44E42-D179-45F1-845C-437C2DBD3861}">
      <dgm:prSet/>
      <dgm:spPr/>
      <dgm:t>
        <a:bodyPr/>
        <a:lstStyle/>
        <a:p>
          <a:endParaRPr lang="en-US"/>
        </a:p>
      </dgm:t>
    </dgm:pt>
    <dgm:pt modelId="{234B16D0-0A89-4EA1-9AFF-8D4A2F13B2FD}" type="sibTrans" cxnId="{FAE44E42-D179-45F1-845C-437C2DBD3861}">
      <dgm:prSet/>
      <dgm:spPr/>
      <dgm:t>
        <a:bodyPr/>
        <a:lstStyle/>
        <a:p>
          <a:endParaRPr lang="en-US"/>
        </a:p>
      </dgm:t>
    </dgm:pt>
    <dgm:pt modelId="{407E9583-9CC6-4D09-8378-134E39F694D7}">
      <dgm:prSet phldrT="[Text]"/>
      <dgm:spPr>
        <a:solidFill>
          <a:srgbClr val="00B050"/>
        </a:solidFill>
      </dgm:spPr>
      <dgm:t>
        <a:bodyPr/>
        <a:lstStyle/>
        <a:p>
          <a:r>
            <a:rPr lang="bg-BG" dirty="0"/>
            <a:t>Последно потвърждение за синхронизация със сървъра</a:t>
          </a:r>
          <a:endParaRPr lang="en-US" dirty="0"/>
        </a:p>
      </dgm:t>
    </dgm:pt>
    <dgm:pt modelId="{A9A2E732-33ED-4656-AACD-F9ED727F88AB}" type="parTrans" cxnId="{711117B0-4705-4130-814C-0B847C2BE105}">
      <dgm:prSet/>
      <dgm:spPr/>
      <dgm:t>
        <a:bodyPr/>
        <a:lstStyle/>
        <a:p>
          <a:endParaRPr lang="en-US"/>
        </a:p>
      </dgm:t>
    </dgm:pt>
    <dgm:pt modelId="{80547CCD-89FA-4B94-BF4E-A65D1128717D}" type="sibTrans" cxnId="{711117B0-4705-4130-814C-0B847C2BE105}">
      <dgm:prSet/>
      <dgm:spPr/>
      <dgm:t>
        <a:bodyPr/>
        <a:lstStyle/>
        <a:p>
          <a:endParaRPr lang="en-US"/>
        </a:p>
      </dgm:t>
    </dgm:pt>
    <dgm:pt modelId="{ADCFEE14-3514-4B83-BBFB-4976A33F5ED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bg-BG" dirty="0"/>
            <a:t>Синхронизация със сървъра</a:t>
          </a:r>
          <a:endParaRPr lang="en-US" dirty="0"/>
        </a:p>
      </dgm:t>
    </dgm:pt>
    <dgm:pt modelId="{CAC40F00-B56C-4CBB-8446-E969E9E53DE6}" type="parTrans" cxnId="{C53F7765-FC17-4E11-8914-6F0F5103B69D}">
      <dgm:prSet/>
      <dgm:spPr/>
      <dgm:t>
        <a:bodyPr/>
        <a:lstStyle/>
        <a:p>
          <a:endParaRPr lang="en-US"/>
        </a:p>
      </dgm:t>
    </dgm:pt>
    <dgm:pt modelId="{3E26B89E-EA4B-44A8-816F-A29343A36ACD}" type="sibTrans" cxnId="{C53F7765-FC17-4E11-8914-6F0F5103B69D}">
      <dgm:prSet/>
      <dgm:spPr/>
      <dgm:t>
        <a:bodyPr/>
        <a:lstStyle/>
        <a:p>
          <a:endParaRPr lang="en-US"/>
        </a:p>
      </dgm:t>
    </dgm:pt>
    <dgm:pt modelId="{CCA363BA-0540-4BAD-8EA6-EDB12DA08A70}">
      <dgm:prSet phldrT="[Text]"/>
      <dgm:spPr>
        <a:solidFill>
          <a:srgbClr val="00B050"/>
        </a:solidFill>
      </dgm:spPr>
      <dgm:t>
        <a:bodyPr/>
        <a:lstStyle/>
        <a:p>
          <a:r>
            <a:rPr lang="bg-BG" dirty="0"/>
            <a:t>Информация за оценките и учениците се разкрива на проверяващия</a:t>
          </a:r>
          <a:endParaRPr lang="en-US" dirty="0"/>
        </a:p>
      </dgm:t>
    </dgm:pt>
    <dgm:pt modelId="{60FFDB6D-0062-4F23-B116-E873119DC00B}" type="parTrans" cxnId="{1CBFBF22-BB93-4104-BD30-E3E81EB627CB}">
      <dgm:prSet/>
      <dgm:spPr/>
      <dgm:t>
        <a:bodyPr/>
        <a:lstStyle/>
        <a:p>
          <a:endParaRPr lang="en-US"/>
        </a:p>
      </dgm:t>
    </dgm:pt>
    <dgm:pt modelId="{F9C4E9B0-83A6-4C99-ACC7-4BCC82E9B5A7}" type="sibTrans" cxnId="{1CBFBF22-BB93-4104-BD30-E3E81EB627CB}">
      <dgm:prSet/>
      <dgm:spPr/>
      <dgm:t>
        <a:bodyPr/>
        <a:lstStyle/>
        <a:p>
          <a:endParaRPr lang="en-US"/>
        </a:p>
      </dgm:t>
    </dgm:pt>
    <dgm:pt modelId="{6FB780AB-3780-4DE2-A522-F406C4696B3A}">
      <dgm:prSet phldrT="[Text]"/>
      <dgm:spPr>
        <a:solidFill>
          <a:srgbClr val="00B0F0"/>
        </a:solidFill>
      </dgm:spPr>
      <dgm:t>
        <a:bodyPr/>
        <a:lstStyle/>
        <a:p>
          <a:r>
            <a:rPr lang="bg-BG" dirty="0"/>
            <a:t>Учениците получават незабавна информация за оценките си</a:t>
          </a:r>
          <a:endParaRPr lang="en-US" dirty="0"/>
        </a:p>
      </dgm:t>
    </dgm:pt>
    <dgm:pt modelId="{5546CB6B-548F-4880-A798-A0D2CF8EE51F}" type="parTrans" cxnId="{DF6A664F-FE6A-4651-9D75-1619CB77741E}">
      <dgm:prSet/>
      <dgm:spPr/>
      <dgm:t>
        <a:bodyPr/>
        <a:lstStyle/>
        <a:p>
          <a:endParaRPr lang="en-US"/>
        </a:p>
      </dgm:t>
    </dgm:pt>
    <dgm:pt modelId="{A8692795-51C6-49DF-BF33-ABF646240FD8}" type="sibTrans" cxnId="{DF6A664F-FE6A-4651-9D75-1619CB77741E}">
      <dgm:prSet/>
      <dgm:spPr/>
      <dgm:t>
        <a:bodyPr/>
        <a:lstStyle/>
        <a:p>
          <a:endParaRPr lang="en-US"/>
        </a:p>
      </dgm:t>
    </dgm:pt>
    <dgm:pt modelId="{1E6BED75-0DB3-4A10-9F59-5A04AD33BD55}">
      <dgm:prSet phldrT="[Text]"/>
      <dgm:spPr>
        <a:solidFill>
          <a:srgbClr val="00B050"/>
        </a:solidFill>
      </dgm:spPr>
      <dgm:t>
        <a:bodyPr/>
        <a:lstStyle/>
        <a:p>
          <a:r>
            <a:rPr lang="bg-BG" dirty="0"/>
            <a:t>Сканиране на </a:t>
          </a:r>
          <a:r>
            <a:rPr lang="en-US" dirty="0"/>
            <a:t>QR </a:t>
          </a:r>
          <a:r>
            <a:rPr lang="bg-BG" dirty="0"/>
            <a:t>кодове и въвеждане на оценки</a:t>
          </a:r>
          <a:endParaRPr lang="en-US" dirty="0"/>
        </a:p>
      </dgm:t>
    </dgm:pt>
    <dgm:pt modelId="{D67531A7-D0C7-4914-8B78-8A9FC1134C0B}" type="sibTrans" cxnId="{09F41335-72F6-444D-B5BF-E48519E5A33F}">
      <dgm:prSet/>
      <dgm:spPr/>
      <dgm:t>
        <a:bodyPr/>
        <a:lstStyle/>
        <a:p>
          <a:endParaRPr lang="en-US"/>
        </a:p>
      </dgm:t>
    </dgm:pt>
    <dgm:pt modelId="{788C7FF5-7CFC-4B18-8472-E42C6395D6B7}" type="parTrans" cxnId="{09F41335-72F6-444D-B5BF-E48519E5A33F}">
      <dgm:prSet/>
      <dgm:spPr/>
      <dgm:t>
        <a:bodyPr/>
        <a:lstStyle/>
        <a:p>
          <a:endParaRPr lang="en-US"/>
        </a:p>
      </dgm:t>
    </dgm:pt>
    <dgm:pt modelId="{19E4A141-80C6-4F57-A376-35D20C0185DA}" type="pres">
      <dgm:prSet presAssocID="{C95552F2-67D1-4FF4-8133-CD174F8C0C2D}" presName="diagram" presStyleCnt="0">
        <dgm:presLayoutVars>
          <dgm:dir/>
          <dgm:resizeHandles val="exact"/>
        </dgm:presLayoutVars>
      </dgm:prSet>
      <dgm:spPr/>
    </dgm:pt>
    <dgm:pt modelId="{E0C7B61C-3BBE-416F-81DE-23368C2AEE36}" type="pres">
      <dgm:prSet presAssocID="{8546678F-67F6-4A82-9D57-8F8E11AE2E7E}" presName="node" presStyleLbl="node1" presStyleIdx="0" presStyleCnt="9">
        <dgm:presLayoutVars>
          <dgm:bulletEnabled val="1"/>
        </dgm:presLayoutVars>
      </dgm:prSet>
      <dgm:spPr/>
    </dgm:pt>
    <dgm:pt modelId="{EF8E5B5F-A4D3-4551-8E97-A35FE3AD30CA}" type="pres">
      <dgm:prSet presAssocID="{1385C871-C68F-4A0A-BBA6-2B02D84BDC38}" presName="sibTrans" presStyleLbl="sibTrans2D1" presStyleIdx="0" presStyleCnt="8"/>
      <dgm:spPr/>
    </dgm:pt>
    <dgm:pt modelId="{0C8C3153-31C4-4211-BBA0-92E46FD7E4D0}" type="pres">
      <dgm:prSet presAssocID="{1385C871-C68F-4A0A-BBA6-2B02D84BDC38}" presName="connectorText" presStyleLbl="sibTrans2D1" presStyleIdx="0" presStyleCnt="8"/>
      <dgm:spPr/>
    </dgm:pt>
    <dgm:pt modelId="{FA993901-F148-4E74-A1A4-B9EB2733F6F2}" type="pres">
      <dgm:prSet presAssocID="{1D37C6E7-6DBA-42B3-A1C9-845149BEC2D0}" presName="node" presStyleLbl="node1" presStyleIdx="1" presStyleCnt="9">
        <dgm:presLayoutVars>
          <dgm:bulletEnabled val="1"/>
        </dgm:presLayoutVars>
      </dgm:prSet>
      <dgm:spPr/>
    </dgm:pt>
    <dgm:pt modelId="{4A30D2F1-BADB-4018-AD52-7BD736431714}" type="pres">
      <dgm:prSet presAssocID="{62163DC2-9FAF-4502-B474-57838F8457D5}" presName="sibTrans" presStyleLbl="sibTrans2D1" presStyleIdx="1" presStyleCnt="8"/>
      <dgm:spPr/>
    </dgm:pt>
    <dgm:pt modelId="{F9E11F32-9A1D-440B-9CF9-E43BC17D43E3}" type="pres">
      <dgm:prSet presAssocID="{62163DC2-9FAF-4502-B474-57838F8457D5}" presName="connectorText" presStyleLbl="sibTrans2D1" presStyleIdx="1" presStyleCnt="8"/>
      <dgm:spPr/>
    </dgm:pt>
    <dgm:pt modelId="{CDC937D3-4350-4D8A-9A13-04EFB8611A19}" type="pres">
      <dgm:prSet presAssocID="{44446D50-D85F-4E27-B575-4E2791485A3B}" presName="node" presStyleLbl="node1" presStyleIdx="2" presStyleCnt="9">
        <dgm:presLayoutVars>
          <dgm:bulletEnabled val="1"/>
        </dgm:presLayoutVars>
      </dgm:prSet>
      <dgm:spPr/>
    </dgm:pt>
    <dgm:pt modelId="{7C1EFBC3-C764-40C8-9553-84D333D29928}" type="pres">
      <dgm:prSet presAssocID="{194C60E5-59BD-499F-9F8F-81AE016083BC}" presName="sibTrans" presStyleLbl="sibTrans2D1" presStyleIdx="2" presStyleCnt="8"/>
      <dgm:spPr/>
    </dgm:pt>
    <dgm:pt modelId="{C9CFF0A6-AC3F-48ED-A2CF-00C2477AC037}" type="pres">
      <dgm:prSet presAssocID="{194C60E5-59BD-499F-9F8F-81AE016083BC}" presName="connectorText" presStyleLbl="sibTrans2D1" presStyleIdx="2" presStyleCnt="8"/>
      <dgm:spPr/>
    </dgm:pt>
    <dgm:pt modelId="{CF9B9A28-AA01-4B38-8D48-F98265CE138B}" type="pres">
      <dgm:prSet presAssocID="{951253AA-733C-4E40-8A86-6B01F010182A}" presName="node" presStyleLbl="node1" presStyleIdx="3" presStyleCnt="9">
        <dgm:presLayoutVars>
          <dgm:bulletEnabled val="1"/>
        </dgm:presLayoutVars>
      </dgm:prSet>
      <dgm:spPr/>
    </dgm:pt>
    <dgm:pt modelId="{426580A0-5707-4F1F-A42A-48A387E0EAA7}" type="pres">
      <dgm:prSet presAssocID="{234B16D0-0A89-4EA1-9AFF-8D4A2F13B2FD}" presName="sibTrans" presStyleLbl="sibTrans2D1" presStyleIdx="3" presStyleCnt="8"/>
      <dgm:spPr/>
    </dgm:pt>
    <dgm:pt modelId="{A2EDF585-2C7A-4041-800D-7F3784120F12}" type="pres">
      <dgm:prSet presAssocID="{234B16D0-0A89-4EA1-9AFF-8D4A2F13B2FD}" presName="connectorText" presStyleLbl="sibTrans2D1" presStyleIdx="3" presStyleCnt="8"/>
      <dgm:spPr/>
    </dgm:pt>
    <dgm:pt modelId="{153809E1-F431-43EF-A59F-92355ACF6312}" type="pres">
      <dgm:prSet presAssocID="{1E6BED75-0DB3-4A10-9F59-5A04AD33BD55}" presName="node" presStyleLbl="node1" presStyleIdx="4" presStyleCnt="9">
        <dgm:presLayoutVars>
          <dgm:bulletEnabled val="1"/>
        </dgm:presLayoutVars>
      </dgm:prSet>
      <dgm:spPr/>
    </dgm:pt>
    <dgm:pt modelId="{E7C95243-6337-404C-BF3E-EAC3A7CF1B1B}" type="pres">
      <dgm:prSet presAssocID="{D67531A7-D0C7-4914-8B78-8A9FC1134C0B}" presName="sibTrans" presStyleLbl="sibTrans2D1" presStyleIdx="4" presStyleCnt="8"/>
      <dgm:spPr/>
    </dgm:pt>
    <dgm:pt modelId="{01E52DA7-B04A-4EC6-8A9F-931843F7E0CA}" type="pres">
      <dgm:prSet presAssocID="{D67531A7-D0C7-4914-8B78-8A9FC1134C0B}" presName="connectorText" presStyleLbl="sibTrans2D1" presStyleIdx="4" presStyleCnt="8"/>
      <dgm:spPr/>
    </dgm:pt>
    <dgm:pt modelId="{5D46FC9D-9393-485F-9E14-B34A806DA2A3}" type="pres">
      <dgm:prSet presAssocID="{407E9583-9CC6-4D09-8378-134E39F694D7}" presName="node" presStyleLbl="node1" presStyleIdx="5" presStyleCnt="9">
        <dgm:presLayoutVars>
          <dgm:bulletEnabled val="1"/>
        </dgm:presLayoutVars>
      </dgm:prSet>
      <dgm:spPr/>
    </dgm:pt>
    <dgm:pt modelId="{B2A563BA-7B09-4AD6-9C90-4412D249FF4E}" type="pres">
      <dgm:prSet presAssocID="{80547CCD-89FA-4B94-BF4E-A65D1128717D}" presName="sibTrans" presStyleLbl="sibTrans2D1" presStyleIdx="5" presStyleCnt="8"/>
      <dgm:spPr/>
    </dgm:pt>
    <dgm:pt modelId="{28428FE7-F90C-4C77-B029-49B9845E9944}" type="pres">
      <dgm:prSet presAssocID="{80547CCD-89FA-4B94-BF4E-A65D1128717D}" presName="connectorText" presStyleLbl="sibTrans2D1" presStyleIdx="5" presStyleCnt="8"/>
      <dgm:spPr/>
    </dgm:pt>
    <dgm:pt modelId="{F80264CE-3104-4450-B593-470CBF27D69B}" type="pres">
      <dgm:prSet presAssocID="{ADCFEE14-3514-4B83-BBFB-4976A33F5ED7}" presName="node" presStyleLbl="node1" presStyleIdx="6" presStyleCnt="9">
        <dgm:presLayoutVars>
          <dgm:bulletEnabled val="1"/>
        </dgm:presLayoutVars>
      </dgm:prSet>
      <dgm:spPr/>
    </dgm:pt>
    <dgm:pt modelId="{A4DD1220-C966-4332-93BA-D5962CE3A484}" type="pres">
      <dgm:prSet presAssocID="{3E26B89E-EA4B-44A8-816F-A29343A36ACD}" presName="sibTrans" presStyleLbl="sibTrans2D1" presStyleIdx="6" presStyleCnt="8"/>
      <dgm:spPr/>
    </dgm:pt>
    <dgm:pt modelId="{1EF40AA9-2EEF-49E2-8FDE-FCB445C12EC8}" type="pres">
      <dgm:prSet presAssocID="{3E26B89E-EA4B-44A8-816F-A29343A36ACD}" presName="connectorText" presStyleLbl="sibTrans2D1" presStyleIdx="6" presStyleCnt="8"/>
      <dgm:spPr/>
    </dgm:pt>
    <dgm:pt modelId="{FB50282E-5556-4921-BFFF-9C7111C61816}" type="pres">
      <dgm:prSet presAssocID="{CCA363BA-0540-4BAD-8EA6-EDB12DA08A70}" presName="node" presStyleLbl="node1" presStyleIdx="7" presStyleCnt="9">
        <dgm:presLayoutVars>
          <dgm:bulletEnabled val="1"/>
        </dgm:presLayoutVars>
      </dgm:prSet>
      <dgm:spPr/>
    </dgm:pt>
    <dgm:pt modelId="{99F61F29-3956-43B1-9012-4459B08B10C5}" type="pres">
      <dgm:prSet presAssocID="{F9C4E9B0-83A6-4C99-ACC7-4BCC82E9B5A7}" presName="sibTrans" presStyleLbl="sibTrans2D1" presStyleIdx="7" presStyleCnt="8"/>
      <dgm:spPr/>
    </dgm:pt>
    <dgm:pt modelId="{47B253B2-9B8B-4DD1-B099-EC2BCF6E2C0E}" type="pres">
      <dgm:prSet presAssocID="{F9C4E9B0-83A6-4C99-ACC7-4BCC82E9B5A7}" presName="connectorText" presStyleLbl="sibTrans2D1" presStyleIdx="7" presStyleCnt="8"/>
      <dgm:spPr/>
    </dgm:pt>
    <dgm:pt modelId="{7682E0A7-5977-4564-BE50-D63D046B23BE}" type="pres">
      <dgm:prSet presAssocID="{6FB780AB-3780-4DE2-A522-F406C4696B3A}" presName="node" presStyleLbl="node1" presStyleIdx="8" presStyleCnt="9">
        <dgm:presLayoutVars>
          <dgm:bulletEnabled val="1"/>
        </dgm:presLayoutVars>
      </dgm:prSet>
      <dgm:spPr/>
    </dgm:pt>
  </dgm:ptLst>
  <dgm:cxnLst>
    <dgm:cxn modelId="{5360DC0C-1FD9-417C-A586-86F77E35426D}" type="presOf" srcId="{CCA363BA-0540-4BAD-8EA6-EDB12DA08A70}" destId="{FB50282E-5556-4921-BFFF-9C7111C61816}" srcOrd="0" destOrd="0" presId="urn:microsoft.com/office/officeart/2005/8/layout/process5"/>
    <dgm:cxn modelId="{6B157610-7195-4E91-A9B5-F37D3CA00825}" srcId="{C95552F2-67D1-4FF4-8133-CD174F8C0C2D}" destId="{1D37C6E7-6DBA-42B3-A1C9-845149BEC2D0}" srcOrd="1" destOrd="0" parTransId="{268C70F0-7E5B-44C7-9805-C9280CCA34FA}" sibTransId="{62163DC2-9FAF-4502-B474-57838F8457D5}"/>
    <dgm:cxn modelId="{85EC6A14-8D1B-46A6-BFF2-E90E79F13A57}" type="presOf" srcId="{1D37C6E7-6DBA-42B3-A1C9-845149BEC2D0}" destId="{FA993901-F148-4E74-A1A4-B9EB2733F6F2}" srcOrd="0" destOrd="0" presId="urn:microsoft.com/office/officeart/2005/8/layout/process5"/>
    <dgm:cxn modelId="{1CBFBF22-BB93-4104-BD30-E3E81EB627CB}" srcId="{C95552F2-67D1-4FF4-8133-CD174F8C0C2D}" destId="{CCA363BA-0540-4BAD-8EA6-EDB12DA08A70}" srcOrd="7" destOrd="0" parTransId="{60FFDB6D-0062-4F23-B116-E873119DC00B}" sibTransId="{F9C4E9B0-83A6-4C99-ACC7-4BCC82E9B5A7}"/>
    <dgm:cxn modelId="{8AB6D732-DEEE-49B7-BCAD-BD0EFF16C1DD}" type="presOf" srcId="{F9C4E9B0-83A6-4C99-ACC7-4BCC82E9B5A7}" destId="{47B253B2-9B8B-4DD1-B099-EC2BCF6E2C0E}" srcOrd="1" destOrd="0" presId="urn:microsoft.com/office/officeart/2005/8/layout/process5"/>
    <dgm:cxn modelId="{09F41335-72F6-444D-B5BF-E48519E5A33F}" srcId="{C95552F2-67D1-4FF4-8133-CD174F8C0C2D}" destId="{1E6BED75-0DB3-4A10-9F59-5A04AD33BD55}" srcOrd="4" destOrd="0" parTransId="{788C7FF5-7CFC-4B18-8472-E42C6395D6B7}" sibTransId="{D67531A7-D0C7-4914-8B78-8A9FC1134C0B}"/>
    <dgm:cxn modelId="{F54E3B38-30D8-40A0-9160-8912C95DE69A}" type="presOf" srcId="{1385C871-C68F-4A0A-BBA6-2B02D84BDC38}" destId="{EF8E5B5F-A4D3-4551-8E97-A35FE3AD30CA}" srcOrd="0" destOrd="0" presId="urn:microsoft.com/office/officeart/2005/8/layout/process5"/>
    <dgm:cxn modelId="{A0FC9038-03CD-46AD-921C-AA2287BFD919}" type="presOf" srcId="{194C60E5-59BD-499F-9F8F-81AE016083BC}" destId="{7C1EFBC3-C764-40C8-9553-84D333D29928}" srcOrd="0" destOrd="0" presId="urn:microsoft.com/office/officeart/2005/8/layout/process5"/>
    <dgm:cxn modelId="{8680043B-6389-444E-81C1-53B0B5FA8BE6}" type="presOf" srcId="{234B16D0-0A89-4EA1-9AFF-8D4A2F13B2FD}" destId="{426580A0-5707-4F1F-A42A-48A387E0EAA7}" srcOrd="0" destOrd="0" presId="urn:microsoft.com/office/officeart/2005/8/layout/process5"/>
    <dgm:cxn modelId="{4863FD40-3A96-4D8A-8394-D0D5CAA0F3E5}" type="presOf" srcId="{F9C4E9B0-83A6-4C99-ACC7-4BCC82E9B5A7}" destId="{99F61F29-3956-43B1-9012-4459B08B10C5}" srcOrd="0" destOrd="0" presId="urn:microsoft.com/office/officeart/2005/8/layout/process5"/>
    <dgm:cxn modelId="{709E865B-ED7D-4CBE-8345-8DF38B670C6F}" type="presOf" srcId="{62163DC2-9FAF-4502-B474-57838F8457D5}" destId="{F9E11F32-9A1D-440B-9CF9-E43BC17D43E3}" srcOrd="1" destOrd="0" presId="urn:microsoft.com/office/officeart/2005/8/layout/process5"/>
    <dgm:cxn modelId="{0184EE61-7DF9-4ABA-A27F-97E22BFD82AC}" type="presOf" srcId="{3E26B89E-EA4B-44A8-816F-A29343A36ACD}" destId="{A4DD1220-C966-4332-93BA-D5962CE3A484}" srcOrd="0" destOrd="0" presId="urn:microsoft.com/office/officeart/2005/8/layout/process5"/>
    <dgm:cxn modelId="{FAE44E42-D179-45F1-845C-437C2DBD3861}" srcId="{C95552F2-67D1-4FF4-8133-CD174F8C0C2D}" destId="{951253AA-733C-4E40-8A86-6B01F010182A}" srcOrd="3" destOrd="0" parTransId="{9B97A1BC-F9A5-4D4D-88F0-F1D0C00C202C}" sibTransId="{234B16D0-0A89-4EA1-9AFF-8D4A2F13B2FD}"/>
    <dgm:cxn modelId="{B5141565-8EC5-4CEB-8AD3-366E54966EEC}" srcId="{C95552F2-67D1-4FF4-8133-CD174F8C0C2D}" destId="{8546678F-67F6-4A82-9D57-8F8E11AE2E7E}" srcOrd="0" destOrd="0" parTransId="{DB160DA4-581E-40FF-BA4B-61BDAFFEFFAA}" sibTransId="{1385C871-C68F-4A0A-BBA6-2B02D84BDC38}"/>
    <dgm:cxn modelId="{C53F7765-FC17-4E11-8914-6F0F5103B69D}" srcId="{C95552F2-67D1-4FF4-8133-CD174F8C0C2D}" destId="{ADCFEE14-3514-4B83-BBFB-4976A33F5ED7}" srcOrd="6" destOrd="0" parTransId="{CAC40F00-B56C-4CBB-8446-E969E9E53DE6}" sibTransId="{3E26B89E-EA4B-44A8-816F-A29343A36ACD}"/>
    <dgm:cxn modelId="{36EE6647-A444-4343-952D-2125CB6DC67E}" type="presOf" srcId="{1385C871-C68F-4A0A-BBA6-2B02D84BDC38}" destId="{0C8C3153-31C4-4211-BBA0-92E46FD7E4D0}" srcOrd="1" destOrd="0" presId="urn:microsoft.com/office/officeart/2005/8/layout/process5"/>
    <dgm:cxn modelId="{AE5D5167-4239-40D9-B654-E3E403E25B06}" type="presOf" srcId="{6FB780AB-3780-4DE2-A522-F406C4696B3A}" destId="{7682E0A7-5977-4564-BE50-D63D046B23BE}" srcOrd="0" destOrd="0" presId="urn:microsoft.com/office/officeart/2005/8/layout/process5"/>
    <dgm:cxn modelId="{DF6A664F-FE6A-4651-9D75-1619CB77741E}" srcId="{C95552F2-67D1-4FF4-8133-CD174F8C0C2D}" destId="{6FB780AB-3780-4DE2-A522-F406C4696B3A}" srcOrd="8" destOrd="0" parTransId="{5546CB6B-548F-4880-A798-A0D2CF8EE51F}" sibTransId="{A8692795-51C6-49DF-BF33-ABF646240FD8}"/>
    <dgm:cxn modelId="{2AFCBE51-55CE-4CF1-AAF9-D1292CC00BE2}" srcId="{C95552F2-67D1-4FF4-8133-CD174F8C0C2D}" destId="{44446D50-D85F-4E27-B575-4E2791485A3B}" srcOrd="2" destOrd="0" parTransId="{31BA67A3-D9D9-40E4-A98E-F33D8A4D1FB8}" sibTransId="{194C60E5-59BD-499F-9F8F-81AE016083BC}"/>
    <dgm:cxn modelId="{FE7E427A-F857-4903-9241-8ACFC87E63FD}" type="presOf" srcId="{ADCFEE14-3514-4B83-BBFB-4976A33F5ED7}" destId="{F80264CE-3104-4450-B593-470CBF27D69B}" srcOrd="0" destOrd="0" presId="urn:microsoft.com/office/officeart/2005/8/layout/process5"/>
    <dgm:cxn modelId="{DC0CC48A-CE18-4A16-B2AB-62BFB17531CF}" type="presOf" srcId="{44446D50-D85F-4E27-B575-4E2791485A3B}" destId="{CDC937D3-4350-4D8A-9A13-04EFB8611A19}" srcOrd="0" destOrd="0" presId="urn:microsoft.com/office/officeart/2005/8/layout/process5"/>
    <dgm:cxn modelId="{9E25FAA0-833E-4127-B193-CBA84829CC9B}" type="presOf" srcId="{D67531A7-D0C7-4914-8B78-8A9FC1134C0B}" destId="{E7C95243-6337-404C-BF3E-EAC3A7CF1B1B}" srcOrd="0" destOrd="0" presId="urn:microsoft.com/office/officeart/2005/8/layout/process5"/>
    <dgm:cxn modelId="{401B8AA3-AA10-4AA2-95CA-289A8307F64F}" type="presOf" srcId="{234B16D0-0A89-4EA1-9AFF-8D4A2F13B2FD}" destId="{A2EDF585-2C7A-4041-800D-7F3784120F12}" srcOrd="1" destOrd="0" presId="urn:microsoft.com/office/officeart/2005/8/layout/process5"/>
    <dgm:cxn modelId="{711117B0-4705-4130-814C-0B847C2BE105}" srcId="{C95552F2-67D1-4FF4-8133-CD174F8C0C2D}" destId="{407E9583-9CC6-4D09-8378-134E39F694D7}" srcOrd="5" destOrd="0" parTransId="{A9A2E732-33ED-4656-AACD-F9ED727F88AB}" sibTransId="{80547CCD-89FA-4B94-BF4E-A65D1128717D}"/>
    <dgm:cxn modelId="{EA96F6B3-9848-461F-82D9-CA131875E4B9}" type="presOf" srcId="{194C60E5-59BD-499F-9F8F-81AE016083BC}" destId="{C9CFF0A6-AC3F-48ED-A2CF-00C2477AC037}" srcOrd="1" destOrd="0" presId="urn:microsoft.com/office/officeart/2005/8/layout/process5"/>
    <dgm:cxn modelId="{C47FBEB8-E0D5-472D-9B55-F9EDC9686625}" type="presOf" srcId="{62163DC2-9FAF-4502-B474-57838F8457D5}" destId="{4A30D2F1-BADB-4018-AD52-7BD736431714}" srcOrd="0" destOrd="0" presId="urn:microsoft.com/office/officeart/2005/8/layout/process5"/>
    <dgm:cxn modelId="{BF825ABD-7CA4-474B-9FB1-75F1F46D5304}" type="presOf" srcId="{C95552F2-67D1-4FF4-8133-CD174F8C0C2D}" destId="{19E4A141-80C6-4F57-A376-35D20C0185DA}" srcOrd="0" destOrd="0" presId="urn:microsoft.com/office/officeart/2005/8/layout/process5"/>
    <dgm:cxn modelId="{15080AC0-6E40-4FCF-AC6C-13B5475E5F5B}" type="presOf" srcId="{80547CCD-89FA-4B94-BF4E-A65D1128717D}" destId="{B2A563BA-7B09-4AD6-9C90-4412D249FF4E}" srcOrd="0" destOrd="0" presId="urn:microsoft.com/office/officeart/2005/8/layout/process5"/>
    <dgm:cxn modelId="{63C92BC8-5042-4162-BBA7-DCA04DEF7351}" type="presOf" srcId="{1E6BED75-0DB3-4A10-9F59-5A04AD33BD55}" destId="{153809E1-F431-43EF-A59F-92355ACF6312}" srcOrd="0" destOrd="0" presId="urn:microsoft.com/office/officeart/2005/8/layout/process5"/>
    <dgm:cxn modelId="{838279C9-04C2-4024-AA7E-F837869AB995}" type="presOf" srcId="{407E9583-9CC6-4D09-8378-134E39F694D7}" destId="{5D46FC9D-9393-485F-9E14-B34A806DA2A3}" srcOrd="0" destOrd="0" presId="urn:microsoft.com/office/officeart/2005/8/layout/process5"/>
    <dgm:cxn modelId="{CCFACDD5-B4DC-47FD-99CC-842F4DB8D95D}" type="presOf" srcId="{951253AA-733C-4E40-8A86-6B01F010182A}" destId="{CF9B9A28-AA01-4B38-8D48-F98265CE138B}" srcOrd="0" destOrd="0" presId="urn:microsoft.com/office/officeart/2005/8/layout/process5"/>
    <dgm:cxn modelId="{FF49BEDD-E285-4651-84F9-C8A9EAD43517}" type="presOf" srcId="{D67531A7-D0C7-4914-8B78-8A9FC1134C0B}" destId="{01E52DA7-B04A-4EC6-8A9F-931843F7E0CA}" srcOrd="1" destOrd="0" presId="urn:microsoft.com/office/officeart/2005/8/layout/process5"/>
    <dgm:cxn modelId="{A58CCFEE-E44B-4BA9-AE57-402822496D43}" type="presOf" srcId="{8546678F-67F6-4A82-9D57-8F8E11AE2E7E}" destId="{E0C7B61C-3BBE-416F-81DE-23368C2AEE36}" srcOrd="0" destOrd="0" presId="urn:microsoft.com/office/officeart/2005/8/layout/process5"/>
    <dgm:cxn modelId="{6F616BF9-5FEF-4AEB-9FDF-5D289BDB7E70}" type="presOf" srcId="{80547CCD-89FA-4B94-BF4E-A65D1128717D}" destId="{28428FE7-F90C-4C77-B029-49B9845E9944}" srcOrd="1" destOrd="0" presId="urn:microsoft.com/office/officeart/2005/8/layout/process5"/>
    <dgm:cxn modelId="{C86F53FF-39A8-4958-9C5C-AD6E0249527E}" type="presOf" srcId="{3E26B89E-EA4B-44A8-816F-A29343A36ACD}" destId="{1EF40AA9-2EEF-49E2-8FDE-FCB445C12EC8}" srcOrd="1" destOrd="0" presId="urn:microsoft.com/office/officeart/2005/8/layout/process5"/>
    <dgm:cxn modelId="{3905DB56-0343-4F3A-981E-A527C6BF0031}" type="presParOf" srcId="{19E4A141-80C6-4F57-A376-35D20C0185DA}" destId="{E0C7B61C-3BBE-416F-81DE-23368C2AEE36}" srcOrd="0" destOrd="0" presId="urn:microsoft.com/office/officeart/2005/8/layout/process5"/>
    <dgm:cxn modelId="{224B1DE9-02D7-45D1-9D78-9C4FB55C6EBC}" type="presParOf" srcId="{19E4A141-80C6-4F57-A376-35D20C0185DA}" destId="{EF8E5B5F-A4D3-4551-8E97-A35FE3AD30CA}" srcOrd="1" destOrd="0" presId="urn:microsoft.com/office/officeart/2005/8/layout/process5"/>
    <dgm:cxn modelId="{9D9D4988-75E1-4D84-9F96-8FAB65586579}" type="presParOf" srcId="{EF8E5B5F-A4D3-4551-8E97-A35FE3AD30CA}" destId="{0C8C3153-31C4-4211-BBA0-92E46FD7E4D0}" srcOrd="0" destOrd="0" presId="urn:microsoft.com/office/officeart/2005/8/layout/process5"/>
    <dgm:cxn modelId="{A1D45F43-4DF0-41EB-977A-70523B237330}" type="presParOf" srcId="{19E4A141-80C6-4F57-A376-35D20C0185DA}" destId="{FA993901-F148-4E74-A1A4-B9EB2733F6F2}" srcOrd="2" destOrd="0" presId="urn:microsoft.com/office/officeart/2005/8/layout/process5"/>
    <dgm:cxn modelId="{335ABA11-582E-492D-9D8B-93BE5873D739}" type="presParOf" srcId="{19E4A141-80C6-4F57-A376-35D20C0185DA}" destId="{4A30D2F1-BADB-4018-AD52-7BD736431714}" srcOrd="3" destOrd="0" presId="urn:microsoft.com/office/officeart/2005/8/layout/process5"/>
    <dgm:cxn modelId="{9825AE98-243E-4A0B-BBD5-11B6A7DE9657}" type="presParOf" srcId="{4A30D2F1-BADB-4018-AD52-7BD736431714}" destId="{F9E11F32-9A1D-440B-9CF9-E43BC17D43E3}" srcOrd="0" destOrd="0" presId="urn:microsoft.com/office/officeart/2005/8/layout/process5"/>
    <dgm:cxn modelId="{90930430-9B58-48D4-BFF1-9837BC886F7B}" type="presParOf" srcId="{19E4A141-80C6-4F57-A376-35D20C0185DA}" destId="{CDC937D3-4350-4D8A-9A13-04EFB8611A19}" srcOrd="4" destOrd="0" presId="urn:microsoft.com/office/officeart/2005/8/layout/process5"/>
    <dgm:cxn modelId="{CE7DA612-64FF-4F02-945B-31EA1963102B}" type="presParOf" srcId="{19E4A141-80C6-4F57-A376-35D20C0185DA}" destId="{7C1EFBC3-C764-40C8-9553-84D333D29928}" srcOrd="5" destOrd="0" presId="urn:microsoft.com/office/officeart/2005/8/layout/process5"/>
    <dgm:cxn modelId="{E39DB5AD-A04C-4F81-8261-EFE523DC7D2E}" type="presParOf" srcId="{7C1EFBC3-C764-40C8-9553-84D333D29928}" destId="{C9CFF0A6-AC3F-48ED-A2CF-00C2477AC037}" srcOrd="0" destOrd="0" presId="urn:microsoft.com/office/officeart/2005/8/layout/process5"/>
    <dgm:cxn modelId="{507F8219-4DDB-47DF-8ADE-1EF92561E1B8}" type="presParOf" srcId="{19E4A141-80C6-4F57-A376-35D20C0185DA}" destId="{CF9B9A28-AA01-4B38-8D48-F98265CE138B}" srcOrd="6" destOrd="0" presId="urn:microsoft.com/office/officeart/2005/8/layout/process5"/>
    <dgm:cxn modelId="{C1205034-7DBE-41F5-A87F-708158E78292}" type="presParOf" srcId="{19E4A141-80C6-4F57-A376-35D20C0185DA}" destId="{426580A0-5707-4F1F-A42A-48A387E0EAA7}" srcOrd="7" destOrd="0" presId="urn:microsoft.com/office/officeart/2005/8/layout/process5"/>
    <dgm:cxn modelId="{38AE8D41-F550-4B62-9F5D-8CF742850D07}" type="presParOf" srcId="{426580A0-5707-4F1F-A42A-48A387E0EAA7}" destId="{A2EDF585-2C7A-4041-800D-7F3784120F12}" srcOrd="0" destOrd="0" presId="urn:microsoft.com/office/officeart/2005/8/layout/process5"/>
    <dgm:cxn modelId="{0C8B4078-8A98-43BB-A8ED-8F9FFDE3BE4F}" type="presParOf" srcId="{19E4A141-80C6-4F57-A376-35D20C0185DA}" destId="{153809E1-F431-43EF-A59F-92355ACF6312}" srcOrd="8" destOrd="0" presId="urn:microsoft.com/office/officeart/2005/8/layout/process5"/>
    <dgm:cxn modelId="{AF004708-52B4-47E5-811E-30DDBB0CB813}" type="presParOf" srcId="{19E4A141-80C6-4F57-A376-35D20C0185DA}" destId="{E7C95243-6337-404C-BF3E-EAC3A7CF1B1B}" srcOrd="9" destOrd="0" presId="urn:microsoft.com/office/officeart/2005/8/layout/process5"/>
    <dgm:cxn modelId="{8167E6BF-9BB1-4C94-B708-32760C63699C}" type="presParOf" srcId="{E7C95243-6337-404C-BF3E-EAC3A7CF1B1B}" destId="{01E52DA7-B04A-4EC6-8A9F-931843F7E0CA}" srcOrd="0" destOrd="0" presId="urn:microsoft.com/office/officeart/2005/8/layout/process5"/>
    <dgm:cxn modelId="{E2341ADD-014F-4572-BAB0-96EBEC619D98}" type="presParOf" srcId="{19E4A141-80C6-4F57-A376-35D20C0185DA}" destId="{5D46FC9D-9393-485F-9E14-B34A806DA2A3}" srcOrd="10" destOrd="0" presId="urn:microsoft.com/office/officeart/2005/8/layout/process5"/>
    <dgm:cxn modelId="{B03DD493-43F0-468E-9D09-EDA4BB74A1A5}" type="presParOf" srcId="{19E4A141-80C6-4F57-A376-35D20C0185DA}" destId="{B2A563BA-7B09-4AD6-9C90-4412D249FF4E}" srcOrd="11" destOrd="0" presId="urn:microsoft.com/office/officeart/2005/8/layout/process5"/>
    <dgm:cxn modelId="{E991FBBC-1FBB-452F-8F37-62B95ABE7F73}" type="presParOf" srcId="{B2A563BA-7B09-4AD6-9C90-4412D249FF4E}" destId="{28428FE7-F90C-4C77-B029-49B9845E9944}" srcOrd="0" destOrd="0" presId="urn:microsoft.com/office/officeart/2005/8/layout/process5"/>
    <dgm:cxn modelId="{FD6ECD01-B478-4659-8E81-94E966E04A2F}" type="presParOf" srcId="{19E4A141-80C6-4F57-A376-35D20C0185DA}" destId="{F80264CE-3104-4450-B593-470CBF27D69B}" srcOrd="12" destOrd="0" presId="urn:microsoft.com/office/officeart/2005/8/layout/process5"/>
    <dgm:cxn modelId="{27DB493F-AB78-4BAB-9BE1-AD0DA8FE589C}" type="presParOf" srcId="{19E4A141-80C6-4F57-A376-35D20C0185DA}" destId="{A4DD1220-C966-4332-93BA-D5962CE3A484}" srcOrd="13" destOrd="0" presId="urn:microsoft.com/office/officeart/2005/8/layout/process5"/>
    <dgm:cxn modelId="{BA6A6B62-8B41-4286-9570-33A00A50E240}" type="presParOf" srcId="{A4DD1220-C966-4332-93BA-D5962CE3A484}" destId="{1EF40AA9-2EEF-49E2-8FDE-FCB445C12EC8}" srcOrd="0" destOrd="0" presId="urn:microsoft.com/office/officeart/2005/8/layout/process5"/>
    <dgm:cxn modelId="{65472E4A-D171-4B96-9E2B-524641CBF282}" type="presParOf" srcId="{19E4A141-80C6-4F57-A376-35D20C0185DA}" destId="{FB50282E-5556-4921-BFFF-9C7111C61816}" srcOrd="14" destOrd="0" presId="urn:microsoft.com/office/officeart/2005/8/layout/process5"/>
    <dgm:cxn modelId="{82CC0FA1-82E3-49BD-B675-74DD22506746}" type="presParOf" srcId="{19E4A141-80C6-4F57-A376-35D20C0185DA}" destId="{99F61F29-3956-43B1-9012-4459B08B10C5}" srcOrd="15" destOrd="0" presId="urn:microsoft.com/office/officeart/2005/8/layout/process5"/>
    <dgm:cxn modelId="{10A5E938-2866-4108-8E46-EAB5C391EB1F}" type="presParOf" srcId="{99F61F29-3956-43B1-9012-4459B08B10C5}" destId="{47B253B2-9B8B-4DD1-B099-EC2BCF6E2C0E}" srcOrd="0" destOrd="0" presId="urn:microsoft.com/office/officeart/2005/8/layout/process5"/>
    <dgm:cxn modelId="{3B08E809-4ADA-4954-9605-9D6D26371929}" type="presParOf" srcId="{19E4A141-80C6-4F57-A376-35D20C0185DA}" destId="{7682E0A7-5977-4564-BE50-D63D046B23BE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7B61C-3BBE-416F-81DE-23368C2AEE36}">
      <dsp:nvSpPr>
        <dsp:cNvPr id="0" name=""/>
        <dsp:cNvSpPr/>
      </dsp:nvSpPr>
      <dsp:spPr>
        <a:xfrm>
          <a:off x="1034231" y="1599"/>
          <a:ext cx="1851525" cy="1110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Генериране на </a:t>
          </a:r>
          <a:r>
            <a:rPr lang="en-US" sz="1300" kern="1200" dirty="0"/>
            <a:t>QR </a:t>
          </a:r>
          <a:r>
            <a:rPr lang="bg-BG" sz="1300" kern="1200" dirty="0"/>
            <a:t>кодове</a:t>
          </a:r>
          <a:endParaRPr lang="en-US" sz="1300" kern="1200" dirty="0"/>
        </a:p>
      </dsp:txBody>
      <dsp:txXfrm>
        <a:off x="1066769" y="34137"/>
        <a:ext cx="1786449" cy="1045839"/>
      </dsp:txXfrm>
    </dsp:sp>
    <dsp:sp modelId="{EF8E5B5F-A4D3-4551-8E97-A35FE3AD30CA}">
      <dsp:nvSpPr>
        <dsp:cNvPr id="0" name=""/>
        <dsp:cNvSpPr/>
      </dsp:nvSpPr>
      <dsp:spPr>
        <a:xfrm>
          <a:off x="3048690" y="327468"/>
          <a:ext cx="392523" cy="4591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48690" y="419304"/>
        <a:ext cx="274766" cy="275506"/>
      </dsp:txXfrm>
    </dsp:sp>
    <dsp:sp modelId="{FA993901-F148-4E74-A1A4-B9EB2733F6F2}">
      <dsp:nvSpPr>
        <dsp:cNvPr id="0" name=""/>
        <dsp:cNvSpPr/>
      </dsp:nvSpPr>
      <dsp:spPr>
        <a:xfrm>
          <a:off x="3626366" y="1599"/>
          <a:ext cx="1851525" cy="1110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Раздаване на ученици</a:t>
          </a:r>
          <a:endParaRPr lang="en-US" sz="1300" kern="1200" dirty="0"/>
        </a:p>
      </dsp:txBody>
      <dsp:txXfrm>
        <a:off x="3658904" y="34137"/>
        <a:ext cx="1786449" cy="1045839"/>
      </dsp:txXfrm>
    </dsp:sp>
    <dsp:sp modelId="{4A30D2F1-BADB-4018-AD52-7BD736431714}">
      <dsp:nvSpPr>
        <dsp:cNvPr id="0" name=""/>
        <dsp:cNvSpPr/>
      </dsp:nvSpPr>
      <dsp:spPr>
        <a:xfrm>
          <a:off x="5640825" y="327468"/>
          <a:ext cx="392523" cy="4591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640825" y="419304"/>
        <a:ext cx="274766" cy="275506"/>
      </dsp:txXfrm>
    </dsp:sp>
    <dsp:sp modelId="{CDC937D3-4350-4D8A-9A13-04EFB8611A19}">
      <dsp:nvSpPr>
        <dsp:cNvPr id="0" name=""/>
        <dsp:cNvSpPr/>
      </dsp:nvSpPr>
      <dsp:spPr>
        <a:xfrm>
          <a:off x="6218501" y="1599"/>
          <a:ext cx="1851525" cy="1110915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Поставяне на тестове</a:t>
          </a:r>
          <a:endParaRPr lang="en-US" sz="1300" kern="1200" dirty="0"/>
        </a:p>
      </dsp:txBody>
      <dsp:txXfrm>
        <a:off x="6251039" y="34137"/>
        <a:ext cx="1786449" cy="1045839"/>
      </dsp:txXfrm>
    </dsp:sp>
    <dsp:sp modelId="{7C1EFBC3-C764-40C8-9553-84D333D29928}">
      <dsp:nvSpPr>
        <dsp:cNvPr id="0" name=""/>
        <dsp:cNvSpPr/>
      </dsp:nvSpPr>
      <dsp:spPr>
        <a:xfrm rot="5400000">
          <a:off x="6948002" y="1242121"/>
          <a:ext cx="392523" cy="4591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006511" y="1275449"/>
        <a:ext cx="275506" cy="274766"/>
      </dsp:txXfrm>
    </dsp:sp>
    <dsp:sp modelId="{CF9B9A28-AA01-4B38-8D48-F98265CE138B}">
      <dsp:nvSpPr>
        <dsp:cNvPr id="0" name=""/>
        <dsp:cNvSpPr/>
      </dsp:nvSpPr>
      <dsp:spPr>
        <a:xfrm>
          <a:off x="6218501" y="1853124"/>
          <a:ext cx="1851525" cy="1110915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Проверяване </a:t>
          </a:r>
          <a:r>
            <a:rPr lang="bg-BG" sz="1300" kern="1200"/>
            <a:t>на тестове</a:t>
          </a:r>
          <a:endParaRPr lang="en-US" sz="1300" kern="1200" dirty="0"/>
        </a:p>
      </dsp:txBody>
      <dsp:txXfrm>
        <a:off x="6251039" y="1885662"/>
        <a:ext cx="1786449" cy="1045839"/>
      </dsp:txXfrm>
    </dsp:sp>
    <dsp:sp modelId="{426580A0-5707-4F1F-A42A-48A387E0EAA7}">
      <dsp:nvSpPr>
        <dsp:cNvPr id="0" name=""/>
        <dsp:cNvSpPr/>
      </dsp:nvSpPr>
      <dsp:spPr>
        <a:xfrm rot="10800000">
          <a:off x="5663044" y="2178993"/>
          <a:ext cx="392523" cy="4591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5780801" y="2270829"/>
        <a:ext cx="274766" cy="275506"/>
      </dsp:txXfrm>
    </dsp:sp>
    <dsp:sp modelId="{153809E1-F431-43EF-A59F-92355ACF6312}">
      <dsp:nvSpPr>
        <dsp:cNvPr id="0" name=""/>
        <dsp:cNvSpPr/>
      </dsp:nvSpPr>
      <dsp:spPr>
        <a:xfrm>
          <a:off x="3626366" y="1853124"/>
          <a:ext cx="1851525" cy="1110915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Сканиране на </a:t>
          </a:r>
          <a:r>
            <a:rPr lang="en-US" sz="1300" kern="1200" dirty="0"/>
            <a:t>QR </a:t>
          </a:r>
          <a:r>
            <a:rPr lang="bg-BG" sz="1300" kern="1200" dirty="0"/>
            <a:t>кодове и въвеждане на оценки</a:t>
          </a:r>
          <a:endParaRPr lang="en-US" sz="1300" kern="1200" dirty="0"/>
        </a:p>
      </dsp:txBody>
      <dsp:txXfrm>
        <a:off x="3658904" y="1885662"/>
        <a:ext cx="1786449" cy="1045839"/>
      </dsp:txXfrm>
    </dsp:sp>
    <dsp:sp modelId="{E7C95243-6337-404C-BF3E-EAC3A7CF1B1B}">
      <dsp:nvSpPr>
        <dsp:cNvPr id="0" name=""/>
        <dsp:cNvSpPr/>
      </dsp:nvSpPr>
      <dsp:spPr>
        <a:xfrm rot="10800000">
          <a:off x="3070908" y="2178993"/>
          <a:ext cx="392523" cy="4591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188665" y="2270829"/>
        <a:ext cx="274766" cy="275506"/>
      </dsp:txXfrm>
    </dsp:sp>
    <dsp:sp modelId="{5D46FC9D-9393-485F-9E14-B34A806DA2A3}">
      <dsp:nvSpPr>
        <dsp:cNvPr id="0" name=""/>
        <dsp:cNvSpPr/>
      </dsp:nvSpPr>
      <dsp:spPr>
        <a:xfrm>
          <a:off x="1034231" y="1853124"/>
          <a:ext cx="1851525" cy="1110915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Последно потвърждение за синхронизация със сървъра</a:t>
          </a:r>
          <a:endParaRPr lang="en-US" sz="1300" kern="1200" dirty="0"/>
        </a:p>
      </dsp:txBody>
      <dsp:txXfrm>
        <a:off x="1066769" y="1885662"/>
        <a:ext cx="1786449" cy="1045839"/>
      </dsp:txXfrm>
    </dsp:sp>
    <dsp:sp modelId="{B2A563BA-7B09-4AD6-9C90-4412D249FF4E}">
      <dsp:nvSpPr>
        <dsp:cNvPr id="0" name=""/>
        <dsp:cNvSpPr/>
      </dsp:nvSpPr>
      <dsp:spPr>
        <a:xfrm rot="5400000">
          <a:off x="1763732" y="3093646"/>
          <a:ext cx="392523" cy="4591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822241" y="3126974"/>
        <a:ext cx="275506" cy="274766"/>
      </dsp:txXfrm>
    </dsp:sp>
    <dsp:sp modelId="{F80264CE-3104-4450-B593-470CBF27D69B}">
      <dsp:nvSpPr>
        <dsp:cNvPr id="0" name=""/>
        <dsp:cNvSpPr/>
      </dsp:nvSpPr>
      <dsp:spPr>
        <a:xfrm>
          <a:off x="1034231" y="3704650"/>
          <a:ext cx="1851525" cy="1110915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Синхронизация със сървъра</a:t>
          </a:r>
          <a:endParaRPr lang="en-US" sz="1300" kern="1200" dirty="0"/>
        </a:p>
      </dsp:txBody>
      <dsp:txXfrm>
        <a:off x="1066769" y="3737188"/>
        <a:ext cx="1786449" cy="1045839"/>
      </dsp:txXfrm>
    </dsp:sp>
    <dsp:sp modelId="{A4DD1220-C966-4332-93BA-D5962CE3A484}">
      <dsp:nvSpPr>
        <dsp:cNvPr id="0" name=""/>
        <dsp:cNvSpPr/>
      </dsp:nvSpPr>
      <dsp:spPr>
        <a:xfrm>
          <a:off x="3048690" y="4030518"/>
          <a:ext cx="392523" cy="4591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48690" y="4122354"/>
        <a:ext cx="274766" cy="275506"/>
      </dsp:txXfrm>
    </dsp:sp>
    <dsp:sp modelId="{FB50282E-5556-4921-BFFF-9C7111C61816}">
      <dsp:nvSpPr>
        <dsp:cNvPr id="0" name=""/>
        <dsp:cNvSpPr/>
      </dsp:nvSpPr>
      <dsp:spPr>
        <a:xfrm>
          <a:off x="3626366" y="3704650"/>
          <a:ext cx="1851525" cy="1110915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Информация за оценките и учениците се разкрива на проверяващия</a:t>
          </a:r>
          <a:endParaRPr lang="en-US" sz="1300" kern="1200" dirty="0"/>
        </a:p>
      </dsp:txBody>
      <dsp:txXfrm>
        <a:off x="3658904" y="3737188"/>
        <a:ext cx="1786449" cy="1045839"/>
      </dsp:txXfrm>
    </dsp:sp>
    <dsp:sp modelId="{99F61F29-3956-43B1-9012-4459B08B10C5}">
      <dsp:nvSpPr>
        <dsp:cNvPr id="0" name=""/>
        <dsp:cNvSpPr/>
      </dsp:nvSpPr>
      <dsp:spPr>
        <a:xfrm>
          <a:off x="5640825" y="4030518"/>
          <a:ext cx="392523" cy="4591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640825" y="4122354"/>
        <a:ext cx="274766" cy="275506"/>
      </dsp:txXfrm>
    </dsp:sp>
    <dsp:sp modelId="{7682E0A7-5977-4564-BE50-D63D046B23BE}">
      <dsp:nvSpPr>
        <dsp:cNvPr id="0" name=""/>
        <dsp:cNvSpPr/>
      </dsp:nvSpPr>
      <dsp:spPr>
        <a:xfrm>
          <a:off x="6218501" y="3704650"/>
          <a:ext cx="1851525" cy="1110915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Учениците получават незабавна информация за оценките си</a:t>
          </a:r>
          <a:endParaRPr lang="en-US" sz="1300" kern="1200" dirty="0"/>
        </a:p>
      </dsp:txBody>
      <dsp:txXfrm>
        <a:off x="6251039" y="3737188"/>
        <a:ext cx="1786449" cy="1045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Система за анонимни училищни работи</a:t>
            </a:r>
          </a:p>
          <a:p>
            <a:r>
              <a:rPr lang="en-US" dirty="0"/>
              <a:t>2</a:t>
            </a:r>
            <a:r>
              <a:rPr lang="bg-BG" dirty="0"/>
              <a:t>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APlus</a:t>
            </a:r>
            <a:r>
              <a:rPr lang="en-US" dirty="0"/>
              <a:t>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4" y="1480423"/>
            <a:ext cx="9439136" cy="4928328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Вход единствено чрез администраторски акаунт</a:t>
            </a:r>
          </a:p>
          <a:p>
            <a:r>
              <a:rPr lang="en-US" dirty="0"/>
              <a:t>Hash </a:t>
            </a:r>
            <a:r>
              <a:rPr lang="bg-BG" dirty="0"/>
              <a:t>на пренасяните пароли</a:t>
            </a:r>
          </a:p>
          <a:p>
            <a:r>
              <a:rPr lang="en-US" dirty="0"/>
              <a:t>QR </a:t>
            </a:r>
            <a:r>
              <a:rPr lang="bg-BG" dirty="0"/>
              <a:t>кодовете съдържат криптиран </a:t>
            </a:r>
            <a:r>
              <a:rPr lang="en-US" dirty="0"/>
              <a:t>ID </a:t>
            </a:r>
            <a:r>
              <a:rPr lang="bg-BG" dirty="0"/>
              <a:t>номер на ученика с ключ споделен единствено със сървъра</a:t>
            </a:r>
          </a:p>
          <a:p>
            <a:pPr lvl="1"/>
            <a:r>
              <a:rPr lang="en-US" dirty="0"/>
              <a:t>AES-256 </a:t>
            </a:r>
            <a:r>
              <a:rPr lang="bg-BG" dirty="0"/>
              <a:t>система с вграден </a:t>
            </a:r>
            <a:r>
              <a:rPr lang="en-US" dirty="0"/>
              <a:t>IV </a:t>
            </a:r>
            <a:r>
              <a:rPr lang="bg-BG" dirty="0"/>
              <a:t>с цел винаги различни кодове</a:t>
            </a:r>
          </a:p>
          <a:p>
            <a:endParaRPr lang="bg-BG" dirty="0"/>
          </a:p>
          <a:p>
            <a:r>
              <a:rPr lang="bg-BG" dirty="0"/>
              <a:t>Собствена имплементация на контроли</a:t>
            </a:r>
          </a:p>
          <a:p>
            <a:pPr lvl="1"/>
            <a:r>
              <a:rPr lang="bg-BG" dirty="0"/>
              <a:t>Редакция на информация в списъци</a:t>
            </a:r>
          </a:p>
          <a:p>
            <a:pPr lvl="1"/>
            <a:r>
              <a:rPr lang="bg-BG" dirty="0"/>
              <a:t>2</a:t>
            </a:r>
            <a:r>
              <a:rPr lang="en-US" dirty="0"/>
              <a:t>D </a:t>
            </a:r>
            <a:r>
              <a:rPr lang="bg-BG" dirty="0"/>
              <a:t>матрици с променена информация в списъци</a:t>
            </a:r>
          </a:p>
          <a:p>
            <a:pPr lvl="1"/>
            <a:r>
              <a:rPr lang="bg-BG" dirty="0"/>
              <a:t>„Подсказващ“ текст в текстови кутии</a:t>
            </a:r>
            <a:endParaRPr lang="en-US" dirty="0"/>
          </a:p>
          <a:p>
            <a:pPr lvl="1"/>
            <a:endParaRPr lang="bg-BG" dirty="0"/>
          </a:p>
          <a:p>
            <a:r>
              <a:rPr lang="bg-BG" dirty="0"/>
              <a:t>Предизвикателството на деня: промяна на бази данни през списък</a:t>
            </a:r>
          </a:p>
          <a:p>
            <a:pPr lvl="1"/>
            <a:r>
              <a:rPr lang="bg-BG" dirty="0"/>
              <a:t>Цяла информация -&gt; 1 заявка до сървър</a:t>
            </a:r>
          </a:p>
          <a:p>
            <a:endParaRPr lang="en-US" dirty="0"/>
          </a:p>
          <a:p>
            <a:r>
              <a:rPr lang="en-US" dirty="0"/>
              <a:t>1097 </a:t>
            </a:r>
            <a:r>
              <a:rPr lang="bg-BG" dirty="0"/>
              <a:t>реда личен код</a:t>
            </a:r>
          </a:p>
        </p:txBody>
      </p:sp>
    </p:spTree>
    <p:extLst>
      <p:ext uri="{BB962C8B-B14F-4D97-AF65-F5344CB8AC3E}">
        <p14:creationId xmlns:p14="http://schemas.microsoft.com/office/powerpoint/2010/main" val="360084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APlus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8621"/>
            <a:ext cx="8946541" cy="4697737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Пълна поддръжка за влизане/излизане в системата, бисквитки и сесии</a:t>
            </a:r>
          </a:p>
          <a:p>
            <a:endParaRPr lang="bg-BG" dirty="0"/>
          </a:p>
          <a:p>
            <a:r>
              <a:rPr lang="bg-BG" dirty="0"/>
              <a:t>Защита на сесии и бисквитки чрез </a:t>
            </a:r>
            <a:r>
              <a:rPr lang="en-US" dirty="0"/>
              <a:t>IP </a:t>
            </a:r>
            <a:r>
              <a:rPr lang="bg-BG" dirty="0"/>
              <a:t>връзка</a:t>
            </a:r>
          </a:p>
          <a:p>
            <a:r>
              <a:rPr lang="bg-BG" dirty="0"/>
              <a:t>Защита от </a:t>
            </a:r>
            <a:r>
              <a:rPr lang="en-US" dirty="0"/>
              <a:t>SQL </a:t>
            </a:r>
            <a:r>
              <a:rPr lang="bg-BG" dirty="0"/>
              <a:t>инжектиращи атаки</a:t>
            </a:r>
          </a:p>
          <a:p>
            <a:r>
              <a:rPr lang="bg-BG" dirty="0"/>
              <a:t>Защита на функции с несвободен достъп</a:t>
            </a:r>
          </a:p>
          <a:p>
            <a:r>
              <a:rPr lang="bg-BG" dirty="0"/>
              <a:t>Безопасно съхранение на лична информация</a:t>
            </a:r>
          </a:p>
          <a:p>
            <a:pPr lvl="1"/>
            <a:r>
              <a:rPr lang="bg-BG" dirty="0"/>
              <a:t>Двоен </a:t>
            </a:r>
            <a:r>
              <a:rPr lang="en-US" dirty="0"/>
              <a:t>hash</a:t>
            </a:r>
            <a:endParaRPr lang="bg-BG" dirty="0"/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Предизвикателството на </a:t>
            </a:r>
            <a:r>
              <a:rPr lang="bg-BG" strike="sngStrike" dirty="0"/>
              <a:t>деня</a:t>
            </a:r>
            <a:r>
              <a:rPr lang="bg-BG" dirty="0"/>
              <a:t> седмицата: сигурност и криптография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836 </a:t>
            </a:r>
            <a:r>
              <a:rPr lang="bg-BG" dirty="0"/>
              <a:t>реда личен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2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8622"/>
            <a:ext cx="9502747" cy="4856762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Бисквитки и сесии</a:t>
            </a:r>
          </a:p>
          <a:p>
            <a:r>
              <a:rPr lang="bg-BG" dirty="0"/>
              <a:t>Външна програма за сканиране на кодове</a:t>
            </a:r>
          </a:p>
          <a:p>
            <a:r>
              <a:rPr lang="bg-BG" dirty="0"/>
              <a:t>Всички кодове -&gt; 1 заявка до сървъра</a:t>
            </a:r>
          </a:p>
          <a:p>
            <a:r>
              <a:rPr lang="bg-BG" dirty="0"/>
              <a:t>Всичко, което би променило положението на един хакер е изместено на сървъра</a:t>
            </a:r>
          </a:p>
          <a:p>
            <a:r>
              <a:rPr lang="bg-BG" dirty="0"/>
              <a:t>„малките неща“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Предизвикателството на деня: локално запазване на оценени кодове</a:t>
            </a:r>
          </a:p>
          <a:p>
            <a:pPr lvl="1"/>
            <a:r>
              <a:rPr lang="bg-BG" dirty="0"/>
              <a:t>Сериализиран клас</a:t>
            </a:r>
          </a:p>
          <a:p>
            <a:pPr lvl="1"/>
            <a:r>
              <a:rPr lang="bg-BG" dirty="0"/>
              <a:t>Безгрешно изтриване, заместване и добавяне на нови елементи</a:t>
            </a:r>
            <a:endParaRPr lang="en-US" dirty="0"/>
          </a:p>
          <a:p>
            <a:endParaRPr lang="en-US" dirty="0"/>
          </a:p>
          <a:p>
            <a:r>
              <a:rPr lang="en-US" dirty="0"/>
              <a:t>1939 </a:t>
            </a:r>
            <a:r>
              <a:rPr lang="bg-BG" dirty="0"/>
              <a:t>реда личен код</a:t>
            </a:r>
          </a:p>
        </p:txBody>
      </p:sp>
    </p:spTree>
    <p:extLst>
      <p:ext uri="{BB962C8B-B14F-4D97-AF65-F5344CB8AC3E}">
        <p14:creationId xmlns:p14="http://schemas.microsoft.com/office/powerpoint/2010/main" val="396303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70649" y="2536467"/>
            <a:ext cx="2677573" cy="1310611"/>
          </a:xfrm>
        </p:spPr>
        <p:txBody>
          <a:bodyPr/>
          <a:lstStyle/>
          <a:p>
            <a:r>
              <a:rPr lang="bg-BG" dirty="0"/>
              <a:t>А</a:t>
            </a:r>
            <a:r>
              <a:rPr lang="en-US" dirty="0"/>
              <a:t>Plus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99656" y="3847078"/>
            <a:ext cx="5373066" cy="526139"/>
          </a:xfrm>
        </p:spPr>
        <p:txBody>
          <a:bodyPr>
            <a:normAutofit/>
          </a:bodyPr>
          <a:lstStyle/>
          <a:p>
            <a:r>
              <a:rPr lang="bg-BG" dirty="0"/>
              <a:t>„оценяването на бъдещето</a:t>
            </a:r>
            <a:r>
              <a:rPr lang="en-US" dirty="0"/>
              <a:t> </a:t>
            </a:r>
            <a:r>
              <a:rPr lang="bg-BG" dirty="0"/>
              <a:t>е близо“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Главни точки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44034"/>
            <a:ext cx="8946541" cy="4880620"/>
          </a:xfrm>
        </p:spPr>
        <p:txBody>
          <a:bodyPr/>
          <a:lstStyle/>
          <a:p>
            <a:r>
              <a:rPr lang="bg-BG" dirty="0"/>
              <a:t>Определение, предназначение, цел и идея</a:t>
            </a:r>
          </a:p>
          <a:p>
            <a:pPr lvl="1"/>
            <a:r>
              <a:rPr lang="bg-BG" dirty="0"/>
              <a:t>Обективно и </a:t>
            </a:r>
            <a:r>
              <a:rPr lang="bg-BG" dirty="0" err="1"/>
              <a:t>безпричастно</a:t>
            </a:r>
            <a:r>
              <a:rPr lang="bg-BG" dirty="0"/>
              <a:t> проверяване</a:t>
            </a:r>
          </a:p>
          <a:p>
            <a:pPr lvl="1"/>
            <a:r>
              <a:rPr lang="bg-BG" dirty="0"/>
              <a:t>Улеснение</a:t>
            </a:r>
          </a:p>
          <a:p>
            <a:pPr lvl="1"/>
            <a:r>
              <a:rPr lang="bg-BG" dirty="0"/>
              <a:t>„Идеално приложение“</a:t>
            </a:r>
          </a:p>
          <a:p>
            <a:pPr lvl="1"/>
            <a:r>
              <a:rPr lang="bg-BG" dirty="0"/>
              <a:t>От ученици, за ученици</a:t>
            </a:r>
            <a:endParaRPr lang="en-US" dirty="0"/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Същност на системата</a:t>
            </a:r>
          </a:p>
          <a:p>
            <a:pPr lvl="1"/>
            <a:r>
              <a:rPr lang="bg-BG" dirty="0"/>
              <a:t>3 модула</a:t>
            </a:r>
          </a:p>
          <a:p>
            <a:pPr lvl="1"/>
            <a:r>
              <a:rPr lang="bg-BG" dirty="0"/>
              <a:t>Многоплатформеност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9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APlus</a:t>
            </a:r>
            <a:r>
              <a:rPr lang="en-US" dirty="0"/>
              <a:t>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8618"/>
            <a:ext cx="8946541" cy="5039645"/>
          </a:xfrm>
        </p:spPr>
        <p:txBody>
          <a:bodyPr/>
          <a:lstStyle/>
          <a:p>
            <a:r>
              <a:rPr lang="en-US" dirty="0"/>
              <a:t>C# Windows </a:t>
            </a:r>
            <a:r>
              <a:rPr lang="bg-BG" dirty="0"/>
              <a:t>програма</a:t>
            </a:r>
          </a:p>
          <a:p>
            <a:r>
              <a:rPr lang="bg-BG" dirty="0"/>
              <a:t>Връзка със сървъра (</a:t>
            </a:r>
            <a:r>
              <a:rPr lang="en-US" dirty="0" err="1"/>
              <a:t>APlusServer</a:t>
            </a:r>
            <a:r>
              <a:rPr lang="bg-BG" dirty="0"/>
              <a:t>*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Избиране на личности за генериране на кодове</a:t>
            </a:r>
          </a:p>
          <a:p>
            <a:r>
              <a:rPr lang="bg-BG" dirty="0"/>
              <a:t>Управление на акаунти</a:t>
            </a:r>
          </a:p>
          <a:p>
            <a:pPr lvl="1"/>
            <a:r>
              <a:rPr lang="en-US" dirty="0"/>
              <a:t>E-mail, </a:t>
            </a:r>
            <a:r>
              <a:rPr lang="bg-BG" dirty="0"/>
              <a:t>активация/деактивация, промяна на данни</a:t>
            </a:r>
          </a:p>
          <a:p>
            <a:r>
              <a:rPr lang="bg-BG" dirty="0"/>
              <a:t>Избор на брой генерирани кодове</a:t>
            </a:r>
          </a:p>
          <a:p>
            <a:r>
              <a:rPr lang="bg-BG" dirty="0"/>
              <a:t>Разделяне и подреждане на изходните файлове (кодове) по личности</a:t>
            </a:r>
          </a:p>
          <a:p>
            <a:r>
              <a:rPr lang="en-US" dirty="0"/>
              <a:t>Multi-threaded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667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APlus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8621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PHP </a:t>
            </a:r>
            <a:r>
              <a:rPr lang="bg-BG" dirty="0"/>
              <a:t>сървърен скрипт</a:t>
            </a:r>
            <a:endParaRPr lang="en-US" dirty="0"/>
          </a:p>
          <a:p>
            <a:r>
              <a:rPr lang="bg-BG" dirty="0"/>
              <a:t>Изпълнява и контролира всички задачи свързани със системата</a:t>
            </a:r>
          </a:p>
          <a:p>
            <a:r>
              <a:rPr lang="bg-BG" dirty="0"/>
              <a:t>База данни за съхранение на акаунти, сесии и оценки</a:t>
            </a:r>
          </a:p>
          <a:p>
            <a:r>
              <a:rPr lang="bg-BG" dirty="0"/>
              <a:t>Помощни съобщения за грешки</a:t>
            </a:r>
          </a:p>
        </p:txBody>
      </p:sp>
    </p:spTree>
    <p:extLst>
      <p:ext uri="{BB962C8B-B14F-4D97-AF65-F5344CB8AC3E}">
        <p14:creationId xmlns:p14="http://schemas.microsoft.com/office/powerpoint/2010/main" val="28620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8622"/>
            <a:ext cx="8946541" cy="3711778"/>
          </a:xfrm>
        </p:spPr>
        <p:txBody>
          <a:bodyPr>
            <a:normAutofit/>
          </a:bodyPr>
          <a:lstStyle/>
          <a:p>
            <a:r>
              <a:rPr lang="en-US" dirty="0"/>
              <a:t>Android</a:t>
            </a:r>
            <a:r>
              <a:rPr lang="bg-BG" dirty="0"/>
              <a:t> приложение (</a:t>
            </a:r>
            <a:r>
              <a:rPr lang="en-US" dirty="0" err="1"/>
              <a:t>Xamarin</a:t>
            </a:r>
            <a:r>
              <a:rPr lang="en-US" dirty="0"/>
              <a:t> C#)</a:t>
            </a:r>
            <a:endParaRPr lang="bg-BG" dirty="0"/>
          </a:p>
          <a:p>
            <a:r>
              <a:rPr lang="bg-BG" dirty="0"/>
              <a:t>Ученически и учителски панел*</a:t>
            </a:r>
          </a:p>
          <a:p>
            <a:r>
              <a:rPr lang="bg-BG" dirty="0"/>
              <a:t>Влизане и излизане от акаунти</a:t>
            </a:r>
          </a:p>
          <a:p>
            <a:r>
              <a:rPr lang="en-US" dirty="0"/>
              <a:t>Multi-threaded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827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APlus</a:t>
            </a:r>
            <a:r>
              <a:rPr lang="en-US" dirty="0"/>
              <a:t> – Student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8621"/>
            <a:ext cx="8946541" cy="4195481"/>
          </a:xfrm>
        </p:spPr>
        <p:txBody>
          <a:bodyPr/>
          <a:lstStyle/>
          <a:p>
            <a:r>
              <a:rPr lang="bg-BG" dirty="0"/>
              <a:t>Позволява проверка на оценките в реално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5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APlus</a:t>
            </a:r>
            <a:r>
              <a:rPr lang="en-US" dirty="0"/>
              <a:t> – Teacher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8620"/>
            <a:ext cx="8946541" cy="4195481"/>
          </a:xfrm>
        </p:spPr>
        <p:txBody>
          <a:bodyPr/>
          <a:lstStyle/>
          <a:p>
            <a:r>
              <a:rPr lang="bg-BG" dirty="0"/>
              <a:t>Позволява оценяване</a:t>
            </a:r>
            <a:r>
              <a:rPr lang="en-US" dirty="0"/>
              <a:t> </a:t>
            </a:r>
            <a:r>
              <a:rPr lang="bg-BG" dirty="0"/>
              <a:t>на работи</a:t>
            </a:r>
          </a:p>
          <a:p>
            <a:pPr lvl="1"/>
            <a:r>
              <a:rPr lang="bg-BG" dirty="0"/>
              <a:t>Проверяване на многобройни работи</a:t>
            </a:r>
          </a:p>
          <a:p>
            <a:r>
              <a:rPr lang="bg-BG" dirty="0"/>
              <a:t>Локално съхранение на оценени кодове</a:t>
            </a:r>
          </a:p>
          <a:p>
            <a:pPr lvl="1"/>
            <a:r>
              <a:rPr lang="bg-BG" dirty="0"/>
              <a:t>Промяна на запазени резултати</a:t>
            </a:r>
          </a:p>
          <a:p>
            <a:pPr lvl="1"/>
            <a:r>
              <a:rPr lang="bg-BG" dirty="0"/>
              <a:t>Изтриване/качване на запазени резултати</a:t>
            </a:r>
          </a:p>
          <a:p>
            <a:r>
              <a:rPr lang="bg-BG" dirty="0"/>
              <a:t>Защита от повтаряне на кодове</a:t>
            </a:r>
          </a:p>
        </p:txBody>
      </p:sp>
    </p:spTree>
    <p:extLst>
      <p:ext uri="{BB962C8B-B14F-4D97-AF65-F5344CB8AC3E}">
        <p14:creationId xmlns:p14="http://schemas.microsoft.com/office/powerpoint/2010/main" val="159834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83" y="301643"/>
            <a:ext cx="9404723" cy="1400530"/>
          </a:xfrm>
        </p:spPr>
        <p:txBody>
          <a:bodyPr/>
          <a:lstStyle/>
          <a:p>
            <a:r>
              <a:rPr lang="bg-BG" dirty="0"/>
              <a:t>Схема на изпълнение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840696"/>
              </p:ext>
            </p:extLst>
          </p:nvPr>
        </p:nvGraphicFramePr>
        <p:xfrm>
          <a:off x="1280160" y="1463038"/>
          <a:ext cx="9104258" cy="481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875906" y="4842342"/>
            <a:ext cx="2069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Легенда: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Администратор</a:t>
            </a:r>
          </a:p>
          <a:p>
            <a:r>
              <a:rPr lang="bg-BG" dirty="0">
                <a:solidFill>
                  <a:srgbClr val="00B0F0"/>
                </a:solidFill>
              </a:rPr>
              <a:t>Ученици</a:t>
            </a:r>
          </a:p>
          <a:p>
            <a:r>
              <a:rPr lang="bg-BG" dirty="0">
                <a:solidFill>
                  <a:srgbClr val="00B050"/>
                </a:solidFill>
              </a:rPr>
              <a:t>Учители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0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 и сигурност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(Какво се случва зад сцената)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04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437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APlus</vt:lpstr>
      <vt:lpstr>Главни точки</vt:lpstr>
      <vt:lpstr>APlus Generator</vt:lpstr>
      <vt:lpstr>APlus Server</vt:lpstr>
      <vt:lpstr>APlus</vt:lpstr>
      <vt:lpstr>APlus – Student panel</vt:lpstr>
      <vt:lpstr>APlus – Teacher panel</vt:lpstr>
      <vt:lpstr>Схема на изпълнение</vt:lpstr>
      <vt:lpstr>Технологии и сигурност</vt:lpstr>
      <vt:lpstr>APlus Generator</vt:lpstr>
      <vt:lpstr>APlus Server</vt:lpstr>
      <vt:lpstr>APlus</vt:lpstr>
      <vt:lpstr>АPlus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APlus</dc:title>
  <dc:creator/>
  <cp:lastModifiedBy>Admin</cp:lastModifiedBy>
  <cp:revision>15</cp:revision>
  <dcterms:created xsi:type="dcterms:W3CDTF">2015-03-10T22:02:53Z</dcterms:created>
  <dcterms:modified xsi:type="dcterms:W3CDTF">2017-08-08T22:50:33Z</dcterms:modified>
</cp:coreProperties>
</file>