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62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10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0550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733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56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6662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1250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597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05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5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5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73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89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1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9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2000251" y="156027"/>
            <a:ext cx="8158162" cy="296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accent1"/>
              </a:buClr>
              <a:buSzPts val="3600"/>
            </a:pP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Employee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Salary Prediction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using Gradient Boosting Classifier</a:t>
            </a:r>
            <a:endParaRPr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-432192" y="635770"/>
            <a:ext cx="12726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sym typeface="Arial"/>
              </a:rPr>
              <a:t>CAPSTONE PROJECT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560316" y="3601538"/>
            <a:ext cx="7980300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 dirty="0">
                <a:solidFill>
                  <a:schemeClr val="accent1">
                    <a:lumMod val="75000"/>
                  </a:schemeClr>
                </a:solidFill>
                <a:sym typeface="Arial"/>
              </a:rPr>
              <a:t>Presented By</a:t>
            </a:r>
            <a:r>
              <a:rPr lang="en-US" sz="2000" b="1" i="0" u="sng" strike="noStrike" cap="none" dirty="0" smtClean="0">
                <a:solidFill>
                  <a:schemeClr val="accent1">
                    <a:lumMod val="75000"/>
                  </a:schemeClr>
                </a:solidFill>
                <a:sym typeface="Arial"/>
              </a:rPr>
              <a:t>:</a:t>
            </a:r>
            <a:endParaRPr b="1" u="sng" dirty="0">
              <a:solidFill>
                <a:schemeClr val="accent1">
                  <a:lumMod val="75000"/>
                </a:schemeClr>
              </a:solidFill>
            </a:endParaRPr>
          </a:p>
          <a:p>
            <a:pPr lvl="0"/>
            <a:r>
              <a:rPr lang="en-US" sz="2000" b="1" dirty="0">
                <a:solidFill>
                  <a:srgbClr val="1482AB"/>
                </a:solidFill>
              </a:rPr>
              <a:t>Student Name: </a:t>
            </a:r>
            <a:r>
              <a:rPr lang="en-US" sz="2000" b="1" dirty="0" smtClean="0">
                <a:solidFill>
                  <a:srgbClr val="1482AB"/>
                </a:solidFill>
              </a:rPr>
              <a:t>VISHWANTH R</a:t>
            </a:r>
            <a:endParaRPr lang="en-US" sz="2000" b="1" dirty="0">
              <a:solidFill>
                <a:srgbClr val="1482AB"/>
              </a:solidFill>
            </a:endParaRPr>
          </a:p>
          <a:p>
            <a:pPr lvl="0"/>
            <a:r>
              <a:rPr lang="en-US" sz="2000" b="1" dirty="0">
                <a:solidFill>
                  <a:srgbClr val="1482AB"/>
                </a:solidFill>
              </a:rPr>
              <a:t>College Name: </a:t>
            </a:r>
            <a:r>
              <a:rPr lang="en-US" sz="2000" b="1" dirty="0" smtClean="0">
                <a:solidFill>
                  <a:srgbClr val="1482AB"/>
                </a:solidFill>
              </a:rPr>
              <a:t>R.M.D ENGINEERING COLLEGE </a:t>
            </a:r>
          </a:p>
          <a:p>
            <a:pPr lvl="0"/>
            <a:r>
              <a:rPr lang="en-US" sz="2000" b="1" dirty="0" smtClean="0">
                <a:solidFill>
                  <a:srgbClr val="1482AB"/>
                </a:solidFill>
              </a:rPr>
              <a:t>Department</a:t>
            </a:r>
            <a:r>
              <a:rPr lang="en-US" sz="2000" b="1" dirty="0">
                <a:solidFill>
                  <a:srgbClr val="1482AB"/>
                </a:solidFill>
              </a:rPr>
              <a:t>: </a:t>
            </a:r>
            <a:r>
              <a:rPr lang="en-US" sz="2000" b="1" dirty="0" smtClean="0">
                <a:solidFill>
                  <a:srgbClr val="1482AB"/>
                </a:solidFill>
              </a:rPr>
              <a:t>Electronics and Communication Engineering</a:t>
            </a:r>
            <a:endParaRPr lang="en-US" sz="2000" b="1" dirty="0">
              <a:solidFill>
                <a:srgbClr val="1482AB"/>
              </a:solidFill>
            </a:endParaRPr>
          </a:p>
          <a:p>
            <a:pPr lvl="0"/>
            <a:r>
              <a:rPr lang="en-US" sz="2000" b="1" dirty="0">
                <a:solidFill>
                  <a:srgbClr val="1482AB"/>
                </a:solidFill>
              </a:rPr>
              <a:t>AICTE ID: STU68387fd71764a1748533207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 idx="4294967295"/>
          </p:nvPr>
        </p:nvSpPr>
        <p:spPr>
          <a:xfrm>
            <a:off x="728663" y="0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3600" b="1" u="sng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REFERENCES :</a:t>
            </a:r>
            <a:endParaRPr sz="3600" u="sng" dirty="0">
              <a:solidFill>
                <a:srgbClr val="002060"/>
              </a:solidFill>
            </a:endParaRPr>
          </a:p>
        </p:txBody>
      </p:sp>
      <p:sp>
        <p:nvSpPr>
          <p:cNvPr id="7" name="Content Placeholder 6"/>
          <p:cNvSpPr>
            <a:spLocks noGrp="1" noChangeArrowheads="1"/>
          </p:cNvSpPr>
          <p:nvPr>
            <p:ph idx="4294967295"/>
          </p:nvPr>
        </p:nvSpPr>
        <p:spPr bwMode="auto">
          <a:xfrm>
            <a:off x="728663" y="1303337"/>
            <a:ext cx="10787062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UCI Machine Learning Repository – Adult Income Dataset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 dataset used to train and test the salary classification model.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https://archive.ics.uci.edu/ml/datasets/adult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-learn: Machine Learning in Python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model implementation, preprocessing, and evaluation metrics.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https://scikit-learn.org/stable/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Pandas: Python Data Analysis Library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data reading, manipulation, and cleaning.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https://pandas.pydata.org/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Numerical Python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efficient numerical computations.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https://numpy.org/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 Visualization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plotting boxplots, histograms, and other visualizations in EDA.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https://matplotlib.org/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https://seaborn.pydata.org/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Efficient Serialization for Python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save and load the trained machine learning model.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https://joblib.readthedocs.io/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1177291" y="2380456"/>
            <a:ext cx="9298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 idx="4294967295"/>
          </p:nvPr>
        </p:nvSpPr>
        <p:spPr>
          <a:xfrm>
            <a:off x="1173163" y="6588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3600" b="1" u="sng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 :</a:t>
            </a:r>
            <a:endParaRPr sz="3600" u="sng"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idx="4294967295"/>
          </p:nvPr>
        </p:nvSpPr>
        <p:spPr>
          <a:xfrm>
            <a:off x="1173163" y="1619250"/>
            <a:ext cx="11018837" cy="523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Problem Statement 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(Should not include solution)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r>
              <a:rPr lang="en-US" sz="2000" dirty="0" smtClean="0">
                <a:latin typeface="Arial"/>
                <a:ea typeface="Arial"/>
                <a:cs typeface="Arial"/>
                <a:sym typeface="Arial"/>
              </a:rPr>
              <a:t>(Technology Used)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Algorithm &amp; Deployment (Step by Step  Procedure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)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Result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Conclusion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Future </a:t>
            </a:r>
            <a:r>
              <a:rPr lang="en-US" sz="2000" b="1" dirty="0" smtClean="0">
                <a:latin typeface="Arial"/>
                <a:ea typeface="Arial"/>
                <a:cs typeface="Arial"/>
                <a:sym typeface="Arial"/>
              </a:rPr>
              <a:t>Scope(Optional</a:t>
            </a: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>
            <a:spLocks noGrp="1"/>
          </p:cNvSpPr>
          <p:nvPr>
            <p:ph type="title" idx="4294967295"/>
          </p:nvPr>
        </p:nvSpPr>
        <p:spPr>
          <a:xfrm>
            <a:off x="728663" y="2278856"/>
            <a:ext cx="10687050" cy="130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3200" b="1" u="sng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PROBLEM STATEMENT </a:t>
            </a:r>
            <a:r>
              <a:rPr lang="en-US" sz="3200" b="1" u="sng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200" b="1" u="sng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1" u="sng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</a:t>
            </a:r>
            <a:r>
              <a:rPr lang="en-US" sz="2200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Organizations </a:t>
            </a:r>
            <a:r>
              <a:rPr lang="en-US" sz="22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often face challenges in identifying which employees are likely to earn higher salaries based on various personal and professional attributes. Accurately predicting whether an employee earns above or below a certain salary threshold can help in decision-making related to hiring, promotions, and workforce planning. Manual evaluation is time-consuming and prone to bias, hence there is a need for a data-driven approach.</a:t>
            </a:r>
            <a:r>
              <a:rPr lang="en-US" sz="3200" b="1" u="sng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1" u="sng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 u="sng" dirty="0">
              <a:solidFill>
                <a:srgbClr val="002060"/>
              </a:solidFill>
            </a:endParaRPr>
          </a:p>
        </p:txBody>
      </p:sp>
      <p:sp>
        <p:nvSpPr>
          <p:cNvPr id="123" name="Google Shape;123;p15"/>
          <p:cNvSpPr txBox="1">
            <a:spLocks noGrp="1"/>
          </p:cNvSpPr>
          <p:nvPr>
            <p:ph idx="4294967295"/>
          </p:nvPr>
        </p:nvSpPr>
        <p:spPr>
          <a:xfrm>
            <a:off x="728663" y="2185988"/>
            <a:ext cx="10687050" cy="467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Font typeface="Wingdings" panose="05000000000000000000" pitchFamily="2" charset="2"/>
              <a:buChar char="§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Mention what your project is all about min 5 line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aims to build a machine learning model that predicts whether an employee earns ≥ $50K or &lt; $50K annually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It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uses historical data with features like education, experience, job role, and 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ocation. The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helps companies make data-driven hiring and salary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Decisions. Students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will learn data cleaning, preprocessing, feature engineering, and regression 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odeling. They'll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Python tools like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data analysis and visualization.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 idx="4294967295"/>
          </p:nvPr>
        </p:nvSpPr>
        <p:spPr>
          <a:xfrm>
            <a:off x="614363" y="827088"/>
            <a:ext cx="11029950" cy="53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3600" b="1" u="sng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SYSTEM  </a:t>
            </a:r>
            <a:r>
              <a:rPr lang="en-US" sz="3600" b="1" u="sng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APPROACH :</a:t>
            </a:r>
            <a:endParaRPr sz="3600" u="sng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idx="4294967295"/>
          </p:nvPr>
        </p:nvSpPr>
        <p:spPr>
          <a:xfrm>
            <a:off x="614362" y="1400176"/>
            <a:ext cx="10601325" cy="460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Minimum System </a:t>
            </a:r>
            <a:r>
              <a:rPr lang="en-I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:</a:t>
            </a:r>
          </a:p>
          <a:p>
            <a:r>
              <a:rPr lang="en-I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Hardware:</a:t>
            </a:r>
          </a:p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Dual-core CPU (Intel i3/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Ryzen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3 or better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4 GB (8 GB recommended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At least 1 GB of free disk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</a:p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Required for downloading packages and datasets (optional if pre-installed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IN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Software:</a:t>
            </a:r>
          </a:p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Operating System :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</a:p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Python Environment :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version: 3.7 to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3.10</a:t>
            </a:r>
          </a:p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Required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Libraries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pandas,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-learn,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 idx="4294967295"/>
          </p:nvPr>
        </p:nvSpPr>
        <p:spPr>
          <a:xfrm>
            <a:off x="728663" y="125413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3600" b="1" u="sng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ALGORITHM &amp; </a:t>
            </a:r>
            <a:r>
              <a:rPr lang="en-US" sz="3600" b="1" u="sng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DEPLOYMENT :</a:t>
            </a:r>
            <a:endParaRPr sz="3600" u="sng" dirty="0">
              <a:solidFill>
                <a:srgbClr val="002060"/>
              </a:solidFill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idx="4294967295"/>
          </p:nvPr>
        </p:nvSpPr>
        <p:spPr>
          <a:xfrm>
            <a:off x="728663" y="1957388"/>
            <a:ext cx="11315700" cy="3600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lvl="0" indent="-30543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b="1" dirty="0"/>
              <a:t>Loaded dataset using pandas and explored initial structure.</a:t>
            </a:r>
          </a:p>
          <a:p>
            <a:pPr marL="305435" lvl="0" indent="-30543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b="1" dirty="0"/>
              <a:t>Handled missing values and encoded categorical columns.</a:t>
            </a:r>
          </a:p>
          <a:p>
            <a:pPr marL="305435" lvl="0" indent="-30543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b="1" dirty="0"/>
              <a:t>Performed EDA using </a:t>
            </a:r>
            <a:r>
              <a:rPr lang="en-US" b="1" dirty="0" err="1"/>
              <a:t>seaborn</a:t>
            </a:r>
            <a:r>
              <a:rPr lang="en-US" b="1" dirty="0"/>
              <a:t>, </a:t>
            </a:r>
            <a:r>
              <a:rPr lang="en-US" b="1" dirty="0" err="1"/>
              <a:t>matplotlib</a:t>
            </a:r>
            <a:r>
              <a:rPr lang="en-US" b="1" dirty="0"/>
              <a:t>.</a:t>
            </a:r>
          </a:p>
          <a:p>
            <a:pPr marL="305435" lvl="0" indent="-30543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b="1" dirty="0"/>
              <a:t>Scaled features and split data into training/testing sets.</a:t>
            </a:r>
          </a:p>
          <a:p>
            <a:pPr marL="305435" lvl="0" indent="-30543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b="1" dirty="0"/>
              <a:t>Trained models: Logistic Regression, Random Forest, KNN, SVM, </a:t>
            </a:r>
            <a:r>
              <a:rPr lang="en-US" b="1" dirty="0" smtClean="0"/>
              <a:t>Gradient Boosting</a:t>
            </a:r>
            <a:r>
              <a:rPr lang="en-US" b="1" dirty="0"/>
              <a:t>.</a:t>
            </a:r>
          </a:p>
          <a:p>
            <a:pPr marL="305435" lvl="0" indent="-30543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b="1" dirty="0"/>
              <a:t>Evaluated models using accuracy, precision, recall, F1-score.</a:t>
            </a:r>
          </a:p>
          <a:p>
            <a:pPr marL="305435" lvl="0" indent="-30543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b="1" dirty="0"/>
              <a:t>Selected the best-performing model and saved using </a:t>
            </a:r>
            <a:r>
              <a:rPr lang="en-US" b="1" dirty="0" err="1"/>
              <a:t>joblib</a:t>
            </a:r>
            <a:r>
              <a:rPr lang="en-US" b="1" dirty="0"/>
              <a:t>.</a:t>
            </a:r>
          </a:p>
          <a:p>
            <a:pPr marL="305435" lvl="0" indent="-30543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b="1" dirty="0" smtClean="0"/>
              <a:t>Loaded </a:t>
            </a:r>
            <a:r>
              <a:rPr lang="en-US" b="1" dirty="0"/>
              <a:t>saved model and predicted </a:t>
            </a:r>
            <a:r>
              <a:rPr lang="en-US" b="1" dirty="0" err="1"/>
              <a:t>salay</a:t>
            </a:r>
            <a:r>
              <a:rPr lang="en-US" b="1" dirty="0"/>
              <a:t> class (&gt;50k/&lt;=50k).</a:t>
            </a:r>
          </a:p>
          <a:p>
            <a:pPr marL="305435" lvl="0" indent="-30543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b="1" dirty="0"/>
              <a:t>Displayed results and messages dynamically in the UI.</a:t>
            </a:r>
          </a:p>
          <a:p>
            <a:pPr marL="305435" lvl="0" indent="-30543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b="1" dirty="0" smtClean="0"/>
              <a:t>Deploy </a:t>
            </a:r>
            <a:r>
              <a:rPr lang="en-US" b="1" dirty="0"/>
              <a:t>the app using platforms like </a:t>
            </a:r>
            <a:r>
              <a:rPr lang="en-US" b="1" dirty="0" err="1"/>
              <a:t>Github</a:t>
            </a:r>
            <a:r>
              <a:rPr lang="en-US" b="1" dirty="0"/>
              <a:t> pages.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A8EB1-C617-C82E-E416-0B71E394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997" y="2076130"/>
            <a:ext cx="4434799" cy="2880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DAAE6A-0229-7789-7959-F8264D512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27" y="2076130"/>
            <a:ext cx="4276859" cy="29491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48327" y="1031975"/>
            <a:ext cx="3180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002060"/>
                </a:solidFill>
              </a:rPr>
              <a:t>RESULT :</a:t>
            </a:r>
          </a:p>
        </p:txBody>
      </p:sp>
    </p:spTree>
    <p:extLst>
      <p:ext uri="{BB962C8B-B14F-4D97-AF65-F5344CB8AC3E}">
        <p14:creationId xmlns:p14="http://schemas.microsoft.com/office/powerpoint/2010/main" val="262353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 idx="4294967295"/>
          </p:nvPr>
        </p:nvSpPr>
        <p:spPr>
          <a:xfrm>
            <a:off x="828675" y="153988"/>
            <a:ext cx="9601200" cy="130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3600" b="1" u="sng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RESULT :</a:t>
            </a:r>
            <a:endParaRPr sz="3600" u="sng" dirty="0">
              <a:solidFill>
                <a:srgbClr val="002060"/>
              </a:solidFill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idx="4294967295"/>
          </p:nvPr>
        </p:nvSpPr>
        <p:spPr>
          <a:xfrm>
            <a:off x="685800" y="1457325"/>
            <a:ext cx="9601200" cy="331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141858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endParaRPr sz="2800" b="1" dirty="0"/>
          </a:p>
          <a:p>
            <a:pPr marL="0" lvl="0" indent="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t="-237" r="6431" b="39839"/>
          <a:stretch/>
        </p:blipFill>
        <p:spPr>
          <a:xfrm>
            <a:off x="868129" y="1748233"/>
            <a:ext cx="4943475" cy="2800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7CAD5D-02F1-5F83-0072-B137280FE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052" y="1748233"/>
            <a:ext cx="5025005" cy="28003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675" y="4884935"/>
            <a:ext cx="372903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>
                <a:solidFill>
                  <a:srgbClr val="002060"/>
                </a:solidFill>
              </a:rPr>
              <a:t>Git</a:t>
            </a:r>
            <a:r>
              <a:rPr lang="en-US" sz="2400" b="1" u="sng" dirty="0" smtClean="0">
                <a:solidFill>
                  <a:srgbClr val="002060"/>
                </a:solidFill>
              </a:rPr>
              <a:t>-Hub Link :</a:t>
            </a:r>
          </a:p>
          <a:p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129" y="5562043"/>
            <a:ext cx="78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https://github.com/ViShWa-GiT85/Employee-Salary-Predictor</a:t>
            </a:r>
            <a:endParaRPr lang="en-IN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 idx="4294967295"/>
          </p:nvPr>
        </p:nvSpPr>
        <p:spPr>
          <a:xfrm>
            <a:off x="728663" y="125413"/>
            <a:ext cx="9601200" cy="130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3600" b="1" u="sng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CONCLUSION :</a:t>
            </a:r>
            <a:endParaRPr sz="3600" u="sng" dirty="0">
              <a:solidFill>
                <a:srgbClr val="002060"/>
              </a:solidFill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idx="4294967295"/>
          </p:nvPr>
        </p:nvSpPr>
        <p:spPr>
          <a:xfrm>
            <a:off x="728663" y="1728788"/>
            <a:ext cx="10501312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305435" lvl="0" indent="-30543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8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machine learning algorithms were tested:</a:t>
            </a:r>
            <a:br>
              <a:rPr lang="en-US" sz="2800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 smtClean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Regression, Random Forest, KNN, SVM, and Gradient Boosting.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endParaRPr lang="en-US" sz="2800" dirty="0" smtClean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lvl="0" indent="-30543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800" dirty="0" smtClean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models were evaluated using accuracy and classification metrics (precision, recall, F1-score, Support).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endParaRPr lang="en-US" sz="2800" dirty="0" smtClean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lvl="0" indent="-30543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800" dirty="0" smtClean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best-performing model was automatically selected based on highest accuracy and saved using </a:t>
            </a:r>
            <a:r>
              <a:rPr lang="en-US" sz="2800" dirty="0" err="1" smtClean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joblib</a:t>
            </a:r>
            <a:r>
              <a:rPr lang="en-US" sz="2800" dirty="0" smtClean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endParaRPr lang="en-US" sz="2800" dirty="0" smtClean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lvl="0" indent="-30543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800" dirty="0" smtClean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selected model was successfully deployed.</a:t>
            </a: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idx="4294967295"/>
          </p:nvPr>
        </p:nvSpPr>
        <p:spPr>
          <a:xfrm>
            <a:off x="795339" y="2200276"/>
            <a:ext cx="10448925" cy="331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2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000" b="1" dirty="0"/>
          </a:p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Model Improvement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Use advanced algorithms like </a:t>
            </a:r>
            <a:r>
              <a:rPr lang="en-US" sz="8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 or deep learning models to increase prediction accuracy.</a:t>
            </a:r>
          </a:p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More Features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Include additional features such as industry trends, company size, and economic factors to enhance predictions.</a:t>
            </a:r>
          </a:p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Real-Time Integration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Integrate the model with HR systems or job portals for real-time salary prediction and decision-making.</a:t>
            </a:r>
          </a:p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Develop a user-friendly web or mobile application using frameworks </a:t>
            </a:r>
            <a:r>
              <a:rPr lang="en-US" sz="8000" dirty="0" smtClean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Flask.</a:t>
            </a:r>
          </a:p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Cross-Country Support</a:t>
            </a: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Extend the model to support salary prediction across different countries, currencies, and tax systems.</a:t>
            </a:r>
          </a:p>
        </p:txBody>
      </p:sp>
      <p:sp>
        <p:nvSpPr>
          <p:cNvPr id="153" name="Google Shape;153;p20"/>
          <p:cNvSpPr txBox="1"/>
          <p:nvPr/>
        </p:nvSpPr>
        <p:spPr>
          <a:xfrm>
            <a:off x="795339" y="944672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8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u="sng" cap="none" dirty="0">
                <a:solidFill>
                  <a:srgbClr val="002060"/>
                </a:solidFill>
                <a:sym typeface="Arial"/>
              </a:rPr>
              <a:t>FUTURE </a:t>
            </a:r>
            <a:r>
              <a:rPr lang="en-US" sz="4400" b="1" u="sng" cap="none" dirty="0" smtClean="0">
                <a:solidFill>
                  <a:srgbClr val="002060"/>
                </a:solidFill>
                <a:sym typeface="Arial"/>
              </a:rPr>
              <a:t>SCOPE :</a:t>
            </a:r>
            <a:endParaRPr u="sng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352</Words>
  <Application>Microsoft Office PowerPoint</Application>
  <PresentationFormat>Widescreen</PresentationFormat>
  <Paragraphs>70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Wingdings</vt:lpstr>
      <vt:lpstr>Organic</vt:lpstr>
      <vt:lpstr>Employee Salary Prediction using Gradient Boosting Classifier</vt:lpstr>
      <vt:lpstr>OUTLINE :</vt:lpstr>
      <vt:lpstr>PROBLEM STATEMENT :                                            Organizations often face challenges in identifying which employees are likely to earn higher salaries based on various personal and professional attributes. Accurately predicting whether an employee earns above or below a certain salary threshold can help in decision-making related to hiring, promotions, and workforce planning. Manual evaluation is time-consuming and prone to bias, hence there is a need for a data-driven approach. </vt:lpstr>
      <vt:lpstr>SYSTEM  APPROACH :</vt:lpstr>
      <vt:lpstr>ALGORITHM &amp; DEPLOYMENT :</vt:lpstr>
      <vt:lpstr>PowerPoint Presentation</vt:lpstr>
      <vt:lpstr>RESULT :</vt:lpstr>
      <vt:lpstr>CONCLUSION :</vt:lpstr>
      <vt:lpstr>PowerPoint Presentation</vt:lpstr>
      <vt:lpstr>REFERENCES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Salary Prediction using Gradient Boosting Classifier</dc:title>
  <dc:creator>Admin</dc:creator>
  <cp:lastModifiedBy>Admin</cp:lastModifiedBy>
  <cp:revision>11</cp:revision>
  <dcterms:modified xsi:type="dcterms:W3CDTF">2025-07-30T16:54:46Z</dcterms:modified>
</cp:coreProperties>
</file>