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55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Placeholder 19"/>
          <p:cNvSpPr/>
          <p:nvPr/>
        </p:nvSpPr>
        <p:spPr>
          <a:xfrm>
            <a:off x="1338480" y="258840"/>
            <a:ext cx="9143280" cy="34128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100" spc="145" strike="noStrike">
                <a:solidFill>
                  <a:srgbClr val="ffffff"/>
                </a:solidFill>
                <a:latin typeface="Mylius Modern"/>
                <a:ea typeface="DejaVu Sans"/>
              </a:rPr>
              <a:t>FOR PURPOSES OF FORAGE VIRTUAL WORK EXPERIENCE PROGRAM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eef9fd">
                  <a:alpha val="15294"/>
                </a:srgbClr>
              </a:gs>
              <a:gs pos="100000">
                <a:srgbClr val="000000">
                  <a:alpha val="0"/>
                </a:srgbClr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5293080" y="858960"/>
            <a:ext cx="1605240" cy="398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/>
          <p:nvPr/>
        </p:nvSpPr>
        <p:spPr>
          <a:xfrm>
            <a:off x="0" y="0"/>
            <a:ext cx="12191400" cy="1044360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Box 3"/>
          <p:cNvSpPr/>
          <p:nvPr/>
        </p:nvSpPr>
        <p:spPr>
          <a:xfrm>
            <a:off x="256680" y="6591240"/>
            <a:ext cx="454968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beb3b2"/>
                </a:solidFill>
                <a:latin typeface="Mylius Modern"/>
                <a:ea typeface="DejaVu Sans"/>
              </a:rPr>
              <a:t>FOR PURPOSES OF FORAGE VIRTUAL WORK EXPERIENCE PROGRAM</a:t>
            </a:r>
            <a:endParaRPr b="0" lang="en-GB" sz="600" spc="-1" strike="noStrike">
              <a:latin typeface="Arial"/>
            </a:endParaRPr>
          </a:p>
        </p:txBody>
      </p:sp>
      <p:sp>
        <p:nvSpPr>
          <p:cNvPr id="43" name="Slide Number Placeholder 5"/>
          <p:cNvSpPr/>
          <p:nvPr/>
        </p:nvSpPr>
        <p:spPr>
          <a:xfrm>
            <a:off x="11251440" y="6583680"/>
            <a:ext cx="709200" cy="1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989F5491-969A-4F56-95AC-02BDEC119724}" type="slidenum">
              <a:rPr b="0" lang="en-GB" sz="700" spc="-1" strike="noStrike">
                <a:solidFill>
                  <a:srgbClr val="beb3b2"/>
                </a:solidFill>
                <a:latin typeface="Mylius Modern"/>
                <a:ea typeface="DejaVu Sans"/>
              </a:rPr>
              <a:t>&lt;number&gt;</a:t>
            </a:fld>
            <a:endParaRPr b="0" lang="en-GB" sz="700" spc="-1" strike="noStrike">
              <a:latin typeface="Arial"/>
            </a:endParaRPr>
          </a:p>
        </p:txBody>
      </p:sp>
      <p:pic>
        <p:nvPicPr>
          <p:cNvPr id="44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10810800" y="368280"/>
            <a:ext cx="1045440" cy="2595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dt" idx="1"/>
          </p:nvPr>
        </p:nvSpPr>
        <p:spPr>
          <a:xfrm>
            <a:off x="8592120" y="6622200"/>
            <a:ext cx="274104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1523880" y="4314600"/>
            <a:ext cx="9143280" cy="86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296" strike="noStrike" cap="all">
                <a:solidFill>
                  <a:srgbClr val="ffffff"/>
                </a:solidFill>
                <a:latin typeface="Arial"/>
              </a:rPr>
              <a:t>Web scraping to gain company insights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523880" y="6230160"/>
            <a:ext cx="9143280" cy="27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145" strike="noStrike">
                <a:solidFill>
                  <a:srgbClr val="ffffff"/>
                </a:solidFill>
                <a:latin typeface="Mylius Modern"/>
              </a:rPr>
              <a:t>5</a:t>
            </a:r>
            <a:r>
              <a:rPr b="0" lang="en-GB" sz="1600" spc="145" strike="noStrike" baseline="33000">
                <a:solidFill>
                  <a:srgbClr val="ffffff"/>
                </a:solidFill>
                <a:latin typeface="Mylius Modern"/>
              </a:rPr>
              <a:t>th</a:t>
            </a:r>
            <a:r>
              <a:rPr b="0" lang="en-GB" sz="1600" spc="145" strike="noStrike">
                <a:solidFill>
                  <a:srgbClr val="ffffff"/>
                </a:solidFill>
                <a:latin typeface="Mylius Modern"/>
              </a:rPr>
              <a:t> April 2023</a:t>
            </a:r>
            <a:r>
              <a:rPr b="0" lang="en-GB" sz="1600" spc="145" strike="noStrike">
                <a:solidFill>
                  <a:srgbClr val="ffffff"/>
                </a:solidFill>
                <a:latin typeface="Mylius Modern"/>
              </a:rPr>
              <a:t>	</a:t>
            </a:r>
            <a:r>
              <a:rPr b="0" lang="en-GB" sz="1600" spc="145" strike="noStrike">
                <a:solidFill>
                  <a:srgbClr val="ffffff"/>
                </a:solidFill>
                <a:latin typeface="Mylius Modern"/>
              </a:rPr>
              <a:t>	</a:t>
            </a:r>
            <a:r>
              <a:rPr b="0" lang="en-GB" sz="1600" spc="145" strike="noStrike">
                <a:solidFill>
                  <a:srgbClr val="ffffff"/>
                </a:solidFill>
                <a:latin typeface="Mylius Modern"/>
              </a:rPr>
              <a:t>Viswanatha Sharma Chepuri, MSc, Data Scientist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86" name="Picture 2" descr="British Airways logo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2977920" y="2482920"/>
            <a:ext cx="6796440" cy="10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60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596" strike="noStrike" cap="all">
                <a:solidFill>
                  <a:srgbClr val="f6f6f6"/>
                </a:solidFill>
                <a:latin typeface="Mylius Modern"/>
              </a:rPr>
              <a:t>Analysis of consumers satisfaction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43800" y="1288440"/>
            <a:ext cx="8115840" cy="39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0b5574"/>
                </a:solidFill>
                <a:latin typeface="Calibri"/>
              </a:rPr>
              <a:t>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87c85"/>
                </a:solidFill>
                <a:latin typeface="Mylius Modern"/>
              </a:rPr>
              <a:t>The customers who gave positive feedback have not gave there decision for recommendation.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84057"/>
                </a:solidFill>
                <a:latin typeface="Mylius Modern"/>
              </a:rPr>
              <a:t>Possible Reason effecting the experience to customers: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84057"/>
                </a:solidFill>
                <a:latin typeface="Mylius Modern"/>
              </a:rPr>
              <a:t>1) The wifi &amp; connectivity is not up to the mark. That can solved with regular maintenance and troubleshooting the network errors.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84057"/>
                </a:solidFill>
                <a:latin typeface="Mylius Modern"/>
              </a:rPr>
              <a:t>2) Business class has very negative feedback on food and not feel value for their money, similar with economy class.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84057"/>
                </a:solidFill>
                <a:latin typeface="Mylius Modern"/>
              </a:rPr>
              <a:t>3)Inflight entertainment need to be updated and implement better recommendation systems rather than collaborative filtering. As, the customers are from different regions, the content can not relevant.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547840" y="1080000"/>
            <a:ext cx="2791800" cy="25768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8214840" y="4001040"/>
            <a:ext cx="3304800" cy="24786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5818680" y="1758240"/>
            <a:ext cx="582840" cy="3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84057"/>
                </a:solidFill>
                <a:latin typeface="Mylius Modern"/>
              </a:rPr>
              <a:t>has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343800" y="5039640"/>
            <a:ext cx="7200000" cy="12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Application>LibreOffice/7.3.7.2$Linux_X86_64 LibreOffice_project/30$Build-2</Application>
  <AppVersion>15.0000</AppVersion>
  <Words>41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  <dc:description/>
  <dc:language>en-GB</dc:language>
  <cp:lastModifiedBy/>
  <cp:lastPrinted>2022-06-09T07:44:13Z</cp:lastPrinted>
  <dcterms:modified xsi:type="dcterms:W3CDTF">2023-04-05T23:24:21Z</dcterms:modified>
  <cp:revision>11</cp:revision>
  <dc:subject/>
  <dc:title>GDP Data Access Controls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