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89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934" y="1"/>
            <a:ext cx="163195" cy="10287000"/>
          </a:xfrm>
          <a:custGeom>
            <a:avLst/>
            <a:gdLst/>
            <a:ahLst/>
            <a:cxnLst/>
            <a:rect l="l" t="t" r="r" b="b"/>
            <a:pathLst>
              <a:path w="163195" h="10287000">
                <a:moveTo>
                  <a:pt x="0" y="10286999"/>
                </a:moveTo>
                <a:lnTo>
                  <a:pt x="162959" y="10286999"/>
                </a:lnTo>
                <a:lnTo>
                  <a:pt x="162959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7DD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63386" y="2677394"/>
            <a:ext cx="10744199" cy="603884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61024" y="1"/>
            <a:ext cx="8524875" cy="10287000"/>
          </a:xfrm>
          <a:custGeom>
            <a:avLst/>
            <a:gdLst/>
            <a:ahLst/>
            <a:cxnLst/>
            <a:rect l="l" t="t" r="r" b="b"/>
            <a:pathLst>
              <a:path w="8524875" h="10287000">
                <a:moveTo>
                  <a:pt x="852487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8524874" y="0"/>
                </a:lnTo>
                <a:lnTo>
                  <a:pt x="8524874" y="10286999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9931" y="5143501"/>
            <a:ext cx="6095999" cy="28193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77457" y="982664"/>
            <a:ext cx="6378575" cy="2339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05645" y="3692527"/>
            <a:ext cx="5774690" cy="269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9972675"/>
          </a:xfrm>
          <a:custGeom>
            <a:avLst/>
            <a:gdLst/>
            <a:ahLst/>
            <a:cxnLst/>
            <a:rect l="l" t="t" r="r" b="b"/>
            <a:pathLst>
              <a:path w="18288000" h="9972675">
                <a:moveTo>
                  <a:pt x="0" y="9972667"/>
                </a:moveTo>
                <a:lnTo>
                  <a:pt x="18287998" y="9972667"/>
                </a:lnTo>
                <a:lnTo>
                  <a:pt x="18287998" y="0"/>
                </a:lnTo>
                <a:lnTo>
                  <a:pt x="0" y="0"/>
                </a:lnTo>
                <a:lnTo>
                  <a:pt x="0" y="9972667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42613" y="5801303"/>
            <a:ext cx="8677275" cy="1135380"/>
          </a:xfrm>
          <a:custGeom>
            <a:avLst/>
            <a:gdLst/>
            <a:ahLst/>
            <a:cxnLst/>
            <a:rect l="l" t="t" r="r" b="b"/>
            <a:pathLst>
              <a:path w="8677275" h="1135379">
                <a:moveTo>
                  <a:pt x="8110124" y="1134776"/>
                </a:moveTo>
                <a:lnTo>
                  <a:pt x="566897" y="1134776"/>
                </a:lnTo>
                <a:lnTo>
                  <a:pt x="517946" y="1132695"/>
                </a:lnTo>
                <a:lnTo>
                  <a:pt x="470158" y="1126567"/>
                </a:lnTo>
                <a:lnTo>
                  <a:pt x="423703" y="1116560"/>
                </a:lnTo>
                <a:lnTo>
                  <a:pt x="378750" y="1102844"/>
                </a:lnTo>
                <a:lnTo>
                  <a:pt x="335469" y="1085589"/>
                </a:lnTo>
                <a:lnTo>
                  <a:pt x="294030" y="1064964"/>
                </a:lnTo>
                <a:lnTo>
                  <a:pt x="254602" y="1041139"/>
                </a:lnTo>
                <a:lnTo>
                  <a:pt x="217354" y="1014284"/>
                </a:lnTo>
                <a:lnTo>
                  <a:pt x="182456" y="984569"/>
                </a:lnTo>
                <a:lnTo>
                  <a:pt x="150077" y="952162"/>
                </a:lnTo>
                <a:lnTo>
                  <a:pt x="120387" y="917234"/>
                </a:lnTo>
                <a:lnTo>
                  <a:pt x="93555" y="879954"/>
                </a:lnTo>
                <a:lnTo>
                  <a:pt x="69751" y="840491"/>
                </a:lnTo>
                <a:lnTo>
                  <a:pt x="49144" y="799016"/>
                </a:lnTo>
                <a:lnTo>
                  <a:pt x="31904" y="755698"/>
                </a:lnTo>
                <a:lnTo>
                  <a:pt x="18200" y="710706"/>
                </a:lnTo>
                <a:lnTo>
                  <a:pt x="8202" y="664211"/>
                </a:lnTo>
                <a:lnTo>
                  <a:pt x="2078" y="616382"/>
                </a:lnTo>
                <a:lnTo>
                  <a:pt x="0" y="567388"/>
                </a:lnTo>
                <a:lnTo>
                  <a:pt x="2078" y="518394"/>
                </a:lnTo>
                <a:lnTo>
                  <a:pt x="8202" y="470564"/>
                </a:lnTo>
                <a:lnTo>
                  <a:pt x="18200" y="424069"/>
                </a:lnTo>
                <a:lnTo>
                  <a:pt x="31904" y="379077"/>
                </a:lnTo>
                <a:lnTo>
                  <a:pt x="49144" y="335759"/>
                </a:lnTo>
                <a:lnTo>
                  <a:pt x="69751" y="294284"/>
                </a:lnTo>
                <a:lnTo>
                  <a:pt x="93555" y="254822"/>
                </a:lnTo>
                <a:lnTo>
                  <a:pt x="120387" y="217542"/>
                </a:lnTo>
                <a:lnTo>
                  <a:pt x="150077" y="182613"/>
                </a:lnTo>
                <a:lnTo>
                  <a:pt x="182456" y="150207"/>
                </a:lnTo>
                <a:lnTo>
                  <a:pt x="217354" y="120491"/>
                </a:lnTo>
                <a:lnTo>
                  <a:pt x="254602" y="93636"/>
                </a:lnTo>
                <a:lnTo>
                  <a:pt x="294030" y="69811"/>
                </a:lnTo>
                <a:lnTo>
                  <a:pt x="335469" y="49187"/>
                </a:lnTo>
                <a:lnTo>
                  <a:pt x="378750" y="31932"/>
                </a:lnTo>
                <a:lnTo>
                  <a:pt x="423703" y="18216"/>
                </a:lnTo>
                <a:lnTo>
                  <a:pt x="470158" y="8209"/>
                </a:lnTo>
                <a:lnTo>
                  <a:pt x="517946" y="2080"/>
                </a:lnTo>
                <a:lnTo>
                  <a:pt x="566897" y="0"/>
                </a:lnTo>
                <a:lnTo>
                  <a:pt x="8110124" y="0"/>
                </a:lnTo>
                <a:lnTo>
                  <a:pt x="8158881" y="2080"/>
                </a:lnTo>
                <a:lnTo>
                  <a:pt x="8206496" y="8209"/>
                </a:lnTo>
                <a:lnTo>
                  <a:pt x="8252800" y="18216"/>
                </a:lnTo>
                <a:lnTo>
                  <a:pt x="8297623" y="31932"/>
                </a:lnTo>
                <a:lnTo>
                  <a:pt x="8334945" y="46848"/>
                </a:lnTo>
                <a:lnTo>
                  <a:pt x="566897" y="46848"/>
                </a:lnTo>
                <a:lnTo>
                  <a:pt x="519747" y="48974"/>
                </a:lnTo>
                <a:lnTo>
                  <a:pt x="473768" y="55229"/>
                </a:lnTo>
                <a:lnTo>
                  <a:pt x="429146" y="65428"/>
                </a:lnTo>
                <a:lnTo>
                  <a:pt x="386065" y="79387"/>
                </a:lnTo>
                <a:lnTo>
                  <a:pt x="344709" y="96921"/>
                </a:lnTo>
                <a:lnTo>
                  <a:pt x="305263" y="117844"/>
                </a:lnTo>
                <a:lnTo>
                  <a:pt x="267913" y="141972"/>
                </a:lnTo>
                <a:lnTo>
                  <a:pt x="232841" y="169121"/>
                </a:lnTo>
                <a:lnTo>
                  <a:pt x="200234" y="199106"/>
                </a:lnTo>
                <a:lnTo>
                  <a:pt x="170275" y="231741"/>
                </a:lnTo>
                <a:lnTo>
                  <a:pt x="143150" y="266843"/>
                </a:lnTo>
                <a:lnTo>
                  <a:pt x="119042" y="304226"/>
                </a:lnTo>
                <a:lnTo>
                  <a:pt x="98137" y="343706"/>
                </a:lnTo>
                <a:lnTo>
                  <a:pt x="80619" y="385097"/>
                </a:lnTo>
                <a:lnTo>
                  <a:pt x="66672" y="428216"/>
                </a:lnTo>
                <a:lnTo>
                  <a:pt x="56482" y="472877"/>
                </a:lnTo>
                <a:lnTo>
                  <a:pt x="50232" y="518895"/>
                </a:lnTo>
                <a:lnTo>
                  <a:pt x="48108" y="566086"/>
                </a:lnTo>
                <a:lnTo>
                  <a:pt x="50232" y="613278"/>
                </a:lnTo>
                <a:lnTo>
                  <a:pt x="56482" y="659296"/>
                </a:lnTo>
                <a:lnTo>
                  <a:pt x="66672" y="703957"/>
                </a:lnTo>
                <a:lnTo>
                  <a:pt x="80619" y="747076"/>
                </a:lnTo>
                <a:lnTo>
                  <a:pt x="98137" y="788467"/>
                </a:lnTo>
                <a:lnTo>
                  <a:pt x="119042" y="827947"/>
                </a:lnTo>
                <a:lnTo>
                  <a:pt x="143150" y="865330"/>
                </a:lnTo>
                <a:lnTo>
                  <a:pt x="170275" y="900431"/>
                </a:lnTo>
                <a:lnTo>
                  <a:pt x="200234" y="933067"/>
                </a:lnTo>
                <a:lnTo>
                  <a:pt x="232841" y="963051"/>
                </a:lnTo>
                <a:lnTo>
                  <a:pt x="267913" y="990200"/>
                </a:lnTo>
                <a:lnTo>
                  <a:pt x="305263" y="1014329"/>
                </a:lnTo>
                <a:lnTo>
                  <a:pt x="344709" y="1035252"/>
                </a:lnTo>
                <a:lnTo>
                  <a:pt x="386065" y="1052786"/>
                </a:lnTo>
                <a:lnTo>
                  <a:pt x="429146" y="1066744"/>
                </a:lnTo>
                <a:lnTo>
                  <a:pt x="473768" y="1076944"/>
                </a:lnTo>
                <a:lnTo>
                  <a:pt x="519747" y="1083199"/>
                </a:lnTo>
                <a:lnTo>
                  <a:pt x="566897" y="1085325"/>
                </a:lnTo>
                <a:lnTo>
                  <a:pt x="8342083" y="1085325"/>
                </a:lnTo>
                <a:lnTo>
                  <a:pt x="8341552" y="1085589"/>
                </a:lnTo>
                <a:lnTo>
                  <a:pt x="8298271" y="1102844"/>
                </a:lnTo>
                <a:lnTo>
                  <a:pt x="8253319" y="1116560"/>
                </a:lnTo>
                <a:lnTo>
                  <a:pt x="8206864" y="1126567"/>
                </a:lnTo>
                <a:lnTo>
                  <a:pt x="8159076" y="1132695"/>
                </a:lnTo>
                <a:lnTo>
                  <a:pt x="8110124" y="1134776"/>
                </a:lnTo>
                <a:close/>
              </a:path>
              <a:path w="8677275" h="1135379">
                <a:moveTo>
                  <a:pt x="8342083" y="1085325"/>
                </a:moveTo>
                <a:lnTo>
                  <a:pt x="8110124" y="1085325"/>
                </a:lnTo>
                <a:lnTo>
                  <a:pt x="8157275" y="1083199"/>
                </a:lnTo>
                <a:lnTo>
                  <a:pt x="8203253" y="1076944"/>
                </a:lnTo>
                <a:lnTo>
                  <a:pt x="8247876" y="1066744"/>
                </a:lnTo>
                <a:lnTo>
                  <a:pt x="8290957" y="1052786"/>
                </a:lnTo>
                <a:lnTo>
                  <a:pt x="8332313" y="1035252"/>
                </a:lnTo>
                <a:lnTo>
                  <a:pt x="8371827" y="1014284"/>
                </a:lnTo>
                <a:lnTo>
                  <a:pt x="8409109" y="990200"/>
                </a:lnTo>
                <a:lnTo>
                  <a:pt x="8444180" y="963051"/>
                </a:lnTo>
                <a:lnTo>
                  <a:pt x="8476787" y="933067"/>
                </a:lnTo>
                <a:lnTo>
                  <a:pt x="8506746" y="900431"/>
                </a:lnTo>
                <a:lnTo>
                  <a:pt x="8533871" y="865330"/>
                </a:lnTo>
                <a:lnTo>
                  <a:pt x="8557979" y="827947"/>
                </a:lnTo>
                <a:lnTo>
                  <a:pt x="8578884" y="788467"/>
                </a:lnTo>
                <a:lnTo>
                  <a:pt x="8596402" y="747076"/>
                </a:lnTo>
                <a:lnTo>
                  <a:pt x="8610349" y="703957"/>
                </a:lnTo>
                <a:lnTo>
                  <a:pt x="8620539" y="659296"/>
                </a:lnTo>
                <a:lnTo>
                  <a:pt x="8626789" y="613278"/>
                </a:lnTo>
                <a:lnTo>
                  <a:pt x="8628913" y="566086"/>
                </a:lnTo>
                <a:lnTo>
                  <a:pt x="8626789" y="518895"/>
                </a:lnTo>
                <a:lnTo>
                  <a:pt x="8620539" y="472877"/>
                </a:lnTo>
                <a:lnTo>
                  <a:pt x="8610349" y="428216"/>
                </a:lnTo>
                <a:lnTo>
                  <a:pt x="8596402" y="385097"/>
                </a:lnTo>
                <a:lnTo>
                  <a:pt x="8578884" y="343706"/>
                </a:lnTo>
                <a:lnTo>
                  <a:pt x="8557979" y="304226"/>
                </a:lnTo>
                <a:lnTo>
                  <a:pt x="8533871" y="266843"/>
                </a:lnTo>
                <a:lnTo>
                  <a:pt x="8506746" y="231741"/>
                </a:lnTo>
                <a:lnTo>
                  <a:pt x="8476787" y="199106"/>
                </a:lnTo>
                <a:lnTo>
                  <a:pt x="8444180" y="169121"/>
                </a:lnTo>
                <a:lnTo>
                  <a:pt x="8409109" y="141972"/>
                </a:lnTo>
                <a:lnTo>
                  <a:pt x="8371758" y="117844"/>
                </a:lnTo>
                <a:lnTo>
                  <a:pt x="8332313" y="96921"/>
                </a:lnTo>
                <a:lnTo>
                  <a:pt x="8290957" y="79387"/>
                </a:lnTo>
                <a:lnTo>
                  <a:pt x="8247876" y="65428"/>
                </a:lnTo>
                <a:lnTo>
                  <a:pt x="8203253" y="55229"/>
                </a:lnTo>
                <a:lnTo>
                  <a:pt x="8157275" y="48974"/>
                </a:lnTo>
                <a:lnTo>
                  <a:pt x="8110124" y="46848"/>
                </a:lnTo>
                <a:lnTo>
                  <a:pt x="8334945" y="46848"/>
                </a:lnTo>
                <a:lnTo>
                  <a:pt x="8382149" y="69811"/>
                </a:lnTo>
                <a:lnTo>
                  <a:pt x="8421512" y="93636"/>
                </a:lnTo>
                <a:lnTo>
                  <a:pt x="8458717" y="120491"/>
                </a:lnTo>
                <a:lnTo>
                  <a:pt x="8493593" y="150207"/>
                </a:lnTo>
                <a:lnTo>
                  <a:pt x="8525972" y="182613"/>
                </a:lnTo>
                <a:lnTo>
                  <a:pt x="8555684" y="217542"/>
                </a:lnTo>
                <a:lnTo>
                  <a:pt x="8582559" y="254822"/>
                </a:lnTo>
                <a:lnTo>
                  <a:pt x="8606428" y="294284"/>
                </a:lnTo>
                <a:lnTo>
                  <a:pt x="8627121" y="335759"/>
                </a:lnTo>
                <a:lnTo>
                  <a:pt x="8644469" y="379077"/>
                </a:lnTo>
                <a:lnTo>
                  <a:pt x="8658303" y="424069"/>
                </a:lnTo>
                <a:lnTo>
                  <a:pt x="8668452" y="470564"/>
                </a:lnTo>
                <a:lnTo>
                  <a:pt x="8674748" y="518394"/>
                </a:lnTo>
                <a:lnTo>
                  <a:pt x="8677022" y="567388"/>
                </a:lnTo>
                <a:lnTo>
                  <a:pt x="8674943" y="616382"/>
                </a:lnTo>
                <a:lnTo>
                  <a:pt x="8668820" y="664211"/>
                </a:lnTo>
                <a:lnTo>
                  <a:pt x="8658821" y="710706"/>
                </a:lnTo>
                <a:lnTo>
                  <a:pt x="8645117" y="755698"/>
                </a:lnTo>
                <a:lnTo>
                  <a:pt x="8627877" y="799016"/>
                </a:lnTo>
                <a:lnTo>
                  <a:pt x="8607270" y="840491"/>
                </a:lnTo>
                <a:lnTo>
                  <a:pt x="8583466" y="879954"/>
                </a:lnTo>
                <a:lnTo>
                  <a:pt x="8556634" y="917234"/>
                </a:lnTo>
                <a:lnTo>
                  <a:pt x="8526944" y="952162"/>
                </a:lnTo>
                <a:lnTo>
                  <a:pt x="8494566" y="984569"/>
                </a:lnTo>
                <a:lnTo>
                  <a:pt x="8459606" y="1014329"/>
                </a:lnTo>
                <a:lnTo>
                  <a:pt x="8422420" y="1041139"/>
                </a:lnTo>
                <a:lnTo>
                  <a:pt x="8382991" y="1064964"/>
                </a:lnTo>
                <a:lnTo>
                  <a:pt x="8342083" y="1085325"/>
                </a:lnTo>
                <a:close/>
              </a:path>
            </a:pathLst>
          </a:custGeom>
          <a:solidFill>
            <a:srgbClr val="7DD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0295" y="3395471"/>
            <a:ext cx="7501127" cy="186232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168977" y="6137322"/>
            <a:ext cx="6821805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145" dirty="0">
                <a:solidFill>
                  <a:srgbClr val="FFFFFF"/>
                </a:solidFill>
                <a:latin typeface="Tahoma"/>
                <a:cs typeface="Tahoma"/>
              </a:rPr>
              <a:t>Por</a:t>
            </a:r>
            <a:r>
              <a:rPr sz="27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140" dirty="0">
                <a:solidFill>
                  <a:srgbClr val="FFFFFF"/>
                </a:solidFill>
                <a:latin typeface="Tahoma"/>
                <a:cs typeface="Tahoma"/>
              </a:rPr>
              <a:t>um</a:t>
            </a:r>
            <a:r>
              <a:rPr sz="27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165" dirty="0">
                <a:solidFill>
                  <a:srgbClr val="FFFFFF"/>
                </a:solidFill>
                <a:latin typeface="Tahoma"/>
                <a:cs typeface="Tahoma"/>
              </a:rPr>
              <a:t>Futuro</a:t>
            </a:r>
            <a:r>
              <a:rPr sz="27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190" dirty="0">
                <a:solidFill>
                  <a:srgbClr val="FFFFFF"/>
                </a:solidFill>
                <a:latin typeface="Tahoma"/>
                <a:cs typeface="Tahoma"/>
              </a:rPr>
              <a:t>Mais</a:t>
            </a:r>
            <a:r>
              <a:rPr sz="27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170" dirty="0">
                <a:solidFill>
                  <a:srgbClr val="FFFFFF"/>
                </a:solidFill>
                <a:latin typeface="Tahoma"/>
                <a:cs typeface="Tahoma"/>
              </a:rPr>
              <a:t>Verde</a:t>
            </a:r>
            <a:r>
              <a:rPr sz="27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7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155" dirty="0">
                <a:solidFill>
                  <a:srgbClr val="FFFFFF"/>
                </a:solidFill>
                <a:latin typeface="Tahoma"/>
                <a:cs typeface="Tahoma"/>
              </a:rPr>
              <a:t>Sustentável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6" y="9972668"/>
            <a:ext cx="18288000" cy="314325"/>
          </a:xfrm>
          <a:custGeom>
            <a:avLst/>
            <a:gdLst/>
            <a:ahLst/>
            <a:cxnLst/>
            <a:rect l="l" t="t" r="r" b="b"/>
            <a:pathLst>
              <a:path w="18288000" h="314325">
                <a:moveTo>
                  <a:pt x="18287998" y="0"/>
                </a:moveTo>
                <a:lnTo>
                  <a:pt x="18287998" y="314324"/>
                </a:lnTo>
                <a:lnTo>
                  <a:pt x="0" y="314324"/>
                </a:lnTo>
                <a:lnTo>
                  <a:pt x="0" y="0"/>
                </a:lnTo>
                <a:lnTo>
                  <a:pt x="18287998" y="0"/>
                </a:lnTo>
                <a:close/>
              </a:path>
            </a:pathLst>
          </a:custGeom>
          <a:solidFill>
            <a:srgbClr val="7DD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4663" y="1824301"/>
            <a:ext cx="4762499" cy="66389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1481997"/>
            <a:ext cx="7324724" cy="73247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09370" marR="5080" indent="-1297305">
              <a:lnSpc>
                <a:spcPct val="116700"/>
              </a:lnSpc>
              <a:spcBef>
                <a:spcPts val="95"/>
              </a:spcBef>
            </a:pPr>
            <a:r>
              <a:rPr sz="7500" spc="135" dirty="0">
                <a:latin typeface="Tahoma"/>
                <a:cs typeface="Tahoma"/>
              </a:rPr>
              <a:t>Modelagem </a:t>
            </a:r>
            <a:r>
              <a:rPr sz="7500" spc="70" dirty="0">
                <a:latin typeface="Tahoma"/>
                <a:cs typeface="Tahoma"/>
              </a:rPr>
              <a:t>Lógica</a:t>
            </a:r>
            <a:endParaRPr sz="7500">
              <a:latin typeface="Tahoma"/>
              <a:cs typeface="Tahoma"/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1028700"/>
            <a:ext cx="7639049" cy="76390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976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100"/>
              </a:spcBef>
            </a:pPr>
            <a:r>
              <a:rPr spc="555" dirty="0"/>
              <a:t>Arduino</a:t>
            </a:r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6" y="9972668"/>
            <a:ext cx="18288000" cy="314325"/>
          </a:xfrm>
          <a:custGeom>
            <a:avLst/>
            <a:gdLst/>
            <a:ahLst/>
            <a:cxnLst/>
            <a:rect l="l" t="t" r="r" b="b"/>
            <a:pathLst>
              <a:path w="18288000" h="314325">
                <a:moveTo>
                  <a:pt x="18287998" y="0"/>
                </a:moveTo>
                <a:lnTo>
                  <a:pt x="18287998" y="314324"/>
                </a:lnTo>
                <a:lnTo>
                  <a:pt x="0" y="314324"/>
                </a:lnTo>
                <a:lnTo>
                  <a:pt x="0" y="0"/>
                </a:lnTo>
                <a:lnTo>
                  <a:pt x="18287998" y="0"/>
                </a:lnTo>
                <a:close/>
              </a:path>
            </a:pathLst>
          </a:custGeom>
          <a:solidFill>
            <a:srgbClr val="7DD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58780" y="571337"/>
            <a:ext cx="5905499" cy="82391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799" y="3523488"/>
            <a:ext cx="11311127" cy="343204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7112" y="9237376"/>
            <a:ext cx="174371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0" dirty="0">
                <a:solidFill>
                  <a:srgbClr val="FFFFFF"/>
                </a:solidFill>
                <a:latin typeface="Tahoma"/>
                <a:cs typeface="Tahoma"/>
              </a:rPr>
              <a:t>FungiTec</a:t>
            </a:r>
            <a:endParaRPr sz="3400">
              <a:latin typeface="Tahoma"/>
              <a:cs typeface="Tahoma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934" y="0"/>
            <a:ext cx="8527415" cy="10287000"/>
            <a:chOff x="-1934" y="0"/>
            <a:chExt cx="8527415" cy="10287000"/>
          </a:xfrm>
        </p:grpSpPr>
        <p:sp>
          <p:nvSpPr>
            <p:cNvPr id="4" name="object 4"/>
            <p:cNvSpPr/>
            <p:nvPr/>
          </p:nvSpPr>
          <p:spPr>
            <a:xfrm>
              <a:off x="321915" y="0"/>
              <a:ext cx="8203565" cy="10287000"/>
            </a:xfrm>
            <a:custGeom>
              <a:avLst/>
              <a:gdLst/>
              <a:ahLst/>
              <a:cxnLst/>
              <a:rect l="l" t="t" r="r" b="b"/>
              <a:pathLst>
                <a:path w="8203565" h="10287000">
                  <a:moveTo>
                    <a:pt x="0" y="10286999"/>
                  </a:moveTo>
                  <a:lnTo>
                    <a:pt x="8202959" y="10286999"/>
                  </a:lnTo>
                  <a:lnTo>
                    <a:pt x="8202959" y="0"/>
                  </a:lnTo>
                  <a:lnTo>
                    <a:pt x="0" y="0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934" y="1"/>
              <a:ext cx="323850" cy="10287000"/>
            </a:xfrm>
            <a:custGeom>
              <a:avLst/>
              <a:gdLst/>
              <a:ahLst/>
              <a:cxnLst/>
              <a:rect l="l" t="t" r="r" b="b"/>
              <a:pathLst>
                <a:path w="323850" h="10287000">
                  <a:moveTo>
                    <a:pt x="0" y="0"/>
                  </a:moveTo>
                  <a:lnTo>
                    <a:pt x="323849" y="0"/>
                  </a:lnTo>
                  <a:lnTo>
                    <a:pt x="323849" y="10286999"/>
                  </a:lnTo>
                  <a:lnTo>
                    <a:pt x="0" y="10286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7285" y="3116180"/>
            <a:ext cx="5562599" cy="55625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66402" y="988234"/>
            <a:ext cx="5561965" cy="9817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250" spc="229" dirty="0">
                <a:latin typeface="Tahoma"/>
                <a:cs typeface="Tahoma"/>
              </a:rPr>
              <a:t>Quem</a:t>
            </a:r>
            <a:r>
              <a:rPr sz="6250" spc="100" dirty="0">
                <a:latin typeface="Tahoma"/>
                <a:cs typeface="Tahoma"/>
              </a:rPr>
              <a:t> </a:t>
            </a:r>
            <a:r>
              <a:rPr sz="6250" spc="220" dirty="0">
                <a:latin typeface="Tahoma"/>
                <a:cs typeface="Tahoma"/>
              </a:rPr>
              <a:t>Somos</a:t>
            </a:r>
            <a:endParaRPr sz="62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8764" y="6324222"/>
            <a:ext cx="6496050" cy="1568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marR="203200" indent="1816100">
              <a:lnSpc>
                <a:spcPct val="122700"/>
              </a:lnSpc>
              <a:spcBef>
                <a:spcPts val="100"/>
              </a:spcBef>
            </a:pPr>
            <a:r>
              <a:rPr sz="2750" b="1" dirty="0">
                <a:solidFill>
                  <a:srgbClr val="FFFFFF"/>
                </a:solidFill>
                <a:latin typeface="Tahoma"/>
                <a:cs typeface="Tahoma"/>
              </a:rPr>
              <a:t>Projeto</a:t>
            </a:r>
            <a:r>
              <a:rPr sz="275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b="1" spc="-10" dirty="0">
                <a:solidFill>
                  <a:srgbClr val="FFFFFF"/>
                </a:solidFill>
                <a:latin typeface="Tahoma"/>
                <a:cs typeface="Tahoma"/>
              </a:rPr>
              <a:t>Atual: </a:t>
            </a:r>
            <a:r>
              <a:rPr sz="2750" b="1" dirty="0">
                <a:solidFill>
                  <a:srgbClr val="FFFFFF"/>
                </a:solidFill>
                <a:latin typeface="Tahoma"/>
                <a:cs typeface="Tahoma"/>
              </a:rPr>
              <a:t>Monitoramento</a:t>
            </a:r>
            <a:r>
              <a:rPr sz="2750" b="1" spc="2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b="1" spc="6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750" b="1" spc="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b="1" dirty="0">
                <a:solidFill>
                  <a:srgbClr val="FFFFFF"/>
                </a:solidFill>
                <a:latin typeface="Tahoma"/>
                <a:cs typeface="Tahoma"/>
              </a:rPr>
              <a:t>Temperatura</a:t>
            </a:r>
            <a:r>
              <a:rPr sz="2750" b="1" spc="3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b="1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2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750" b="1" spc="50" dirty="0">
                <a:solidFill>
                  <a:srgbClr val="FFFFFF"/>
                </a:solidFill>
                <a:latin typeface="Tahoma"/>
                <a:cs typeface="Tahoma"/>
              </a:rPr>
              <a:t>Umidade</a:t>
            </a:r>
            <a:r>
              <a:rPr sz="2750" b="1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b="1" dirty="0">
                <a:solidFill>
                  <a:srgbClr val="FFFFFF"/>
                </a:solidFill>
                <a:latin typeface="Tahoma"/>
                <a:cs typeface="Tahoma"/>
              </a:rPr>
              <a:t>em</a:t>
            </a:r>
            <a:r>
              <a:rPr sz="2750" b="1" spc="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b="1" dirty="0">
                <a:solidFill>
                  <a:srgbClr val="FFFFFF"/>
                </a:solidFill>
                <a:latin typeface="Tahoma"/>
                <a:cs typeface="Tahoma"/>
              </a:rPr>
              <a:t>Estufas</a:t>
            </a:r>
            <a:r>
              <a:rPr sz="2750" b="1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b="1" spc="6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750" b="1" spc="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b="1" spc="60" dirty="0">
                <a:solidFill>
                  <a:srgbClr val="FFFFFF"/>
                </a:solidFill>
                <a:latin typeface="Tahoma"/>
                <a:cs typeface="Tahoma"/>
              </a:rPr>
              <a:t>Cogumelos.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3163" y="2996306"/>
            <a:ext cx="6477635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23600"/>
              </a:lnSpc>
              <a:spcBef>
                <a:spcPts val="95"/>
              </a:spcBef>
            </a:pPr>
            <a:r>
              <a:rPr sz="2750" b="1" spc="50" dirty="0">
                <a:solidFill>
                  <a:srgbClr val="FFFFFF"/>
                </a:solidFill>
                <a:latin typeface="Tahoma"/>
                <a:cs typeface="Tahoma"/>
              </a:rPr>
              <a:t>Somos</a:t>
            </a:r>
            <a:r>
              <a:rPr sz="275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b="1" dirty="0">
                <a:solidFill>
                  <a:srgbClr val="FFFFFF"/>
                </a:solidFill>
                <a:latin typeface="Tahoma"/>
                <a:cs typeface="Tahoma"/>
              </a:rPr>
              <a:t>uma</a:t>
            </a:r>
            <a:r>
              <a:rPr sz="275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b="1" spc="55" dirty="0">
                <a:solidFill>
                  <a:srgbClr val="FFFFFF"/>
                </a:solidFill>
                <a:latin typeface="Tahoma"/>
                <a:cs typeface="Tahoma"/>
              </a:rPr>
              <a:t>Empresa</a:t>
            </a:r>
            <a:r>
              <a:rPr sz="275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b="1" spc="6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75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b="1" spc="85" dirty="0">
                <a:solidFill>
                  <a:srgbClr val="FFFFFF"/>
                </a:solidFill>
                <a:latin typeface="Tahoma"/>
                <a:cs typeface="Tahoma"/>
              </a:rPr>
              <a:t>Tecnologia </a:t>
            </a:r>
            <a:r>
              <a:rPr sz="2750" b="1" spc="100" dirty="0">
                <a:solidFill>
                  <a:srgbClr val="FFFFFF"/>
                </a:solidFill>
                <a:latin typeface="Tahoma"/>
                <a:cs typeface="Tahoma"/>
              </a:rPr>
              <a:t>Focada</a:t>
            </a:r>
            <a:r>
              <a:rPr sz="275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b="1" dirty="0">
                <a:solidFill>
                  <a:srgbClr val="FFFFFF"/>
                </a:solidFill>
                <a:latin typeface="Tahoma"/>
                <a:cs typeface="Tahoma"/>
              </a:rPr>
              <a:t>em</a:t>
            </a:r>
            <a:r>
              <a:rPr sz="275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b="1" dirty="0">
                <a:solidFill>
                  <a:srgbClr val="FFFFFF"/>
                </a:solidFill>
                <a:latin typeface="Tahoma"/>
                <a:cs typeface="Tahoma"/>
              </a:rPr>
              <a:t>criar</a:t>
            </a:r>
            <a:r>
              <a:rPr sz="275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b="1" dirty="0">
                <a:solidFill>
                  <a:srgbClr val="FFFFFF"/>
                </a:solidFill>
                <a:latin typeface="Tahoma"/>
                <a:cs typeface="Tahoma"/>
              </a:rPr>
              <a:t>um</a:t>
            </a:r>
            <a:r>
              <a:rPr sz="275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b="1" spc="65" dirty="0">
                <a:solidFill>
                  <a:srgbClr val="FFFFFF"/>
                </a:solidFill>
                <a:latin typeface="Tahoma"/>
                <a:cs typeface="Tahoma"/>
              </a:rPr>
              <a:t>mundo</a:t>
            </a:r>
            <a:r>
              <a:rPr sz="275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b="1" spc="-20" dirty="0">
                <a:solidFill>
                  <a:srgbClr val="FFFFFF"/>
                </a:solidFill>
                <a:latin typeface="Tahoma"/>
                <a:cs typeface="Tahoma"/>
              </a:rPr>
              <a:t>mais</a:t>
            </a:r>
            <a:endParaRPr sz="27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80"/>
              </a:spcBef>
            </a:pPr>
            <a:r>
              <a:rPr sz="2750" b="1" spc="50" dirty="0">
                <a:solidFill>
                  <a:srgbClr val="FFFFFF"/>
                </a:solidFill>
                <a:latin typeface="Tahoma"/>
                <a:cs typeface="Tahoma"/>
              </a:rPr>
              <a:t>sustentável</a:t>
            </a:r>
            <a:r>
              <a:rPr sz="2750" b="1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b="1" dirty="0">
                <a:solidFill>
                  <a:srgbClr val="FFFFFF"/>
                </a:solidFill>
                <a:latin typeface="Tahoma"/>
                <a:cs typeface="Tahoma"/>
              </a:rPr>
              <a:t>atráves</a:t>
            </a:r>
            <a:r>
              <a:rPr sz="275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b="1" spc="75" dirty="0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r>
              <a:rPr sz="275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b="1" spc="-110" dirty="0">
                <a:solidFill>
                  <a:srgbClr val="FFFFFF"/>
                </a:solidFill>
                <a:latin typeface="Tahoma"/>
                <a:cs typeface="Tahoma"/>
              </a:rPr>
              <a:t>T.I</a:t>
            </a:r>
            <a:r>
              <a:rPr sz="2750" b="1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b="1" spc="-10" dirty="0">
                <a:solidFill>
                  <a:srgbClr val="FFFFFF"/>
                </a:solidFill>
                <a:latin typeface="Tahoma"/>
                <a:cs typeface="Tahoma"/>
              </a:rPr>
              <a:t>verde.</a:t>
            </a:r>
            <a:endParaRPr sz="2750">
              <a:latin typeface="Tahoma"/>
              <a:cs typeface="Tahoma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Por</a:t>
            </a:r>
            <a:r>
              <a:rPr spc="95" dirty="0"/>
              <a:t> </a:t>
            </a:r>
            <a:r>
              <a:rPr spc="290" dirty="0"/>
              <a:t>que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400" dirty="0"/>
              <a:t>Cogumelos?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19634" y="4199208"/>
            <a:ext cx="1594485" cy="6457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50" b="1" spc="-35" dirty="0">
                <a:solidFill>
                  <a:srgbClr val="FFFFFF"/>
                </a:solidFill>
                <a:latin typeface="Tahoma"/>
                <a:cs typeface="Tahoma"/>
              </a:rPr>
              <a:t>Saúde</a:t>
            </a:r>
            <a:endParaRPr sz="4050">
              <a:latin typeface="Tahoma"/>
              <a:cs typeface="Tahoma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525000" cy="10287000"/>
          </a:xfrm>
          <a:custGeom>
            <a:avLst/>
            <a:gdLst/>
            <a:ahLst/>
            <a:cxnLst/>
            <a:rect l="l" t="t" r="r" b="b"/>
            <a:pathLst>
              <a:path w="9525000" h="10287000">
                <a:moveTo>
                  <a:pt x="9524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9524999" y="0"/>
                </a:lnTo>
                <a:lnTo>
                  <a:pt x="9524999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3871" y="2108398"/>
            <a:ext cx="332994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b="0" spc="325" dirty="0">
                <a:solidFill>
                  <a:srgbClr val="000000"/>
                </a:solidFill>
                <a:latin typeface="Tahoma"/>
                <a:cs typeface="Tahoma"/>
              </a:rPr>
              <a:t>SIMPLICIDADE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055" y="2842251"/>
            <a:ext cx="3288029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79169" marR="5080" indent="-967105">
              <a:lnSpc>
                <a:spcPct val="125000"/>
              </a:lnSpc>
              <a:spcBef>
                <a:spcPts val="95"/>
              </a:spcBef>
            </a:pPr>
            <a:r>
              <a:rPr sz="2400" spc="110" dirty="0">
                <a:latin typeface="Tahoma"/>
                <a:cs typeface="Tahoma"/>
              </a:rPr>
              <a:t>Um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125" dirty="0">
                <a:latin typeface="Tahoma"/>
                <a:cs typeface="Tahoma"/>
              </a:rPr>
              <a:t>sistema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155" dirty="0">
                <a:latin typeface="Tahoma"/>
                <a:cs typeface="Tahoma"/>
              </a:rPr>
              <a:t>Simplas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10" dirty="0">
                <a:latin typeface="Tahoma"/>
                <a:cs typeface="Tahoma"/>
              </a:rPr>
              <a:t>e </a:t>
            </a:r>
            <a:r>
              <a:rPr sz="2400" spc="80" dirty="0">
                <a:latin typeface="Tahoma"/>
                <a:cs typeface="Tahoma"/>
              </a:rPr>
              <a:t>Intuitivo.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58558" y="3212675"/>
            <a:ext cx="2799715" cy="3669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280035" algn="ctr">
              <a:lnSpc>
                <a:spcPct val="108300"/>
              </a:lnSpc>
              <a:spcBef>
                <a:spcPts val="100"/>
              </a:spcBef>
            </a:pPr>
            <a:r>
              <a:rPr sz="3000" spc="320" dirty="0">
                <a:latin typeface="Tahoma"/>
                <a:cs typeface="Tahoma"/>
              </a:rPr>
              <a:t>FÁCIL</a:t>
            </a:r>
            <a:r>
              <a:rPr sz="3000" spc="315" dirty="0">
                <a:latin typeface="Tahoma"/>
                <a:cs typeface="Tahoma"/>
              </a:rPr>
              <a:t> </a:t>
            </a:r>
            <a:r>
              <a:rPr sz="3000" spc="195" dirty="0">
                <a:latin typeface="Tahoma"/>
                <a:cs typeface="Tahoma"/>
              </a:rPr>
              <a:t>DE </a:t>
            </a:r>
            <a:r>
              <a:rPr sz="3000" spc="325" dirty="0">
                <a:latin typeface="Tahoma"/>
                <a:cs typeface="Tahoma"/>
              </a:rPr>
              <a:t>ENTENDER</a:t>
            </a:r>
            <a:endParaRPr sz="3000">
              <a:latin typeface="Tahoma"/>
              <a:cs typeface="Tahoma"/>
            </a:endParaRPr>
          </a:p>
          <a:p>
            <a:pPr marL="12700" marR="5080" indent="-635" algn="ctr">
              <a:lnSpc>
                <a:spcPct val="125000"/>
              </a:lnSpc>
              <a:spcBef>
                <a:spcPts val="1085"/>
              </a:spcBef>
            </a:pPr>
            <a:r>
              <a:rPr sz="2200" spc="105" dirty="0">
                <a:latin typeface="Tahoma"/>
                <a:cs typeface="Tahoma"/>
              </a:rPr>
              <a:t>Plataforma </a:t>
            </a:r>
            <a:r>
              <a:rPr sz="2200" spc="150" dirty="0">
                <a:latin typeface="Tahoma"/>
                <a:cs typeface="Tahoma"/>
              </a:rPr>
              <a:t>ambientada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145" dirty="0">
                <a:latin typeface="Tahoma"/>
                <a:cs typeface="Tahoma"/>
              </a:rPr>
              <a:t>com </a:t>
            </a:r>
            <a:r>
              <a:rPr sz="2200" spc="140" dirty="0">
                <a:latin typeface="Tahoma"/>
                <a:cs typeface="Tahoma"/>
              </a:rPr>
              <a:t>gráficos</a:t>
            </a:r>
            <a:r>
              <a:rPr sz="2200" spc="25" dirty="0">
                <a:latin typeface="Tahoma"/>
                <a:cs typeface="Tahoma"/>
              </a:rPr>
              <a:t> </a:t>
            </a:r>
            <a:r>
              <a:rPr sz="2200" spc="110" dirty="0">
                <a:latin typeface="Tahoma"/>
                <a:cs typeface="Tahoma"/>
              </a:rPr>
              <a:t>para</a:t>
            </a:r>
            <a:r>
              <a:rPr sz="2200" spc="25" dirty="0">
                <a:latin typeface="Tahoma"/>
                <a:cs typeface="Tahoma"/>
              </a:rPr>
              <a:t> </a:t>
            </a:r>
            <a:r>
              <a:rPr sz="2200" spc="125" dirty="0">
                <a:latin typeface="Tahoma"/>
                <a:cs typeface="Tahoma"/>
              </a:rPr>
              <a:t>rápida </a:t>
            </a:r>
            <a:r>
              <a:rPr sz="2200" spc="150" dirty="0">
                <a:latin typeface="Tahoma"/>
                <a:cs typeface="Tahoma"/>
              </a:rPr>
              <a:t>visualização</a:t>
            </a:r>
            <a:r>
              <a:rPr sz="2200" spc="55" dirty="0">
                <a:latin typeface="Tahoma"/>
                <a:cs typeface="Tahoma"/>
              </a:rPr>
              <a:t> </a:t>
            </a:r>
            <a:r>
              <a:rPr sz="2200" spc="5" dirty="0">
                <a:latin typeface="Tahoma"/>
                <a:cs typeface="Tahoma"/>
              </a:rPr>
              <a:t>e </a:t>
            </a:r>
            <a:r>
              <a:rPr sz="2200" spc="135" dirty="0">
                <a:latin typeface="Tahoma"/>
                <a:cs typeface="Tahoma"/>
              </a:rPr>
              <a:t>interação</a:t>
            </a:r>
            <a:r>
              <a:rPr sz="2200" spc="30" dirty="0">
                <a:latin typeface="Tahoma"/>
                <a:cs typeface="Tahoma"/>
              </a:rPr>
              <a:t> </a:t>
            </a:r>
            <a:r>
              <a:rPr sz="2200" spc="170" dirty="0">
                <a:latin typeface="Tahoma"/>
                <a:cs typeface="Tahoma"/>
              </a:rPr>
              <a:t>com</a:t>
            </a:r>
            <a:r>
              <a:rPr sz="2200" spc="35" dirty="0">
                <a:latin typeface="Tahoma"/>
                <a:cs typeface="Tahoma"/>
              </a:rPr>
              <a:t> </a:t>
            </a:r>
            <a:r>
              <a:rPr sz="2200" spc="95" dirty="0">
                <a:latin typeface="Tahoma"/>
                <a:cs typeface="Tahoma"/>
              </a:rPr>
              <a:t>os </a:t>
            </a:r>
            <a:r>
              <a:rPr sz="2200" spc="125" dirty="0">
                <a:latin typeface="Tahoma"/>
                <a:cs typeface="Tahoma"/>
              </a:rPr>
              <a:t>dados.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5463" y="5977000"/>
            <a:ext cx="2447290" cy="88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76860">
              <a:lnSpc>
                <a:spcPct val="108200"/>
              </a:lnSpc>
              <a:spcBef>
                <a:spcPts val="95"/>
              </a:spcBef>
            </a:pPr>
            <a:r>
              <a:rPr sz="2600" spc="285" dirty="0">
                <a:latin typeface="Tahoma"/>
                <a:cs typeface="Tahoma"/>
              </a:rPr>
              <a:t>AMBIENTE </a:t>
            </a:r>
            <a:r>
              <a:rPr sz="2600" spc="275" dirty="0">
                <a:latin typeface="Tahoma"/>
                <a:cs typeface="Tahoma"/>
              </a:rPr>
              <a:t>ORGANIZADO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3252" y="7119876"/>
            <a:ext cx="2891790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25000"/>
              </a:lnSpc>
              <a:spcBef>
                <a:spcPts val="95"/>
              </a:spcBef>
            </a:pPr>
            <a:r>
              <a:rPr sz="1800" spc="95" dirty="0">
                <a:latin typeface="Tahoma"/>
                <a:cs typeface="Tahoma"/>
              </a:rPr>
              <a:t>Um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120" dirty="0">
                <a:latin typeface="Tahoma"/>
                <a:cs typeface="Tahoma"/>
              </a:rPr>
              <a:t>ambiente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120" dirty="0">
                <a:latin typeface="Tahoma"/>
                <a:cs typeface="Tahoma"/>
              </a:rPr>
              <a:t>organizado 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30" dirty="0">
                <a:latin typeface="Tahoma"/>
                <a:cs typeface="Tahoma"/>
              </a:rPr>
              <a:t> </a:t>
            </a:r>
            <a:r>
              <a:rPr sz="1800" spc="150" dirty="0">
                <a:latin typeface="Tahoma"/>
                <a:cs typeface="Tahoma"/>
              </a:rPr>
              <a:t>documentado</a:t>
            </a:r>
            <a:r>
              <a:rPr sz="1800" spc="35" dirty="0">
                <a:latin typeface="Tahoma"/>
                <a:cs typeface="Tahoma"/>
              </a:rPr>
              <a:t> </a:t>
            </a:r>
            <a:r>
              <a:rPr sz="1800" spc="125" dirty="0">
                <a:latin typeface="Tahoma"/>
                <a:cs typeface="Tahoma"/>
              </a:rPr>
              <a:t>de</a:t>
            </a:r>
            <a:r>
              <a:rPr sz="1800" spc="30" dirty="0">
                <a:latin typeface="Tahoma"/>
                <a:cs typeface="Tahoma"/>
              </a:rPr>
              <a:t> </a:t>
            </a:r>
            <a:r>
              <a:rPr sz="1800" spc="70" dirty="0">
                <a:latin typeface="Tahoma"/>
                <a:cs typeface="Tahoma"/>
              </a:rPr>
              <a:t>forma </a:t>
            </a:r>
            <a:r>
              <a:rPr sz="1800" spc="120" dirty="0">
                <a:latin typeface="Tahoma"/>
                <a:cs typeface="Tahoma"/>
              </a:rPr>
              <a:t>simples</a:t>
            </a:r>
            <a:r>
              <a:rPr sz="1800" spc="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40" dirty="0">
                <a:latin typeface="Tahoma"/>
                <a:cs typeface="Tahoma"/>
              </a:rPr>
              <a:t> </a:t>
            </a:r>
            <a:r>
              <a:rPr sz="1800" spc="125" dirty="0">
                <a:latin typeface="Tahoma"/>
                <a:cs typeface="Tahoma"/>
              </a:rPr>
              <a:t>de</a:t>
            </a:r>
            <a:r>
              <a:rPr sz="1800" spc="40" dirty="0">
                <a:latin typeface="Tahoma"/>
                <a:cs typeface="Tahoma"/>
              </a:rPr>
              <a:t> </a:t>
            </a:r>
            <a:r>
              <a:rPr sz="1800" spc="114" dirty="0">
                <a:latin typeface="Tahoma"/>
                <a:cs typeface="Tahoma"/>
              </a:rPr>
              <a:t>rápido </a:t>
            </a:r>
            <a:r>
              <a:rPr sz="1800" spc="100" dirty="0">
                <a:latin typeface="Tahoma"/>
                <a:cs typeface="Tahoma"/>
              </a:rPr>
              <a:t>entendimento.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29329" y="2113112"/>
            <a:ext cx="5628005" cy="585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7500" b="1" spc="31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endParaRPr sz="7500">
              <a:latin typeface="Tahoma"/>
              <a:cs typeface="Tahoma"/>
            </a:endParaRPr>
          </a:p>
          <a:p>
            <a:pPr marL="12065" marR="5080" algn="ctr">
              <a:lnSpc>
                <a:spcPct val="102499"/>
              </a:lnSpc>
            </a:pPr>
            <a:r>
              <a:rPr sz="7500" b="1" spc="450" dirty="0">
                <a:solidFill>
                  <a:srgbClr val="FFFFFF"/>
                </a:solidFill>
                <a:latin typeface="Tahoma"/>
                <a:cs typeface="Tahoma"/>
              </a:rPr>
              <a:t>Vantagens </a:t>
            </a:r>
            <a:r>
              <a:rPr sz="7500" b="1" spc="38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7500" b="1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0" b="1" spc="290" dirty="0">
                <a:solidFill>
                  <a:srgbClr val="FFFFFF"/>
                </a:solidFill>
                <a:latin typeface="Tahoma"/>
                <a:cs typeface="Tahoma"/>
              </a:rPr>
              <a:t>Utilizar </a:t>
            </a:r>
            <a:r>
              <a:rPr sz="7500" b="1" spc="415" dirty="0">
                <a:solidFill>
                  <a:srgbClr val="FFFFFF"/>
                </a:solidFill>
                <a:latin typeface="Tahoma"/>
                <a:cs typeface="Tahoma"/>
              </a:rPr>
              <a:t>Nosso</a:t>
            </a:r>
            <a:endParaRPr sz="75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7500" b="1" spc="310" dirty="0">
                <a:solidFill>
                  <a:srgbClr val="FFFFFF"/>
                </a:solidFill>
                <a:latin typeface="Tahoma"/>
                <a:cs typeface="Tahoma"/>
              </a:rPr>
              <a:t>Sistema.</a:t>
            </a:r>
            <a:endParaRPr sz="75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64015" y="0"/>
            <a:ext cx="323850" cy="10287000"/>
          </a:xfrm>
          <a:custGeom>
            <a:avLst/>
            <a:gdLst/>
            <a:ahLst/>
            <a:cxnLst/>
            <a:rect l="l" t="t" r="r" b="b"/>
            <a:pathLst>
              <a:path w="323850" h="10287000">
                <a:moveTo>
                  <a:pt x="0" y="0"/>
                </a:moveTo>
                <a:lnTo>
                  <a:pt x="323849" y="0"/>
                </a:lnTo>
                <a:lnTo>
                  <a:pt x="32384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DD95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425" y="4070065"/>
            <a:ext cx="17830799" cy="592446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5664" y="1260691"/>
            <a:ext cx="1257681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30" dirty="0"/>
              <a:t>Diagrama</a:t>
            </a:r>
            <a:r>
              <a:rPr spc="-375" dirty="0"/>
              <a:t> </a:t>
            </a:r>
            <a:r>
              <a:rPr spc="465" dirty="0"/>
              <a:t>de</a:t>
            </a:r>
            <a:r>
              <a:rPr spc="-370" dirty="0"/>
              <a:t> </a:t>
            </a:r>
            <a:r>
              <a:rPr spc="605" dirty="0"/>
              <a:t>Negócio</a:t>
            </a: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48633"/>
            <a:ext cx="18287999" cy="15716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44303" y="6601762"/>
            <a:ext cx="13715999" cy="14287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44303" y="8398931"/>
            <a:ext cx="13715999" cy="14382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64283" y="996950"/>
            <a:ext cx="1055814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>
                <a:latin typeface="Tahoma"/>
                <a:cs typeface="Tahoma"/>
              </a:rPr>
              <a:t>Planilha</a:t>
            </a:r>
            <a:r>
              <a:rPr spc="-295" dirty="0">
                <a:latin typeface="Tahoma"/>
                <a:cs typeface="Tahoma"/>
              </a:rPr>
              <a:t> </a:t>
            </a:r>
            <a:r>
              <a:rPr spc="165" dirty="0">
                <a:latin typeface="Tahoma"/>
                <a:cs typeface="Tahoma"/>
              </a:rPr>
              <a:t>de</a:t>
            </a:r>
            <a:r>
              <a:rPr spc="-29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Riscos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0133" y="4796126"/>
            <a:ext cx="17268190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0" b="1" spc="220" dirty="0">
                <a:solidFill>
                  <a:srgbClr val="FFFFFF"/>
                </a:solidFill>
                <a:latin typeface="Tahoma"/>
                <a:cs typeface="Tahoma"/>
              </a:rPr>
              <a:t>Quartis</a:t>
            </a:r>
            <a:r>
              <a:rPr sz="8500" b="1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500" b="1" spc="100" dirty="0">
                <a:solidFill>
                  <a:srgbClr val="FFFFFF"/>
                </a:solidFill>
                <a:latin typeface="Tahoma"/>
                <a:cs typeface="Tahoma"/>
              </a:rPr>
              <a:t>Temperatura/Umidade</a:t>
            </a:r>
            <a:endParaRPr sz="8500">
              <a:latin typeface="Tahoma"/>
              <a:cs typeface="Tahoma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2488" y="98306"/>
            <a:ext cx="12344399" cy="100679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2406" y="3266969"/>
            <a:ext cx="4791710" cy="402590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0"/>
              </a:spcBef>
            </a:pPr>
            <a:r>
              <a:rPr sz="7500" spc="80" dirty="0">
                <a:latin typeface="Tahoma"/>
                <a:cs typeface="Tahoma"/>
              </a:rPr>
              <a:t>Diagrama</a:t>
            </a:r>
            <a:endParaRPr sz="7500">
              <a:latin typeface="Tahoma"/>
              <a:cs typeface="Tahoma"/>
            </a:endParaRPr>
          </a:p>
          <a:p>
            <a:pPr marL="487045" marR="479425" indent="-247650" algn="ctr">
              <a:lnSpc>
                <a:spcPts val="10500"/>
              </a:lnSpc>
              <a:spcBef>
                <a:spcPts val="400"/>
              </a:spcBef>
            </a:pPr>
            <a:r>
              <a:rPr sz="7500" spc="110" dirty="0">
                <a:latin typeface="Tahoma"/>
                <a:cs typeface="Tahoma"/>
              </a:rPr>
              <a:t>de </a:t>
            </a:r>
            <a:r>
              <a:rPr sz="7500" spc="-10" dirty="0">
                <a:latin typeface="Tahoma"/>
                <a:cs typeface="Tahoma"/>
              </a:rPr>
              <a:t>Solução</a:t>
            </a:r>
            <a:endParaRPr sz="7500">
              <a:latin typeface="Tahoma"/>
              <a:cs typeface="Tahoma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969" y="2485603"/>
            <a:ext cx="17525999" cy="74771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50928" y="695459"/>
            <a:ext cx="978662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>
                <a:latin typeface="Tahoma"/>
                <a:cs typeface="Tahoma"/>
              </a:rPr>
              <a:t>Trello</a:t>
            </a:r>
            <a:r>
              <a:rPr spc="-290" dirty="0">
                <a:latin typeface="Tahoma"/>
                <a:cs typeface="Tahoma"/>
              </a:rPr>
              <a:t> </a:t>
            </a:r>
            <a:r>
              <a:rPr spc="110" dirty="0">
                <a:latin typeface="Tahoma"/>
                <a:cs typeface="Tahoma"/>
              </a:rPr>
              <a:t>do</a:t>
            </a:r>
            <a:r>
              <a:rPr spc="-285" dirty="0">
                <a:latin typeface="Tahoma"/>
                <a:cs typeface="Tahoma"/>
              </a:rPr>
              <a:t> </a:t>
            </a:r>
            <a:r>
              <a:rPr spc="85" dirty="0">
                <a:latin typeface="Tahoma"/>
                <a:cs typeface="Tahoma"/>
              </a:rPr>
              <a:t>Projeto</a:t>
            </a: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2179" y="1028700"/>
            <a:ext cx="8686799" cy="8686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3397250"/>
            <a:ext cx="6079490" cy="3225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3090" marR="5080" indent="-581025">
              <a:lnSpc>
                <a:spcPct val="116700"/>
              </a:lnSpc>
              <a:spcBef>
                <a:spcPts val="95"/>
              </a:spcBef>
            </a:pPr>
            <a:r>
              <a:rPr spc="180" dirty="0">
                <a:latin typeface="Tahoma"/>
                <a:cs typeface="Tahoma"/>
              </a:rPr>
              <a:t>Vamos</a:t>
            </a:r>
            <a:r>
              <a:rPr spc="-295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ao: </a:t>
            </a:r>
            <a:r>
              <a:rPr spc="40" dirty="0">
                <a:latin typeface="Tahoma"/>
                <a:cs typeface="Tahoma"/>
              </a:rPr>
              <a:t>WebSite</a:t>
            </a: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115</Words>
  <Application>Microsoft Office PowerPoint</Application>
  <PresentationFormat>Personalizar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Calibri</vt:lpstr>
      <vt:lpstr>Tahoma</vt:lpstr>
      <vt:lpstr>Trebuchet MS</vt:lpstr>
      <vt:lpstr>Office Theme</vt:lpstr>
      <vt:lpstr>Apresentação do PowerPoint</vt:lpstr>
      <vt:lpstr>Quem Somos</vt:lpstr>
      <vt:lpstr>Por que Cogumelos?</vt:lpstr>
      <vt:lpstr>SIMPLICIDADE</vt:lpstr>
      <vt:lpstr>Diagrama de Negócio</vt:lpstr>
      <vt:lpstr>Planilha de Riscos</vt:lpstr>
      <vt:lpstr>Diagrama de Solução</vt:lpstr>
      <vt:lpstr>Trello do Projeto</vt:lpstr>
      <vt:lpstr>Vamos ao: WebSite</vt:lpstr>
      <vt:lpstr>Modelagem Lógica</vt:lpstr>
      <vt:lpstr>Arduino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FUNGITEC</dc:title>
  <dc:creator>Rodrigo</dc:creator>
  <cp:keywords>DAFOvQVoybE,BAFOvWA-Bhg</cp:keywords>
  <cp:lastModifiedBy>RODRIGO LIMA DE OLIVEIRA .</cp:lastModifiedBy>
  <cp:revision>1</cp:revision>
  <dcterms:created xsi:type="dcterms:W3CDTF">2022-10-23T22:28:35Z</dcterms:created>
  <dcterms:modified xsi:type="dcterms:W3CDTF">2022-10-23T22:52:53Z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2022-10-23T00:00:00Z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2022-10-23T00:00:00Z</vt:filetime>
  </property>
</Properties>
</file>