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960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93947" y="2628899"/>
            <a:ext cx="8610600" cy="1869439"/>
          </a:xfrm>
          <a:prstGeom prst="rect"/>
          <a:noFill/>
        </p:spPr>
        <p:txBody>
          <a:bodyPr rtlCol="0" wrap="square">
            <a:spAutoFit/>
          </a:bodyPr>
          <a:p>
            <a:r>
              <a:rPr dirty="0" sz="2400" lang="en-US"/>
              <a:t>STUDENT NAME:</a:t>
            </a:r>
            <a:r>
              <a:rPr dirty="0" sz="2400" lang="en-IN"/>
              <a:t> </a:t>
            </a:r>
            <a:r>
              <a:rPr dirty="0" sz="2400" lang="en-US"/>
              <a:t>V</a:t>
            </a:r>
            <a:r>
              <a:rPr dirty="0" sz="2400" lang="en-US"/>
              <a:t>i</a:t>
            </a:r>
            <a:r>
              <a:rPr dirty="0" sz="2400" lang="en-US"/>
              <a:t>s</a:t>
            </a:r>
            <a:r>
              <a:rPr dirty="0" sz="2400" lang="en-US"/>
              <a:t>w</a:t>
            </a:r>
            <a:r>
              <a:rPr dirty="0" sz="2400" lang="en-US"/>
              <a:t>a</a:t>
            </a:r>
            <a:r>
              <a:rPr dirty="0" sz="2400" lang="en-US"/>
              <a:t> </a:t>
            </a:r>
            <a:r>
              <a:rPr dirty="0" sz="2400" lang="en-US"/>
              <a:t>V</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5</a:t>
            </a:r>
            <a:r>
              <a:rPr dirty="0" sz="2400" lang="en-US"/>
              <a:t>6</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Science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912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170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791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98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91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32029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659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919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210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5044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2024-09-13T07:54:06Z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792116d9a98e46e0ae55e9faf014f4ba</vt:lpwstr>
  </property>
</Properties>
</file>