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F96BC-41C4-0702-FE7D-1580AF6E8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A6AE9D-3EE9-65CD-1AA2-FFC81CF08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08C768-B3CF-54B7-5356-A4A5FAF8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0CF9-E798-4904-B95B-7F6521D4DEA5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C7753-6A96-0FE8-A7AA-3A4CAA6F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A2D243-3642-7499-03E1-67A5654A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B209-BB79-46BD-976B-926629119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84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6539B-C403-A83F-33DF-615CA36E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94D483-8CEF-CDC7-8C44-C57075B54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71850A-75CD-DFA3-AE55-81BFAFB2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0CF9-E798-4904-B95B-7F6521D4DEA5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AECD19-757D-A785-4E53-04D28FB2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CEA46-4F95-C8BC-F450-5B2EC03E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B209-BB79-46BD-976B-926629119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60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E71460-5351-801E-8833-538165412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EE7150-5578-16F3-8CE3-6466231D9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DF6EA1-AF32-4768-A77F-21BE7492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0CF9-E798-4904-B95B-7F6521D4DEA5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0E48CF-F513-751C-8684-F6D181F2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8385B4-3AAC-03C6-5516-DF0E6134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B209-BB79-46BD-976B-926629119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36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B28B3-9AA4-6EA6-2DD5-3D7F9EE8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F0D07C-027D-ABD6-CAB2-9479CB7CC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45D23D-7705-E3D0-C11B-18709FDF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0CF9-E798-4904-B95B-7F6521D4DEA5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7B5446-0EFE-AF3D-83B1-4A0FA906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F0B713-CBE8-DF43-CE33-9FAD5747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B209-BB79-46BD-976B-926629119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8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1DC83-3739-9773-AFE3-B3D058AE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6A0BE2-BF6B-34CA-67B8-CC95F0E19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96546D-E1F3-073B-E4D1-A963D9F8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0CF9-E798-4904-B95B-7F6521D4DEA5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F6398C-7969-00CD-9ECF-F294BDAC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36A7D5-95E7-69E0-20D5-D15925E5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B209-BB79-46BD-976B-926629119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41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FF369-A6E0-D1F4-BA5F-0CFE4A2A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A9F69E-5418-B97F-3D89-E9C5948F9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77ADB6-808A-29F5-9F25-6076B9DFC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E31AE4-1223-66E2-CD62-D5AC9906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0CF9-E798-4904-B95B-7F6521D4DEA5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88EBAA-AADC-6003-93AE-FDE7DF01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EDCA63-2036-0442-7063-0B40BBB1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B209-BB79-46BD-976B-926629119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30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11519-C337-F9D6-A548-3D9D9E06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32AC5D-FC6B-95F8-D27F-03336BF5A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A1AF9C-F92C-C10A-32AF-AFAA55F7C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0644B4-6857-50D7-A766-0426A9694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8CE11D-0221-D4B4-FAA0-91486E2D3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BEC059C-3708-1BC2-39A6-AE18D3A9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0CF9-E798-4904-B95B-7F6521D4DEA5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807BA6-B9A4-6291-0DFF-4FC1BC13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C5A4F6-2BB0-108A-ACC4-4AA059F2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B209-BB79-46BD-976B-926629119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35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56A07-9CAC-8886-29DC-886F576A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EBB3CC-890C-C3C8-19C9-B7FDFFDC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0CF9-E798-4904-B95B-7F6521D4DEA5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AE848E-5729-77AD-9974-A2DDE78F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870E10-373B-B729-859B-9A4D11A8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B209-BB79-46BD-976B-926629119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28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0175A5-7AEE-0BCE-882B-883C36A6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0CF9-E798-4904-B95B-7F6521D4DEA5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61E0F5-8BD1-D8F9-DD55-1804BB59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ED442B-2883-6285-15BC-DE53BE25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B209-BB79-46BD-976B-926629119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19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1A481-CBA2-9E3C-6F71-05C21508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45438B-AB37-5EDB-3C98-D39BC5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B067B9-A467-77D1-5CE7-E94F8AC3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ED0EAA-B8FB-A243-3A7D-239BB996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0CF9-E798-4904-B95B-7F6521D4DEA5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624054-B5C6-DFF7-785D-40467712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EB643A-0023-E7CD-267F-46BAC34C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B209-BB79-46BD-976B-926629119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89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4B195-5043-C869-E6B2-8FAEA96B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2C2CFE2-FF56-6862-D077-4F6E2F945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D08AC3-2C1B-A730-30AF-07E25ADF5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E95850-7077-EA17-69D9-0DB95214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0CF9-E798-4904-B95B-7F6521D4DEA5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3A01D6-E52A-9068-61C5-30CAD947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0A1269-053D-D6F0-EA99-F39276CC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B209-BB79-46BD-976B-926629119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37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1617E6-1B66-CE0C-0A4B-6F8EF966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B527D-9397-5997-D09D-6BAA134EF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71489F-CD31-856A-0ED0-23E90B9D3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C50CF9-E798-4904-B95B-7F6521D4DEA5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01782C-1421-DBC4-3465-6EE273C47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8037F3-8EC1-4C5E-D048-31091AD5E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F4B209-BB79-46BD-976B-926629119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82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A3D437A-A0D5-6ED8-35DF-351E2C1D1516}"/>
              </a:ext>
            </a:extLst>
          </p:cNvPr>
          <p:cNvSpPr/>
          <p:nvPr/>
        </p:nvSpPr>
        <p:spPr>
          <a:xfrm>
            <a:off x="2206052" y="194873"/>
            <a:ext cx="7779895" cy="83944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ptos" panose="020B0004020202020204" pitchFamily="34" charset="0"/>
              </a:rPr>
              <a:t>Análise de Ações NASDAQ - MICROSOFT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B97829-EB22-8B97-025F-0AFC947673D3}"/>
              </a:ext>
            </a:extLst>
          </p:cNvPr>
          <p:cNvSpPr txBox="1"/>
          <p:nvPr/>
        </p:nvSpPr>
        <p:spPr>
          <a:xfrm>
            <a:off x="179133" y="1241173"/>
            <a:ext cx="70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Utilize o filtro abaixo para determinar o período de análise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A045A1-EB15-673A-A169-BAE8E2B82DDE}"/>
              </a:ext>
            </a:extLst>
          </p:cNvPr>
          <p:cNvSpPr txBox="1"/>
          <p:nvPr/>
        </p:nvSpPr>
        <p:spPr>
          <a:xfrm>
            <a:off x="5943600" y="6478461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Também é possível utilizar esta barra para verificar os detalhes de um período</a:t>
            </a:r>
          </a:p>
        </p:txBody>
      </p:sp>
    </p:spTree>
    <p:extLst>
      <p:ext uri="{BB962C8B-B14F-4D97-AF65-F5344CB8AC3E}">
        <p14:creationId xmlns:p14="http://schemas.microsoft.com/office/powerpoint/2010/main" val="32341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8F8AE-D103-FC6A-E12B-9C6DCE159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3EC3DFC-BB2F-DEE0-B8DA-5E7DA91E9A2B}"/>
              </a:ext>
            </a:extLst>
          </p:cNvPr>
          <p:cNvSpPr/>
          <p:nvPr/>
        </p:nvSpPr>
        <p:spPr>
          <a:xfrm>
            <a:off x="2206052" y="194873"/>
            <a:ext cx="7779895" cy="83944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ptos" panose="020B0004020202020204" pitchFamily="34" charset="0"/>
              </a:rPr>
              <a:t>Análise de Ações NASDAQ - MICROSOFT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867A3E-FF6C-B41E-0DC1-97829695C442}"/>
              </a:ext>
            </a:extLst>
          </p:cNvPr>
          <p:cNvSpPr txBox="1"/>
          <p:nvPr/>
        </p:nvSpPr>
        <p:spPr>
          <a:xfrm>
            <a:off x="179133" y="1241173"/>
            <a:ext cx="70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Utilize o filtro abaixo para determinar o período de análise</a:t>
            </a:r>
          </a:p>
        </p:txBody>
      </p:sp>
    </p:spTree>
    <p:extLst>
      <p:ext uri="{BB962C8B-B14F-4D97-AF65-F5344CB8AC3E}">
        <p14:creationId xmlns:p14="http://schemas.microsoft.com/office/powerpoint/2010/main" val="164829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VERDI MIGUEL</dc:creator>
  <cp:lastModifiedBy>VICTOR VERDI MIGUEL</cp:lastModifiedBy>
  <cp:revision>2</cp:revision>
  <dcterms:created xsi:type="dcterms:W3CDTF">2025-02-15T00:11:07Z</dcterms:created>
  <dcterms:modified xsi:type="dcterms:W3CDTF">2025-03-18T22:12:30Z</dcterms:modified>
</cp:coreProperties>
</file>