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C2F0B6-3B36-41EC-BFB2-522FD1C5FE7D}"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112036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C2F0B6-3B36-41EC-BFB2-522FD1C5FE7D}"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278121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C2F0B6-3B36-41EC-BFB2-522FD1C5FE7D}"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250481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C2F0B6-3B36-41EC-BFB2-522FD1C5FE7D}"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318617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C2F0B6-3B36-41EC-BFB2-522FD1C5FE7D}"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145397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C2F0B6-3B36-41EC-BFB2-522FD1C5FE7D}"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95670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C2F0B6-3B36-41EC-BFB2-522FD1C5FE7D}" type="datetimeFigureOut">
              <a:rPr lang="en-IN" smtClean="0"/>
              <a:t>27-02-2025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26345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C2F0B6-3B36-41EC-BFB2-522FD1C5FE7D}" type="datetimeFigureOut">
              <a:rPr lang="en-IN" smtClean="0"/>
              <a:t>27-02-2025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389501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2F0B6-3B36-41EC-BFB2-522FD1C5FE7D}" type="datetimeFigureOut">
              <a:rPr lang="en-IN" smtClean="0"/>
              <a:t>27-02-2025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189866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C2F0B6-3B36-41EC-BFB2-522FD1C5FE7D}"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33909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C2F0B6-3B36-41EC-BFB2-522FD1C5FE7D}"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01EF9-2723-430D-ACEE-403EA929983C}" type="slidenum">
              <a:rPr lang="en-IN" smtClean="0"/>
              <a:t>‹#›</a:t>
            </a:fld>
            <a:endParaRPr lang="en-IN"/>
          </a:p>
        </p:txBody>
      </p:sp>
    </p:spTree>
    <p:extLst>
      <p:ext uri="{BB962C8B-B14F-4D97-AF65-F5344CB8AC3E}">
        <p14:creationId xmlns:p14="http://schemas.microsoft.com/office/powerpoint/2010/main" val="229923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2F0B6-3B36-41EC-BFB2-522FD1C5FE7D}" type="datetimeFigureOut">
              <a:rPr lang="en-IN" smtClean="0"/>
              <a:t>27-02-2025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01EF9-2723-430D-ACEE-403EA929983C}" type="slidenum">
              <a:rPr lang="en-IN" smtClean="0"/>
              <a:t>‹#›</a:t>
            </a:fld>
            <a:endParaRPr lang="en-IN"/>
          </a:p>
        </p:txBody>
      </p:sp>
    </p:spTree>
    <p:extLst>
      <p:ext uri="{BB962C8B-B14F-4D97-AF65-F5344CB8AC3E}">
        <p14:creationId xmlns:p14="http://schemas.microsoft.com/office/powerpoint/2010/main" val="421759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n-NO" b="1" dirty="0"/>
              <a:t>PUMPING LEMMA FOR REGULAR SETS</a:t>
            </a:r>
            <a:endParaRPr lang="en-IN" dirty="0"/>
          </a:p>
        </p:txBody>
      </p:sp>
    </p:spTree>
    <p:extLst>
      <p:ext uri="{BB962C8B-B14F-4D97-AF65-F5344CB8AC3E}">
        <p14:creationId xmlns:p14="http://schemas.microsoft.com/office/powerpoint/2010/main" val="183255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Pumping Lemma provides a method to prove that certain languages are not regular. The Pumping Lemma states that for any regular language, there exists a length such that any string longer than this length can be divided into three parts, and by repeating or removing the middle part, the resulting string will also be in the language.</a:t>
            </a:r>
            <a:endParaRPr lang="en-IN" dirty="0"/>
          </a:p>
        </p:txBody>
      </p:sp>
    </p:spTree>
    <p:extLst>
      <p:ext uri="{BB962C8B-B14F-4D97-AF65-F5344CB8AC3E}">
        <p14:creationId xmlns:p14="http://schemas.microsoft.com/office/powerpoint/2010/main" val="422885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476672"/>
            <a:ext cx="8640762" cy="611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31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5" y="476672"/>
            <a:ext cx="8856984" cy="568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42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 OF PUMPING LEMMA</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712968"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4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8640"/>
            <a:ext cx="8820471"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4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8820471"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6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892479"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54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16832"/>
            <a:ext cx="8229600" cy="3240360"/>
          </a:xfrm>
        </p:spPr>
        <p:txBody>
          <a:bodyPr>
            <a:normAutofit/>
          </a:bodyPr>
          <a:lstStyle/>
          <a:p>
            <a:r>
              <a:rPr lang="en-IN" b="1" dirty="0"/>
              <a:t>Generating regular expression from Finite Automata</a:t>
            </a:r>
            <a:br>
              <a:rPr lang="en-IN" b="1" dirty="0"/>
            </a:br>
            <a:endParaRPr lang="en-IN" dirty="0"/>
          </a:p>
        </p:txBody>
      </p:sp>
    </p:spTree>
    <p:extLst>
      <p:ext uri="{BB962C8B-B14F-4D97-AF65-F5344CB8AC3E}">
        <p14:creationId xmlns:p14="http://schemas.microsoft.com/office/powerpoint/2010/main" val="171219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77</Words>
  <Application>Microsoft Office PowerPoint</Application>
  <PresentationFormat>On-screen Show (4:3)</PresentationFormat>
  <Paragraphs>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PUMPING LEMMA FOR REGULAR SETS</vt:lpstr>
      <vt:lpstr>PowerPoint Presentation</vt:lpstr>
      <vt:lpstr>PowerPoint Presentation</vt:lpstr>
      <vt:lpstr>PowerPoint Presentation</vt:lpstr>
      <vt:lpstr>APPLICATION OF PUMPING LEMMA</vt:lpstr>
      <vt:lpstr>PowerPoint Presentation</vt:lpstr>
      <vt:lpstr>PowerPoint Presentation</vt:lpstr>
      <vt:lpstr>PowerPoint Presentation</vt:lpstr>
      <vt:lpstr>Generating regular expression from Finite Automata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PUMPING LEMMA FOR REGULAR SETS</dc:title>
  <dc:creator>Windows User</dc:creator>
  <cp:lastModifiedBy>Windows User</cp:lastModifiedBy>
  <cp:revision>2</cp:revision>
  <dcterms:created xsi:type="dcterms:W3CDTF">2025-02-27T14:28:27Z</dcterms:created>
  <dcterms:modified xsi:type="dcterms:W3CDTF">2025-02-27T14:38:55Z</dcterms:modified>
</cp:coreProperties>
</file>