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61B18-D39A-4AEA-B8F1-7A293C780BDC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A1913-F34F-4F1B-A540-B24A62F13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6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94B18-4A21-4D8D-9867-83081E38C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9BEE6F-8959-4288-B2AD-08D796E3D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54B8D-C881-4156-8998-1625644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D11-B2D2-43EB-81B0-3DE643375B34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7A473-4C1C-44CC-835E-080267D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9CAB9-8108-4907-916A-8878350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9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3D001-6E01-4C72-A92F-FE902D9B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4CD995-BDDD-4818-BA33-DE50CF9FC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0DE7A8-B062-4D6B-9F12-0A67C785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4AC6-C037-487A-B60E-12A7DA96FFF5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A1045-CCB4-408A-AE60-663AC16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A7866-561A-40A7-861F-81F65CC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3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578C76-EE6F-4EF3-B081-7B5A3A299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E2DD17-0894-4078-8469-FA5F4150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5939B-DE52-45EE-8C1B-A310532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B6F9-4D49-4C5E-ADAE-5DAADD6577AE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09489B-7A65-41FE-BB49-1C2F4949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5907F-CF75-4D01-B5E9-E6DD1D4A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8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F6617-8DAE-4181-9D28-03E963AE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2D2EB-04A5-46DE-A7B8-7050DC24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7A93-84B5-4BCA-A832-1C5DC6D9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5ED0-E610-4BA4-A450-71F924B5ED10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5CAB0-D04E-4E2C-BD9D-3DA410E2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23349-0BEF-409A-B42D-E9655C75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82E86-0D3B-4DDE-998E-080A5E26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199D5-B4FA-4D53-9470-B644A682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38044-A455-4121-AFEE-1B754F9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6922-86DE-40D4-B983-1167E2984CCA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09C8F-6673-45FB-B859-97EC3CF8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4F336-303B-4E32-A7CB-44BABF01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95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6876A-5594-470E-8AA5-F3D1B779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DBFD9-88C8-41DB-80F7-530701316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4A5754-E5B1-4D9A-AACC-26C52ECE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BF3363-CA94-47E3-9BAF-CB7CE0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F18-9B72-4A70-8BF7-1EEB413C1273}" type="datetime1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5B326-4C55-4A8E-8B9E-A8B46C4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81AB08-7E7E-4F43-8629-B033F39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D9D26-FE5E-44AB-B4F9-63F42C4C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23AC3-7D2B-4C5C-A2B5-7858C7EF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A8A198-E674-43C8-BC31-68602602F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209079-9FE6-4353-8749-5A3B63EAD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9D4F8A-4964-4A17-92BD-624C7B7F7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162C1E-3AE0-4510-89A0-3F6422F3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D2E-80DC-448A-9E0C-34EE31A8E3BA}" type="datetime1">
              <a:rPr lang="fr-FR" smtClean="0"/>
              <a:t>14/06/2018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8708CF-743F-4317-9672-09EE9537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1DFAD5-27CF-4F08-A0FB-7B42873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65F4-84E7-4109-8BFC-49B5815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4F7D33-E258-40A0-8F6D-303A8CE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A74A-51AD-4567-B97C-C25F42E7EC0B}" type="datetime1">
              <a:rPr lang="fr-FR" smtClean="0"/>
              <a:t>14/06/2018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B36EAA-C689-4F0C-9F9D-04AAC26B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6F283-0535-4D79-B4C1-6C86A02E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FB4326-4147-464A-A74A-5E6325A5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E619-9381-48EC-BA47-96674DF5D593}" type="datetime1">
              <a:rPr lang="fr-FR" smtClean="0"/>
              <a:t>14/06/2018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F11678-C018-407D-8C07-8A0A49B6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FC72A8-566F-4789-A469-975D106D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FB58A-32E7-4903-A8C6-8CEEAB7A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C911D-C49F-4880-826E-258E1297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5E3EFA-6872-46CE-9728-D8D6465E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81E4C-6634-4A12-A422-35EFF23F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DB25-3CD8-40D7-BD11-99254968442C}" type="datetime1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CE7BCD-F27F-497F-A93C-B2667D11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FE709E-45F9-4203-BDB0-6FE5F086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7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AD41E-A9AD-4A68-8861-B1BFA80A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B0F94C-C789-4C1B-8EA4-713392A30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70431F-5123-4DB6-B812-6CFAB6CF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3538AA-EBF3-4351-862A-2682693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E59-68F1-4CB9-B318-C413A266ADFB}" type="datetime1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AC32E8-1EF1-4C72-A9CF-9112C58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5960E-91A7-4EAA-908B-A5E497DF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39BAB3-905B-49B8-A337-B95D05A0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D2438-4400-4B2B-9015-62E68FA7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B1FD2-C25C-494F-8B08-23867A8D5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9183-A1C1-4CB8-8CA3-1F9C28E32E0D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2F2C7-DB12-4AE7-8087-B6E872DAB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E50A7-B5DD-4CBA-89DD-E47440B9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8B12-F603-448C-A371-3085AF7FB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3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97679-3789-4436-91FF-57EAE9345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Reconnaissance de Pattern dans des écosystèmes biologiques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DA1EC-05F5-4240-A7D5-DD4DD8730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6638"/>
            <a:ext cx="9144000" cy="501162"/>
          </a:xfrm>
        </p:spPr>
        <p:txBody>
          <a:bodyPr/>
          <a:lstStyle/>
          <a:p>
            <a:pPr algn="r"/>
            <a:r>
              <a:rPr lang="fr-FR" dirty="0"/>
              <a:t>Vianney Tessier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044410-75D4-44DC-B698-AA9AA0ED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2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96680-D23C-4A50-BCB8-A3D04407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40539-2E52-4710-A79A-8E1B5C05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936EF-0E1D-472B-8CFE-F6C11F85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12-F603-448C-A371-3085AF7FB0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13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Reconnaissance de Pattern dans des écosystèmes biologiques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vianney tessier</dc:creator>
  <cp:lastModifiedBy>vianney tessier</cp:lastModifiedBy>
  <cp:revision>5</cp:revision>
  <dcterms:created xsi:type="dcterms:W3CDTF">2018-06-14T14:50:02Z</dcterms:created>
  <dcterms:modified xsi:type="dcterms:W3CDTF">2018-06-14T17:24:50Z</dcterms:modified>
</cp:coreProperties>
</file>