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none" dirty="0" smtClean="0">
                <a:latin typeface="Georgia" panose="02040502050405020303" pitchFamily="18" charset="0"/>
              </a:rPr>
              <a:t>DevOps Winter Program 2020-2021</a:t>
            </a:r>
            <a:br>
              <a:rPr lang="en-US" sz="3600" cap="none" dirty="0" smtClean="0">
                <a:latin typeface="Georgia" panose="02040502050405020303" pitchFamily="18" charset="0"/>
              </a:rPr>
            </a:br>
            <a:r>
              <a:rPr lang="en-US" sz="3600" cap="none" dirty="0" smtClean="0">
                <a:latin typeface="Georgia" panose="02040502050405020303" pitchFamily="18" charset="0"/>
              </a:rPr>
              <a:t>CI/CD Project</a:t>
            </a:r>
            <a:endParaRPr lang="ru-RU" sz="3600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30712" y="5049430"/>
            <a:ext cx="225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Student:</a:t>
            </a:r>
          </a:p>
          <a:p>
            <a:r>
              <a:rPr lang="en-US" dirty="0" err="1" smtClean="0"/>
              <a:t>Viacheslav</a:t>
            </a:r>
            <a:r>
              <a:rPr lang="en-US" dirty="0" smtClean="0"/>
              <a:t> </a:t>
            </a:r>
            <a:r>
              <a:rPr lang="en-US" dirty="0" err="1" smtClean="0"/>
              <a:t>Vasylechko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94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2240567" y="847233"/>
            <a:ext cx="7105735" cy="10624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>
                <a:latin typeface="Georgia" panose="02040502050405020303" pitchFamily="18" charset="0"/>
              </a:rPr>
              <a:t>Task</a:t>
            </a:r>
          </a:p>
          <a:p>
            <a:r>
              <a:rPr lang="en-US" sz="2000" cap="none" dirty="0" smtClean="0"/>
              <a:t>Automatization to publish web page</a:t>
            </a:r>
            <a:r>
              <a:rPr lang="en-US" sz="2000" dirty="0" smtClean="0"/>
              <a:t>.</a:t>
            </a:r>
            <a:endParaRPr lang="ru-RU" sz="2000" dirty="0"/>
          </a:p>
          <a:p>
            <a:pPr algn="ctr"/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Заголовок 5"/>
          <p:cNvSpPr txBox="1">
            <a:spLocks/>
          </p:cNvSpPr>
          <p:nvPr/>
        </p:nvSpPr>
        <p:spPr>
          <a:xfrm>
            <a:off x="2240567" y="2237715"/>
            <a:ext cx="7105735" cy="28278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>
                <a:latin typeface="Georgia" panose="02040502050405020303" pitchFamily="18" charset="0"/>
              </a:rPr>
              <a:t>Steps</a:t>
            </a:r>
          </a:p>
          <a:p>
            <a:r>
              <a:rPr lang="en-US" sz="2000" cap="none" dirty="0" smtClean="0"/>
              <a:t>Create </a:t>
            </a:r>
            <a:r>
              <a:rPr lang="en-US" sz="2000" cap="none" dirty="0" err="1" smtClean="0"/>
              <a:t>Github</a:t>
            </a:r>
            <a:r>
              <a:rPr lang="en-US" sz="2000" cap="none" dirty="0" smtClean="0"/>
              <a:t> repository</a:t>
            </a:r>
            <a:r>
              <a:rPr lang="en-US" sz="2000" dirty="0" smtClean="0"/>
              <a:t>.</a:t>
            </a:r>
          </a:p>
          <a:p>
            <a:r>
              <a:rPr lang="en-US" sz="2000" cap="none" dirty="0" smtClean="0"/>
              <a:t>Create instances on AWS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cap="none" dirty="0" smtClean="0"/>
              <a:t>Install Jenkins</a:t>
            </a:r>
            <a:r>
              <a:rPr lang="en-US" sz="2000" dirty="0" smtClean="0"/>
              <a:t>.</a:t>
            </a:r>
          </a:p>
          <a:p>
            <a:r>
              <a:rPr lang="en-US" sz="2000" cap="none" dirty="0"/>
              <a:t>Install </a:t>
            </a:r>
            <a:r>
              <a:rPr lang="en-US" sz="2000" cap="none" dirty="0" smtClean="0"/>
              <a:t>Apache</a:t>
            </a:r>
            <a:r>
              <a:rPr lang="en-US" sz="2000" dirty="0" smtClean="0"/>
              <a:t>.</a:t>
            </a:r>
          </a:p>
          <a:p>
            <a:r>
              <a:rPr lang="en-US" sz="2000" cap="none" dirty="0" smtClean="0"/>
              <a:t>Deploy web page from </a:t>
            </a:r>
            <a:r>
              <a:rPr lang="en-US" sz="2000" cap="none" dirty="0" err="1" smtClean="0"/>
              <a:t>Github</a:t>
            </a:r>
            <a:r>
              <a:rPr lang="en-US" sz="2000" cap="none" dirty="0" smtClean="0"/>
              <a:t> to Web server on AWS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pPr algn="ctr"/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5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5"/>
          <p:cNvSpPr txBox="1">
            <a:spLocks/>
          </p:cNvSpPr>
          <p:nvPr/>
        </p:nvSpPr>
        <p:spPr>
          <a:xfrm>
            <a:off x="2685629" y="758220"/>
            <a:ext cx="7105735" cy="10624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smtClean="0">
                <a:latin typeface="Georgia" panose="02040502050405020303" pitchFamily="18" charset="0"/>
              </a:rPr>
              <a:t>Used OS, platforms and tools</a:t>
            </a:r>
            <a:r>
              <a:rPr lang="en-US" sz="2000" dirty="0" smtClean="0"/>
              <a:t>.</a:t>
            </a:r>
            <a:endParaRPr lang="ru-RU" sz="2000" dirty="0"/>
          </a:p>
          <a:p>
            <a:pPr algn="ctr"/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3" name="Picture 14" descr="ÐÐ°ÑÑÐ¸Ð½ÐºÐ¸ Ð¿Ð¾ Ð·Ð°Ð¿ÑÐ¾ÑÑ Ubuntu">
            <a:extLst>
              <a:ext uri="{FF2B5EF4-FFF2-40B4-BE49-F238E27FC236}">
                <a16:creationId xmlns:a16="http://schemas.microsoft.com/office/drawing/2014/main" xmlns="" id="{7CA9A525-4416-4094-99CD-707360CE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1820707"/>
            <a:ext cx="1246255" cy="12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 descr="ÐÐ°ÑÑÐ¸Ð½ÐºÐ¸ Ð¿Ð¾ Ð·Ð°Ð¿ÑÐ¾ÑÑ git">
            <a:extLst>
              <a:ext uri="{FF2B5EF4-FFF2-40B4-BE49-F238E27FC236}">
                <a16:creationId xmlns:a16="http://schemas.microsoft.com/office/drawing/2014/main" xmlns="" id="{E77CB386-F0A7-4AB7-AD20-E0422EBB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80" y="1853789"/>
            <a:ext cx="2826916" cy="118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ÐÐ¾ÑÐ¾Ð¶ÐµÐµ Ð¸Ð·Ð¾Ð±ÑÐ°Ð¶ÐµÐ½Ð¸Ðµ">
            <a:extLst>
              <a:ext uri="{FF2B5EF4-FFF2-40B4-BE49-F238E27FC236}">
                <a16:creationId xmlns:a16="http://schemas.microsoft.com/office/drawing/2014/main" xmlns="" id="{B9A36DDC-5B53-4688-98FE-54CBA578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183" y="1665200"/>
            <a:ext cx="3238748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Ð°ÑÑÐ¸Ð½ÐºÐ¸ Ð¿Ð¾ Ð·Ð°Ð¿ÑÐ¾ÑÑ Ð´Ð¶ÐµÐ½ÐºÐ¸Ð½Ñ">
            <a:extLst>
              <a:ext uri="{FF2B5EF4-FFF2-40B4-BE49-F238E27FC236}">
                <a16:creationId xmlns:a16="http://schemas.microsoft.com/office/drawing/2014/main" xmlns="" id="{23B86386-415C-4C0E-BF65-92050F58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574" y="3472456"/>
            <a:ext cx="1432724" cy="197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ÐÐ°ÑÑÐ¸Ð½ÐºÐ¸ Ð¿Ð¾ Ð·Ð°Ð¿ÑÐ¾ÑÑ AWS">
            <a:extLst>
              <a:ext uri="{FF2B5EF4-FFF2-40B4-BE49-F238E27FC236}">
                <a16:creationId xmlns:a16="http://schemas.microsoft.com/office/drawing/2014/main" xmlns="" id="{36166E7B-9A3A-43F9-AF04-1E1E4237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50" y="3646063"/>
            <a:ext cx="4334483" cy="16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7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50" y="1018296"/>
            <a:ext cx="10058400" cy="41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7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73" y="547899"/>
            <a:ext cx="10058400" cy="16962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73" y="2244137"/>
            <a:ext cx="10058400" cy="43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4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86" y="391537"/>
            <a:ext cx="4862642" cy="57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5"/>
          <p:cNvSpPr txBox="1">
            <a:spLocks/>
          </p:cNvSpPr>
          <p:nvPr/>
        </p:nvSpPr>
        <p:spPr>
          <a:xfrm>
            <a:off x="1900700" y="1696897"/>
            <a:ext cx="8791575" cy="45906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smtClean="0">
                <a:latin typeface="Georgia" panose="02040502050405020303" pitchFamily="18" charset="0"/>
              </a:rPr>
              <a:t>Thanks!</a:t>
            </a:r>
          </a:p>
          <a:p>
            <a:pPr algn="ctr"/>
            <a:endParaRPr lang="en-US" cap="none" dirty="0">
              <a:latin typeface="Georgia" panose="02040502050405020303" pitchFamily="18" charset="0"/>
            </a:endParaRPr>
          </a:p>
          <a:p>
            <a:pPr algn="ctr"/>
            <a:endParaRPr lang="en-US" cap="none" dirty="0" smtClean="0">
              <a:latin typeface="Georgia" panose="02040502050405020303" pitchFamily="18" charset="0"/>
            </a:endParaRPr>
          </a:p>
          <a:p>
            <a:pPr algn="ctr"/>
            <a:endParaRPr lang="en-US" cap="none" dirty="0">
              <a:latin typeface="Georgia" panose="02040502050405020303" pitchFamily="18" charset="0"/>
            </a:endParaRPr>
          </a:p>
          <a:p>
            <a:pPr algn="ctr"/>
            <a:endParaRPr lang="en-US" cap="none" dirty="0" smtClean="0">
              <a:latin typeface="Georgia" panose="02040502050405020303" pitchFamily="18" charset="0"/>
            </a:endParaRPr>
          </a:p>
          <a:p>
            <a:pPr algn="ctr"/>
            <a:endParaRPr lang="en-US" cap="none" dirty="0">
              <a:latin typeface="Georgia" panose="02040502050405020303" pitchFamily="18" charset="0"/>
            </a:endParaRPr>
          </a:p>
          <a:p>
            <a:r>
              <a:rPr lang="en-US" sz="2000" cap="none" dirty="0" smtClean="0">
                <a:latin typeface="Georgia" panose="02040502050405020303" pitchFamily="18" charset="0"/>
              </a:rPr>
              <a:t>EPAM DevOps winter online 2020/2021</a:t>
            </a:r>
          </a:p>
          <a:p>
            <a:r>
              <a:rPr lang="en-US" sz="2000" cap="none" dirty="0" smtClean="0">
                <a:latin typeface="Georgia" panose="02040502050405020303" pitchFamily="18" charset="0"/>
              </a:rPr>
              <a:t>Student: </a:t>
            </a:r>
            <a:r>
              <a:rPr lang="en-US" sz="2000" cap="none" dirty="0" err="1" smtClean="0">
                <a:latin typeface="Georgia" panose="02040502050405020303" pitchFamily="18" charset="0"/>
              </a:rPr>
              <a:t>Viacheslav</a:t>
            </a:r>
            <a:r>
              <a:rPr lang="en-US" sz="2000" cap="none" dirty="0" smtClean="0">
                <a:latin typeface="Georgia" panose="02040502050405020303" pitchFamily="18" charset="0"/>
              </a:rPr>
              <a:t> </a:t>
            </a:r>
            <a:r>
              <a:rPr lang="en-US" sz="2000" cap="none" dirty="0" err="1" smtClean="0">
                <a:latin typeface="Georgia" panose="02040502050405020303" pitchFamily="18" charset="0"/>
              </a:rPr>
              <a:t>Vasylechko</a:t>
            </a:r>
            <a:endParaRPr lang="en-US" sz="2000" cap="none" dirty="0" smtClean="0">
              <a:latin typeface="Georgia" panose="02040502050405020303" pitchFamily="18" charset="0"/>
            </a:endParaRPr>
          </a:p>
          <a:p>
            <a:r>
              <a:rPr lang="en-US" sz="2000" cap="none" dirty="0" smtClean="0">
                <a:latin typeface="Georgia" panose="02040502050405020303" pitchFamily="18" charset="0"/>
              </a:rPr>
              <a:t>E-mail: vvvasilechko@gmail.com</a:t>
            </a:r>
          </a:p>
          <a:p>
            <a:pPr algn="ctr"/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41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124</TotalTime>
  <Words>63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Georgia</vt:lpstr>
      <vt:lpstr>Trebuchet MS</vt:lpstr>
      <vt:lpstr>Tw Cen MT</vt:lpstr>
      <vt:lpstr>Контур</vt:lpstr>
      <vt:lpstr>DevOps Winter Program 2020-2021 CI/CD 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Winter Program 2020-2021 CI/CD Project</dc:title>
  <dc:creator>vvasilechko</dc:creator>
  <cp:lastModifiedBy>vvasilechko</cp:lastModifiedBy>
  <cp:revision>11</cp:revision>
  <dcterms:created xsi:type="dcterms:W3CDTF">2021-03-21T10:17:28Z</dcterms:created>
  <dcterms:modified xsi:type="dcterms:W3CDTF">2021-03-21T12:22:24Z</dcterms:modified>
</cp:coreProperties>
</file>