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57" r:id="rId4"/>
    <p:sldId id="258" r:id="rId5"/>
    <p:sldId id="259" r:id="rId6"/>
    <p:sldId id="260" r:id="rId7"/>
    <p:sldId id="262" r:id="rId8"/>
    <p:sldId id="264" r:id="rId9"/>
    <p:sldId id="263" r:id="rId10"/>
    <p:sldId id="265" r:id="rId11"/>
    <p:sldId id="266" r:id="rId12"/>
    <p:sldId id="267" r:id="rId13"/>
    <p:sldId id="269" r:id="rId14"/>
    <p:sldId id="270" r:id="rId15"/>
    <p:sldId id="271" r:id="rId16"/>
    <p:sldId id="261"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оглавления" id="{FE9F49B0-0E6F-4458-A039-52F7E763515C}">
          <p14:sldIdLst>
            <p14:sldId id="268"/>
          </p14:sldIdLst>
        </p14:section>
        <p14:section name="ФГБОУ ВО «Российский экономический университет им. Г.В. Плеханова»" id="{C1410191-EF91-4982-BD80-B99B9AA08F78}">
          <p14:sldIdLst>
            <p14:sldId id="256"/>
          </p14:sldIdLst>
        </p14:section>
        <p14:section name="Предметная область" id="{34E2599D-F529-4654-AEBA-1A4768B6011B}">
          <p14:sldIdLst>
            <p14:sldId id="257"/>
          </p14:sldIdLst>
        </p14:section>
        <p14:section name="ER-модель" id="{BEC09C2E-1C99-433F-9917-C84F8D042400}">
          <p14:sldIdLst>
            <p14:sldId id="258"/>
          </p14:sldIdLst>
        </p14:section>
        <p14:section name="Инструментальные средства" id="{8664ADA2-50EF-4ADF-AA2A-FCAFD1329CAF}">
          <p14:sldIdLst>
            <p14:sldId id="259"/>
          </p14:sldIdLst>
        </p14:section>
        <p14:section name="Результат" id="{20D83987-69B7-4233-B8B7-B7F6978B8F24}">
          <p14:sldIdLst>
            <p14:sldId id="260"/>
            <p14:sldId id="262"/>
            <p14:sldId id="264"/>
            <p14:sldId id="263"/>
            <p14:sldId id="265"/>
            <p14:sldId id="266"/>
            <p14:sldId id="267"/>
            <p14:sldId id="269"/>
            <p14:sldId id="270"/>
            <p14:sldId id="271"/>
          </p14:sldIdLst>
        </p14:section>
        <p14:section name="Раздел 6" id="{8D2BF70A-5402-4A04-86F0-A5944587BC3A}">
          <p14:sldIdLst>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3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767B45-0029-C858-B9C6-8786E3C6AFE3}"/>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39EF3A8F-3DEC-CBCE-EE12-B42E165926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E13F6699-91E4-AD6B-377A-9343F916EA30}"/>
              </a:ext>
            </a:extLst>
          </p:cNvPr>
          <p:cNvSpPr>
            <a:spLocks noGrp="1"/>
          </p:cNvSpPr>
          <p:nvPr>
            <p:ph type="dt" sz="half" idx="10"/>
          </p:nvPr>
        </p:nvSpPr>
        <p:spPr/>
        <p:txBody>
          <a:bodyPr/>
          <a:lstStyle/>
          <a:p>
            <a:fld id="{C25E1B03-9D8D-4669-A96C-CE440FF71617}" type="datetimeFigureOut">
              <a:rPr lang="ru-RU" smtClean="0"/>
              <a:t>11.12.2022</a:t>
            </a:fld>
            <a:endParaRPr lang="ru-RU"/>
          </a:p>
        </p:txBody>
      </p:sp>
      <p:sp>
        <p:nvSpPr>
          <p:cNvPr id="5" name="Нижний колонтитул 4">
            <a:extLst>
              <a:ext uri="{FF2B5EF4-FFF2-40B4-BE49-F238E27FC236}">
                <a16:creationId xmlns:a16="http://schemas.microsoft.com/office/drawing/2014/main" id="{AECA53A2-A4D5-0335-F2FE-68FAF794A05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DACDB77-0A81-6CDE-4DDA-20C6D6EA5DE0}"/>
              </a:ext>
            </a:extLst>
          </p:cNvPr>
          <p:cNvSpPr>
            <a:spLocks noGrp="1"/>
          </p:cNvSpPr>
          <p:nvPr>
            <p:ph type="sldNum" sz="quarter" idx="12"/>
          </p:nvPr>
        </p:nvSpPr>
        <p:spPr/>
        <p:txBody>
          <a:bodyPr/>
          <a:lstStyle/>
          <a:p>
            <a:fld id="{F753A965-17FF-46BF-B091-0BC1ED1D09AD}" type="slidenum">
              <a:rPr lang="ru-RU" smtClean="0"/>
              <a:t>‹#›</a:t>
            </a:fld>
            <a:endParaRPr lang="ru-RU"/>
          </a:p>
        </p:txBody>
      </p:sp>
    </p:spTree>
    <p:extLst>
      <p:ext uri="{BB962C8B-B14F-4D97-AF65-F5344CB8AC3E}">
        <p14:creationId xmlns:p14="http://schemas.microsoft.com/office/powerpoint/2010/main" val="394254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BE0050-C9AA-323E-1076-E68572726B2B}"/>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2B4EF8FD-EC34-C27E-AC42-FC9AF1E2D42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C0FD229-4BE5-4727-FBF1-8B47B5BB827F}"/>
              </a:ext>
            </a:extLst>
          </p:cNvPr>
          <p:cNvSpPr>
            <a:spLocks noGrp="1"/>
          </p:cNvSpPr>
          <p:nvPr>
            <p:ph type="dt" sz="half" idx="10"/>
          </p:nvPr>
        </p:nvSpPr>
        <p:spPr/>
        <p:txBody>
          <a:bodyPr/>
          <a:lstStyle/>
          <a:p>
            <a:fld id="{C25E1B03-9D8D-4669-A96C-CE440FF71617}" type="datetimeFigureOut">
              <a:rPr lang="ru-RU" smtClean="0"/>
              <a:t>11.12.2022</a:t>
            </a:fld>
            <a:endParaRPr lang="ru-RU"/>
          </a:p>
        </p:txBody>
      </p:sp>
      <p:sp>
        <p:nvSpPr>
          <p:cNvPr id="5" name="Нижний колонтитул 4">
            <a:extLst>
              <a:ext uri="{FF2B5EF4-FFF2-40B4-BE49-F238E27FC236}">
                <a16:creationId xmlns:a16="http://schemas.microsoft.com/office/drawing/2014/main" id="{430C2D52-A2DC-BD32-29A1-19CB1242A64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6DBEF44-3A66-6368-F00F-688B428F94F9}"/>
              </a:ext>
            </a:extLst>
          </p:cNvPr>
          <p:cNvSpPr>
            <a:spLocks noGrp="1"/>
          </p:cNvSpPr>
          <p:nvPr>
            <p:ph type="sldNum" sz="quarter" idx="12"/>
          </p:nvPr>
        </p:nvSpPr>
        <p:spPr/>
        <p:txBody>
          <a:bodyPr/>
          <a:lstStyle/>
          <a:p>
            <a:fld id="{F753A965-17FF-46BF-B091-0BC1ED1D09AD}" type="slidenum">
              <a:rPr lang="ru-RU" smtClean="0"/>
              <a:t>‹#›</a:t>
            </a:fld>
            <a:endParaRPr lang="ru-RU"/>
          </a:p>
        </p:txBody>
      </p:sp>
    </p:spTree>
    <p:extLst>
      <p:ext uri="{BB962C8B-B14F-4D97-AF65-F5344CB8AC3E}">
        <p14:creationId xmlns:p14="http://schemas.microsoft.com/office/powerpoint/2010/main" val="160521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22CB7B6-58AB-2C00-D446-7BCF9B7A089A}"/>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C5B18100-32E2-860B-6C04-3AFC50C51AFF}"/>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892A07D-6395-1BBD-9E0C-44743074F48C}"/>
              </a:ext>
            </a:extLst>
          </p:cNvPr>
          <p:cNvSpPr>
            <a:spLocks noGrp="1"/>
          </p:cNvSpPr>
          <p:nvPr>
            <p:ph type="dt" sz="half" idx="10"/>
          </p:nvPr>
        </p:nvSpPr>
        <p:spPr/>
        <p:txBody>
          <a:bodyPr/>
          <a:lstStyle/>
          <a:p>
            <a:fld id="{C25E1B03-9D8D-4669-A96C-CE440FF71617}" type="datetimeFigureOut">
              <a:rPr lang="ru-RU" smtClean="0"/>
              <a:t>11.12.2022</a:t>
            </a:fld>
            <a:endParaRPr lang="ru-RU"/>
          </a:p>
        </p:txBody>
      </p:sp>
      <p:sp>
        <p:nvSpPr>
          <p:cNvPr id="5" name="Нижний колонтитул 4">
            <a:extLst>
              <a:ext uri="{FF2B5EF4-FFF2-40B4-BE49-F238E27FC236}">
                <a16:creationId xmlns:a16="http://schemas.microsoft.com/office/drawing/2014/main" id="{A590DE2E-BDAE-3619-9DC0-81E0BF26520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698E8B6-112E-679A-83D7-90EC35BEADF2}"/>
              </a:ext>
            </a:extLst>
          </p:cNvPr>
          <p:cNvSpPr>
            <a:spLocks noGrp="1"/>
          </p:cNvSpPr>
          <p:nvPr>
            <p:ph type="sldNum" sz="quarter" idx="12"/>
          </p:nvPr>
        </p:nvSpPr>
        <p:spPr/>
        <p:txBody>
          <a:bodyPr/>
          <a:lstStyle/>
          <a:p>
            <a:fld id="{F753A965-17FF-46BF-B091-0BC1ED1D09AD}" type="slidenum">
              <a:rPr lang="ru-RU" smtClean="0"/>
              <a:t>‹#›</a:t>
            </a:fld>
            <a:endParaRPr lang="ru-RU"/>
          </a:p>
        </p:txBody>
      </p:sp>
    </p:spTree>
    <p:extLst>
      <p:ext uri="{BB962C8B-B14F-4D97-AF65-F5344CB8AC3E}">
        <p14:creationId xmlns:p14="http://schemas.microsoft.com/office/powerpoint/2010/main" val="2316163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B55F99-6065-B183-2E99-BBADB21A6C6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A7A9D1D-02A0-D5D9-382C-EFA6DE8C8B32}"/>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89C1D51-6679-BF08-36F8-9CA0B882EC33}"/>
              </a:ext>
            </a:extLst>
          </p:cNvPr>
          <p:cNvSpPr>
            <a:spLocks noGrp="1"/>
          </p:cNvSpPr>
          <p:nvPr>
            <p:ph type="dt" sz="half" idx="10"/>
          </p:nvPr>
        </p:nvSpPr>
        <p:spPr/>
        <p:txBody>
          <a:bodyPr/>
          <a:lstStyle/>
          <a:p>
            <a:fld id="{C25E1B03-9D8D-4669-A96C-CE440FF71617}" type="datetimeFigureOut">
              <a:rPr lang="ru-RU" smtClean="0"/>
              <a:t>11.12.2022</a:t>
            </a:fld>
            <a:endParaRPr lang="ru-RU"/>
          </a:p>
        </p:txBody>
      </p:sp>
      <p:sp>
        <p:nvSpPr>
          <p:cNvPr id="5" name="Нижний колонтитул 4">
            <a:extLst>
              <a:ext uri="{FF2B5EF4-FFF2-40B4-BE49-F238E27FC236}">
                <a16:creationId xmlns:a16="http://schemas.microsoft.com/office/drawing/2014/main" id="{45D5C262-0B14-6BBF-40A5-2E5855AA330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91B550E-7D4D-B538-1885-6E5DEEB27249}"/>
              </a:ext>
            </a:extLst>
          </p:cNvPr>
          <p:cNvSpPr>
            <a:spLocks noGrp="1"/>
          </p:cNvSpPr>
          <p:nvPr>
            <p:ph type="sldNum" sz="quarter" idx="12"/>
          </p:nvPr>
        </p:nvSpPr>
        <p:spPr/>
        <p:txBody>
          <a:bodyPr/>
          <a:lstStyle/>
          <a:p>
            <a:fld id="{F753A965-17FF-46BF-B091-0BC1ED1D09AD}" type="slidenum">
              <a:rPr lang="ru-RU" smtClean="0"/>
              <a:t>‹#›</a:t>
            </a:fld>
            <a:endParaRPr lang="ru-RU"/>
          </a:p>
        </p:txBody>
      </p:sp>
    </p:spTree>
    <p:extLst>
      <p:ext uri="{BB962C8B-B14F-4D97-AF65-F5344CB8AC3E}">
        <p14:creationId xmlns:p14="http://schemas.microsoft.com/office/powerpoint/2010/main" val="501705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CC445A-9C2E-08ED-EE2D-FFF11563464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9A98AFFC-01D1-32D8-7200-635B3146AD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A2542CCC-02AE-A9C6-D147-5F419B784D73}"/>
              </a:ext>
            </a:extLst>
          </p:cNvPr>
          <p:cNvSpPr>
            <a:spLocks noGrp="1"/>
          </p:cNvSpPr>
          <p:nvPr>
            <p:ph type="dt" sz="half" idx="10"/>
          </p:nvPr>
        </p:nvSpPr>
        <p:spPr/>
        <p:txBody>
          <a:bodyPr/>
          <a:lstStyle/>
          <a:p>
            <a:fld id="{C25E1B03-9D8D-4669-A96C-CE440FF71617}" type="datetimeFigureOut">
              <a:rPr lang="ru-RU" smtClean="0"/>
              <a:t>11.12.2022</a:t>
            </a:fld>
            <a:endParaRPr lang="ru-RU"/>
          </a:p>
        </p:txBody>
      </p:sp>
      <p:sp>
        <p:nvSpPr>
          <p:cNvPr id="5" name="Нижний колонтитул 4">
            <a:extLst>
              <a:ext uri="{FF2B5EF4-FFF2-40B4-BE49-F238E27FC236}">
                <a16:creationId xmlns:a16="http://schemas.microsoft.com/office/drawing/2014/main" id="{43771A29-8449-58D9-D870-F0A0B39FE60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F2CED41-2D85-A1D7-B400-4486EAC46BF6}"/>
              </a:ext>
            </a:extLst>
          </p:cNvPr>
          <p:cNvSpPr>
            <a:spLocks noGrp="1"/>
          </p:cNvSpPr>
          <p:nvPr>
            <p:ph type="sldNum" sz="quarter" idx="12"/>
          </p:nvPr>
        </p:nvSpPr>
        <p:spPr/>
        <p:txBody>
          <a:bodyPr/>
          <a:lstStyle/>
          <a:p>
            <a:fld id="{F753A965-17FF-46BF-B091-0BC1ED1D09AD}" type="slidenum">
              <a:rPr lang="ru-RU" smtClean="0"/>
              <a:t>‹#›</a:t>
            </a:fld>
            <a:endParaRPr lang="ru-RU"/>
          </a:p>
        </p:txBody>
      </p:sp>
    </p:spTree>
    <p:extLst>
      <p:ext uri="{BB962C8B-B14F-4D97-AF65-F5344CB8AC3E}">
        <p14:creationId xmlns:p14="http://schemas.microsoft.com/office/powerpoint/2010/main" val="548192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377C38-1DB2-660D-289C-53F6BAFDBD5A}"/>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F412B48-43BF-E96C-7B98-A240D66F4B6D}"/>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E915202F-B173-F50C-89E6-4DF9683A7EB6}"/>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DE5DADF5-2847-F05B-CAB4-265EFE06465C}"/>
              </a:ext>
            </a:extLst>
          </p:cNvPr>
          <p:cNvSpPr>
            <a:spLocks noGrp="1"/>
          </p:cNvSpPr>
          <p:nvPr>
            <p:ph type="dt" sz="half" idx="10"/>
          </p:nvPr>
        </p:nvSpPr>
        <p:spPr/>
        <p:txBody>
          <a:bodyPr/>
          <a:lstStyle/>
          <a:p>
            <a:fld id="{C25E1B03-9D8D-4669-A96C-CE440FF71617}" type="datetimeFigureOut">
              <a:rPr lang="ru-RU" smtClean="0"/>
              <a:t>11.12.2022</a:t>
            </a:fld>
            <a:endParaRPr lang="ru-RU"/>
          </a:p>
        </p:txBody>
      </p:sp>
      <p:sp>
        <p:nvSpPr>
          <p:cNvPr id="6" name="Нижний колонтитул 5">
            <a:extLst>
              <a:ext uri="{FF2B5EF4-FFF2-40B4-BE49-F238E27FC236}">
                <a16:creationId xmlns:a16="http://schemas.microsoft.com/office/drawing/2014/main" id="{DF9A0C19-D53E-76CF-2874-BE88DB8C7A9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4DA4F85-A6A1-BBD8-A216-9DFC792AE618}"/>
              </a:ext>
            </a:extLst>
          </p:cNvPr>
          <p:cNvSpPr>
            <a:spLocks noGrp="1"/>
          </p:cNvSpPr>
          <p:nvPr>
            <p:ph type="sldNum" sz="quarter" idx="12"/>
          </p:nvPr>
        </p:nvSpPr>
        <p:spPr/>
        <p:txBody>
          <a:bodyPr/>
          <a:lstStyle/>
          <a:p>
            <a:fld id="{F753A965-17FF-46BF-B091-0BC1ED1D09AD}" type="slidenum">
              <a:rPr lang="ru-RU" smtClean="0"/>
              <a:t>‹#›</a:t>
            </a:fld>
            <a:endParaRPr lang="ru-RU"/>
          </a:p>
        </p:txBody>
      </p:sp>
    </p:spTree>
    <p:extLst>
      <p:ext uri="{BB962C8B-B14F-4D97-AF65-F5344CB8AC3E}">
        <p14:creationId xmlns:p14="http://schemas.microsoft.com/office/powerpoint/2010/main" val="1951329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D85440-8E0E-5D46-C5FE-D9B4A729FDC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0B8A933D-BF08-A1F2-14AA-4600323987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F59A347-C3FF-6DDE-9C27-9D4611C346EE}"/>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C816318F-FF09-F9C3-3A8A-B1C17D3154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83F50BE5-2C72-1AB0-1216-65AFEB6CAB8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CD3A3669-F018-3DA8-BF81-9A592DC747B7}"/>
              </a:ext>
            </a:extLst>
          </p:cNvPr>
          <p:cNvSpPr>
            <a:spLocks noGrp="1"/>
          </p:cNvSpPr>
          <p:nvPr>
            <p:ph type="dt" sz="half" idx="10"/>
          </p:nvPr>
        </p:nvSpPr>
        <p:spPr/>
        <p:txBody>
          <a:bodyPr/>
          <a:lstStyle/>
          <a:p>
            <a:fld id="{C25E1B03-9D8D-4669-A96C-CE440FF71617}" type="datetimeFigureOut">
              <a:rPr lang="ru-RU" smtClean="0"/>
              <a:t>11.12.2022</a:t>
            </a:fld>
            <a:endParaRPr lang="ru-RU"/>
          </a:p>
        </p:txBody>
      </p:sp>
      <p:sp>
        <p:nvSpPr>
          <p:cNvPr id="8" name="Нижний колонтитул 7">
            <a:extLst>
              <a:ext uri="{FF2B5EF4-FFF2-40B4-BE49-F238E27FC236}">
                <a16:creationId xmlns:a16="http://schemas.microsoft.com/office/drawing/2014/main" id="{29E750A6-4518-A0B2-BA1E-4640EDF6083A}"/>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268D19BE-C9EE-2695-6332-AE6C6DC5E83E}"/>
              </a:ext>
            </a:extLst>
          </p:cNvPr>
          <p:cNvSpPr>
            <a:spLocks noGrp="1"/>
          </p:cNvSpPr>
          <p:nvPr>
            <p:ph type="sldNum" sz="quarter" idx="12"/>
          </p:nvPr>
        </p:nvSpPr>
        <p:spPr/>
        <p:txBody>
          <a:bodyPr/>
          <a:lstStyle/>
          <a:p>
            <a:fld id="{F753A965-17FF-46BF-B091-0BC1ED1D09AD}" type="slidenum">
              <a:rPr lang="ru-RU" smtClean="0"/>
              <a:t>‹#›</a:t>
            </a:fld>
            <a:endParaRPr lang="ru-RU"/>
          </a:p>
        </p:txBody>
      </p:sp>
    </p:spTree>
    <p:extLst>
      <p:ext uri="{BB962C8B-B14F-4D97-AF65-F5344CB8AC3E}">
        <p14:creationId xmlns:p14="http://schemas.microsoft.com/office/powerpoint/2010/main" val="3692642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529140-AC06-7EDE-E952-68799C1F32AD}"/>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9C1EC6D-977C-8070-4020-171FD6B3ECE5}"/>
              </a:ext>
            </a:extLst>
          </p:cNvPr>
          <p:cNvSpPr>
            <a:spLocks noGrp="1"/>
          </p:cNvSpPr>
          <p:nvPr>
            <p:ph type="dt" sz="half" idx="10"/>
          </p:nvPr>
        </p:nvSpPr>
        <p:spPr/>
        <p:txBody>
          <a:bodyPr/>
          <a:lstStyle/>
          <a:p>
            <a:fld id="{C25E1B03-9D8D-4669-A96C-CE440FF71617}" type="datetimeFigureOut">
              <a:rPr lang="ru-RU" smtClean="0"/>
              <a:t>11.12.2022</a:t>
            </a:fld>
            <a:endParaRPr lang="ru-RU"/>
          </a:p>
        </p:txBody>
      </p:sp>
      <p:sp>
        <p:nvSpPr>
          <p:cNvPr id="4" name="Нижний колонтитул 3">
            <a:extLst>
              <a:ext uri="{FF2B5EF4-FFF2-40B4-BE49-F238E27FC236}">
                <a16:creationId xmlns:a16="http://schemas.microsoft.com/office/drawing/2014/main" id="{3F6C3C73-F206-1BD1-4477-F22B714EEFF6}"/>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827D0227-3C17-6565-1F55-269542BFAF90}"/>
              </a:ext>
            </a:extLst>
          </p:cNvPr>
          <p:cNvSpPr>
            <a:spLocks noGrp="1"/>
          </p:cNvSpPr>
          <p:nvPr>
            <p:ph type="sldNum" sz="quarter" idx="12"/>
          </p:nvPr>
        </p:nvSpPr>
        <p:spPr/>
        <p:txBody>
          <a:bodyPr/>
          <a:lstStyle/>
          <a:p>
            <a:fld id="{F753A965-17FF-46BF-B091-0BC1ED1D09AD}" type="slidenum">
              <a:rPr lang="ru-RU" smtClean="0"/>
              <a:t>‹#›</a:t>
            </a:fld>
            <a:endParaRPr lang="ru-RU"/>
          </a:p>
        </p:txBody>
      </p:sp>
    </p:spTree>
    <p:extLst>
      <p:ext uri="{BB962C8B-B14F-4D97-AF65-F5344CB8AC3E}">
        <p14:creationId xmlns:p14="http://schemas.microsoft.com/office/powerpoint/2010/main" val="3917092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42E26EE1-82A1-CDD3-DF01-8A7498125604}"/>
              </a:ext>
            </a:extLst>
          </p:cNvPr>
          <p:cNvSpPr>
            <a:spLocks noGrp="1"/>
          </p:cNvSpPr>
          <p:nvPr>
            <p:ph type="dt" sz="half" idx="10"/>
          </p:nvPr>
        </p:nvSpPr>
        <p:spPr/>
        <p:txBody>
          <a:bodyPr/>
          <a:lstStyle/>
          <a:p>
            <a:fld id="{C25E1B03-9D8D-4669-A96C-CE440FF71617}" type="datetimeFigureOut">
              <a:rPr lang="ru-RU" smtClean="0"/>
              <a:t>11.12.2022</a:t>
            </a:fld>
            <a:endParaRPr lang="ru-RU"/>
          </a:p>
        </p:txBody>
      </p:sp>
      <p:sp>
        <p:nvSpPr>
          <p:cNvPr id="3" name="Нижний колонтитул 2">
            <a:extLst>
              <a:ext uri="{FF2B5EF4-FFF2-40B4-BE49-F238E27FC236}">
                <a16:creationId xmlns:a16="http://schemas.microsoft.com/office/drawing/2014/main" id="{12A9D501-00C3-3FEF-E018-224B42ECB1BF}"/>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233C2B0C-03B5-4866-8F0C-494B37343B0B}"/>
              </a:ext>
            </a:extLst>
          </p:cNvPr>
          <p:cNvSpPr>
            <a:spLocks noGrp="1"/>
          </p:cNvSpPr>
          <p:nvPr>
            <p:ph type="sldNum" sz="quarter" idx="12"/>
          </p:nvPr>
        </p:nvSpPr>
        <p:spPr/>
        <p:txBody>
          <a:bodyPr/>
          <a:lstStyle/>
          <a:p>
            <a:fld id="{F753A965-17FF-46BF-B091-0BC1ED1D09AD}" type="slidenum">
              <a:rPr lang="ru-RU" smtClean="0"/>
              <a:t>‹#›</a:t>
            </a:fld>
            <a:endParaRPr lang="ru-RU"/>
          </a:p>
        </p:txBody>
      </p:sp>
    </p:spTree>
    <p:extLst>
      <p:ext uri="{BB962C8B-B14F-4D97-AF65-F5344CB8AC3E}">
        <p14:creationId xmlns:p14="http://schemas.microsoft.com/office/powerpoint/2010/main" val="245723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00BBD1-13EC-AFF7-D446-C90B9336AF3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9884729F-F01F-2A77-B7C8-E5A13E6AE8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4A36543C-5FE4-9C68-4D00-558C272FBA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123B92E-362F-0479-3EBE-8A014FAF5361}"/>
              </a:ext>
            </a:extLst>
          </p:cNvPr>
          <p:cNvSpPr>
            <a:spLocks noGrp="1"/>
          </p:cNvSpPr>
          <p:nvPr>
            <p:ph type="dt" sz="half" idx="10"/>
          </p:nvPr>
        </p:nvSpPr>
        <p:spPr/>
        <p:txBody>
          <a:bodyPr/>
          <a:lstStyle/>
          <a:p>
            <a:fld id="{C25E1B03-9D8D-4669-A96C-CE440FF71617}" type="datetimeFigureOut">
              <a:rPr lang="ru-RU" smtClean="0"/>
              <a:t>11.12.2022</a:t>
            </a:fld>
            <a:endParaRPr lang="ru-RU"/>
          </a:p>
        </p:txBody>
      </p:sp>
      <p:sp>
        <p:nvSpPr>
          <p:cNvPr id="6" name="Нижний колонтитул 5">
            <a:extLst>
              <a:ext uri="{FF2B5EF4-FFF2-40B4-BE49-F238E27FC236}">
                <a16:creationId xmlns:a16="http://schemas.microsoft.com/office/drawing/2014/main" id="{47ECD078-A3D1-4DDD-86C6-D9E3D772F8D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90D98F5-63BD-5BA8-1E66-A6A1A74B5E5A}"/>
              </a:ext>
            </a:extLst>
          </p:cNvPr>
          <p:cNvSpPr>
            <a:spLocks noGrp="1"/>
          </p:cNvSpPr>
          <p:nvPr>
            <p:ph type="sldNum" sz="quarter" idx="12"/>
          </p:nvPr>
        </p:nvSpPr>
        <p:spPr/>
        <p:txBody>
          <a:bodyPr/>
          <a:lstStyle/>
          <a:p>
            <a:fld id="{F753A965-17FF-46BF-B091-0BC1ED1D09AD}" type="slidenum">
              <a:rPr lang="ru-RU" smtClean="0"/>
              <a:t>‹#›</a:t>
            </a:fld>
            <a:endParaRPr lang="ru-RU"/>
          </a:p>
        </p:txBody>
      </p:sp>
    </p:spTree>
    <p:extLst>
      <p:ext uri="{BB962C8B-B14F-4D97-AF65-F5344CB8AC3E}">
        <p14:creationId xmlns:p14="http://schemas.microsoft.com/office/powerpoint/2010/main" val="370590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72687A-7B28-A33E-22CF-CD87E409966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B01149F7-940F-73D3-17D1-B843258D16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C9187F0D-6FA0-22AC-522C-9B6EF7E481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FDC2DA0-33AE-34B8-1C60-8BF96EA41F73}"/>
              </a:ext>
            </a:extLst>
          </p:cNvPr>
          <p:cNvSpPr>
            <a:spLocks noGrp="1"/>
          </p:cNvSpPr>
          <p:nvPr>
            <p:ph type="dt" sz="half" idx="10"/>
          </p:nvPr>
        </p:nvSpPr>
        <p:spPr/>
        <p:txBody>
          <a:bodyPr/>
          <a:lstStyle/>
          <a:p>
            <a:fld id="{C25E1B03-9D8D-4669-A96C-CE440FF71617}" type="datetimeFigureOut">
              <a:rPr lang="ru-RU" smtClean="0"/>
              <a:t>11.12.2022</a:t>
            </a:fld>
            <a:endParaRPr lang="ru-RU"/>
          </a:p>
        </p:txBody>
      </p:sp>
      <p:sp>
        <p:nvSpPr>
          <p:cNvPr id="6" name="Нижний колонтитул 5">
            <a:extLst>
              <a:ext uri="{FF2B5EF4-FFF2-40B4-BE49-F238E27FC236}">
                <a16:creationId xmlns:a16="http://schemas.microsoft.com/office/drawing/2014/main" id="{6509933E-9484-DE70-B02C-E4389829F39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61B7078-F94B-DD65-841A-049172F4C595}"/>
              </a:ext>
            </a:extLst>
          </p:cNvPr>
          <p:cNvSpPr>
            <a:spLocks noGrp="1"/>
          </p:cNvSpPr>
          <p:nvPr>
            <p:ph type="sldNum" sz="quarter" idx="12"/>
          </p:nvPr>
        </p:nvSpPr>
        <p:spPr/>
        <p:txBody>
          <a:bodyPr/>
          <a:lstStyle/>
          <a:p>
            <a:fld id="{F753A965-17FF-46BF-B091-0BC1ED1D09AD}" type="slidenum">
              <a:rPr lang="ru-RU" smtClean="0"/>
              <a:t>‹#›</a:t>
            </a:fld>
            <a:endParaRPr lang="ru-RU"/>
          </a:p>
        </p:txBody>
      </p:sp>
    </p:spTree>
    <p:extLst>
      <p:ext uri="{BB962C8B-B14F-4D97-AF65-F5344CB8AC3E}">
        <p14:creationId xmlns:p14="http://schemas.microsoft.com/office/powerpoint/2010/main" val="3400538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931920-825E-879E-D8E2-50A55C8A82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25B65F60-5A9C-867E-2F13-EDA06EFEEC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33335B2-5F98-986D-7622-273ACCAB93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5E1B03-9D8D-4669-A96C-CE440FF71617}" type="datetimeFigureOut">
              <a:rPr lang="ru-RU" smtClean="0"/>
              <a:t>11.12.2022</a:t>
            </a:fld>
            <a:endParaRPr lang="ru-RU"/>
          </a:p>
        </p:txBody>
      </p:sp>
      <p:sp>
        <p:nvSpPr>
          <p:cNvPr id="5" name="Нижний колонтитул 4">
            <a:extLst>
              <a:ext uri="{FF2B5EF4-FFF2-40B4-BE49-F238E27FC236}">
                <a16:creationId xmlns:a16="http://schemas.microsoft.com/office/drawing/2014/main" id="{539C6022-1E17-2B15-BFE4-446429778D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8717952-86A9-56A4-D5E7-3DEBA16C85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53A965-17FF-46BF-B091-0BC1ED1D09AD}" type="slidenum">
              <a:rPr lang="ru-RU" smtClean="0"/>
              <a:t>‹#›</a:t>
            </a:fld>
            <a:endParaRPr lang="ru-RU"/>
          </a:p>
        </p:txBody>
      </p:sp>
    </p:spTree>
    <p:extLst>
      <p:ext uri="{BB962C8B-B14F-4D97-AF65-F5344CB8AC3E}">
        <p14:creationId xmlns:p14="http://schemas.microsoft.com/office/powerpoint/2010/main" val="1583848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slide" Target="slide16.xm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slide" Target="slide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slide" Target="slide5.xml"/><Relationship Id="rId5" Type="http://schemas.openxmlformats.org/officeDocument/2006/relationships/image" Target="../media/image4.png"/><Relationship Id="rId10" Type="http://schemas.openxmlformats.org/officeDocument/2006/relationships/slide" Target="slide4.xml"/><Relationship Id="rId4" Type="http://schemas.openxmlformats.org/officeDocument/2006/relationships/image" Target="../media/image3.png"/><Relationship Id="rId9" Type="http://schemas.openxmlformats.org/officeDocument/2006/relationships/slide" Target="slide3.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ViacheslavTr/Versions_Git_JavaSpringBoot_REU_Plehanov.git"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4AFDD5-B97F-D389-FCBE-529434CB0CC2}"/>
              </a:ext>
            </a:extLst>
          </p:cNvPr>
          <p:cNvSpPr>
            <a:spLocks noGrp="1"/>
          </p:cNvSpPr>
          <p:nvPr>
            <p:ph type="title"/>
          </p:nvPr>
        </p:nvSpPr>
        <p:spPr/>
        <p:txBody>
          <a:bodyPr/>
          <a:lstStyle/>
          <a:p>
            <a:endParaRPr lang="ru-RU"/>
          </a:p>
        </p:txBody>
      </p:sp>
      <mc:AlternateContent xmlns:mc="http://schemas.openxmlformats.org/markup-compatibility/2006">
        <mc:Choice xmlns:psuz="http://schemas.microsoft.com/office/powerpoint/2016/summaryzoom" Requires="psuz">
          <p:graphicFrame>
            <p:nvGraphicFramePr>
              <p:cNvPr id="5" name="Интерактивное оглавление 4">
                <a:extLst>
                  <a:ext uri="{FF2B5EF4-FFF2-40B4-BE49-F238E27FC236}">
                    <a16:creationId xmlns:a16="http://schemas.microsoft.com/office/drawing/2014/main" id="{A4259D9F-67E3-6DC1-525C-F09EA7341F1A}"/>
                  </a:ext>
                </a:extLst>
              </p:cNvPr>
              <p:cNvGraphicFramePr>
                <a:graphicFrameLocks noChangeAspect="1"/>
              </p:cNvGraphicFramePr>
              <p:nvPr>
                <p:extLst>
                  <p:ext uri="{D42A27DB-BD31-4B8C-83A1-F6EECF244321}">
                    <p14:modId xmlns:p14="http://schemas.microsoft.com/office/powerpoint/2010/main" val="475994310"/>
                  </p:ext>
                </p:extLst>
              </p:nvPr>
            </p:nvGraphicFramePr>
            <p:xfrm>
              <a:off x="838200" y="365125"/>
              <a:ext cx="10515600" cy="5811838"/>
            </p:xfrm>
            <a:graphic>
              <a:graphicData uri="http://schemas.microsoft.com/office/powerpoint/2016/summaryzoom">
                <psuz:summaryZm>
                  <psuz:summaryZmObj sectionId="{C1410191-EF91-4982-BD80-B99B9AA08F78}">
                    <psuz:zmPr id="{76D60703-EA6A-4241-ADCF-4DAB65999643}" transitionDur="1000">
                      <p166:blipFill xmlns:p166="http://schemas.microsoft.com/office/powerpoint/2016/6/main">
                        <a:blip r:embed="rId2"/>
                        <a:stretch>
                          <a:fillRect/>
                        </a:stretch>
                      </p166:blipFill>
                      <p166:spPr xmlns:p166="http://schemas.microsoft.com/office/powerpoint/2016/6/main">
                        <a:xfrm>
                          <a:off x="407479" y="1072260"/>
                          <a:ext cx="3154680" cy="1774508"/>
                        </a:xfrm>
                        <a:prstGeom prst="rect">
                          <a:avLst/>
                        </a:prstGeom>
                        <a:ln w="3175">
                          <a:solidFill>
                            <a:prstClr val="ltGray"/>
                          </a:solidFill>
                        </a:ln>
                      </p166:spPr>
                    </psuz:zmPr>
                  </psuz:summaryZmObj>
                  <psuz:summaryZmObj sectionId="{34E2599D-F529-4654-AEBA-1A4768B6011B}">
                    <psuz:zmPr id="{4430F57F-5719-4C70-838C-D46F44424EC5}" transitionDur="1000">
                      <p166:blipFill xmlns:p166="http://schemas.microsoft.com/office/powerpoint/2016/6/main">
                        <a:blip r:embed="rId3"/>
                        <a:stretch>
                          <a:fillRect/>
                        </a:stretch>
                      </p166:blipFill>
                      <p166:spPr xmlns:p166="http://schemas.microsoft.com/office/powerpoint/2016/6/main">
                        <a:xfrm>
                          <a:off x="3680460" y="1072260"/>
                          <a:ext cx="3154680" cy="1774508"/>
                        </a:xfrm>
                        <a:prstGeom prst="rect">
                          <a:avLst/>
                        </a:prstGeom>
                        <a:ln w="3175">
                          <a:solidFill>
                            <a:prstClr val="ltGray"/>
                          </a:solidFill>
                        </a:ln>
                      </p166:spPr>
                    </psuz:zmPr>
                  </psuz:summaryZmObj>
                  <psuz:summaryZmObj sectionId="{BEC09C2E-1C99-433F-9917-C84F8D042400}">
                    <psuz:zmPr id="{FC2F5F09-5CFB-4417-B1A8-4075BB8D1CE1}" transitionDur="1000">
                      <p166:blipFill xmlns:p166="http://schemas.microsoft.com/office/powerpoint/2016/6/main">
                        <a:blip r:embed="rId4"/>
                        <a:stretch>
                          <a:fillRect/>
                        </a:stretch>
                      </p166:blipFill>
                      <p166:spPr xmlns:p166="http://schemas.microsoft.com/office/powerpoint/2016/6/main">
                        <a:xfrm>
                          <a:off x="6953441" y="1072260"/>
                          <a:ext cx="3154680" cy="1774508"/>
                        </a:xfrm>
                        <a:prstGeom prst="rect">
                          <a:avLst/>
                        </a:prstGeom>
                        <a:ln w="3175">
                          <a:solidFill>
                            <a:prstClr val="ltGray"/>
                          </a:solidFill>
                        </a:ln>
                      </p166:spPr>
                    </psuz:zmPr>
                  </psuz:summaryZmObj>
                  <psuz:summaryZmObj sectionId="{8664ADA2-50EF-4ADF-AA2A-FCAFD1329CAF}">
                    <psuz:zmPr id="{2462482F-2586-4AAA-9B56-6C44B6ACE3C6}" transitionDur="1000">
                      <p166:blipFill xmlns:p166="http://schemas.microsoft.com/office/powerpoint/2016/6/main">
                        <a:blip r:embed="rId5"/>
                        <a:stretch>
                          <a:fillRect/>
                        </a:stretch>
                      </p166:blipFill>
                      <p166:spPr xmlns:p166="http://schemas.microsoft.com/office/powerpoint/2016/6/main">
                        <a:xfrm>
                          <a:off x="407479" y="2965069"/>
                          <a:ext cx="3154680" cy="1774508"/>
                        </a:xfrm>
                        <a:prstGeom prst="rect">
                          <a:avLst/>
                        </a:prstGeom>
                        <a:ln w="3175">
                          <a:solidFill>
                            <a:prstClr val="ltGray"/>
                          </a:solidFill>
                        </a:ln>
                      </p166:spPr>
                    </psuz:zmPr>
                  </psuz:summaryZmObj>
                  <psuz:summaryZmObj sectionId="{20D83987-69B7-4233-B8B7-B7F6978B8F24}">
                    <psuz:zmPr id="{F6B12E3C-14E9-4766-9B0E-2656D23B0505}" transitionDur="1000">
                      <p166:blipFill xmlns:p166="http://schemas.microsoft.com/office/powerpoint/2016/6/main">
                        <a:blip r:embed="rId6"/>
                        <a:stretch>
                          <a:fillRect/>
                        </a:stretch>
                      </p166:blipFill>
                      <p166:spPr xmlns:p166="http://schemas.microsoft.com/office/powerpoint/2016/6/main">
                        <a:xfrm>
                          <a:off x="3680460" y="2965069"/>
                          <a:ext cx="3154680" cy="1774508"/>
                        </a:xfrm>
                        <a:prstGeom prst="rect">
                          <a:avLst/>
                        </a:prstGeom>
                        <a:ln w="3175">
                          <a:solidFill>
                            <a:prstClr val="ltGray"/>
                          </a:solidFill>
                        </a:ln>
                      </p166:spPr>
                    </psuz:zmPr>
                  </psuz:summaryZmObj>
                  <psuz:summaryZmObj sectionId="{8D2BF70A-5402-4A04-86F0-A5944587BC3A}">
                    <psuz:zmPr id="{7D2975C8-3345-442E-A330-FC75FC734F64}" transitionDur="1000">
                      <p166:blipFill xmlns:p166="http://schemas.microsoft.com/office/powerpoint/2016/6/main">
                        <a:blip r:embed="rId7"/>
                        <a:stretch>
                          <a:fillRect/>
                        </a:stretch>
                      </p166:blipFill>
                      <p166:spPr xmlns:p166="http://schemas.microsoft.com/office/powerpoint/2016/6/main">
                        <a:xfrm>
                          <a:off x="6953441" y="2965069"/>
                          <a:ext cx="3154680" cy="1774508"/>
                        </a:xfrm>
                        <a:prstGeom prst="rect">
                          <a:avLst/>
                        </a:prstGeom>
                        <a:ln w="3175">
                          <a:solidFill>
                            <a:prstClr val="ltGray"/>
                          </a:solidFill>
                        </a:ln>
                      </p166:spPr>
                    </psuz:zmPr>
                  </psuz:summaryZmObj>
                  <psuz:gridLayout/>
                </psuz:summaryZm>
              </a:graphicData>
            </a:graphic>
          </p:graphicFrame>
        </mc:Choice>
        <mc:Fallback>
          <p:grpSp>
            <p:nvGrpSpPr>
              <p:cNvPr id="5" name="Интерактивное оглавление 4">
                <a:extLst>
                  <a:ext uri="{FF2B5EF4-FFF2-40B4-BE49-F238E27FC236}">
                    <a16:creationId xmlns:a16="http://schemas.microsoft.com/office/drawing/2014/main" id="{A4259D9F-67E3-6DC1-525C-F09EA7341F1A}"/>
                  </a:ext>
                </a:extLst>
              </p:cNvPr>
              <p:cNvGrpSpPr>
                <a:grpSpLocks noGrp="1" noUngrp="1" noRot="1" noChangeAspect="1" noMove="1" noResize="1"/>
              </p:cNvGrpSpPr>
              <p:nvPr/>
            </p:nvGrpSpPr>
            <p:grpSpPr>
              <a:xfrm>
                <a:off x="838200" y="365125"/>
                <a:ext cx="10515600" cy="5811838"/>
                <a:chOff x="838200" y="365125"/>
                <a:chExt cx="10515600" cy="5811838"/>
              </a:xfrm>
            </p:grpSpPr>
            <p:pic>
              <p:nvPicPr>
                <p:cNvPr id="6" name="Рисунок 6">
                  <a:hlinkClick r:id="rId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245679" y="1437385"/>
                  <a:ext cx="3154680" cy="1774508"/>
                </a:xfrm>
                <a:prstGeom prst="rect">
                  <a:avLst/>
                </a:prstGeom>
                <a:ln w="3175">
                  <a:solidFill>
                    <a:prstClr val="ltGray"/>
                  </a:solidFill>
                </a:ln>
              </p:spPr>
            </p:pic>
            <p:pic>
              <p:nvPicPr>
                <p:cNvPr id="7" name="Рисунок 7">
                  <a:hlinkClick r:id="rId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18660" y="1437385"/>
                  <a:ext cx="3154680" cy="1774508"/>
                </a:xfrm>
                <a:prstGeom prst="rect">
                  <a:avLst/>
                </a:prstGeom>
                <a:ln w="3175">
                  <a:solidFill>
                    <a:prstClr val="ltGray"/>
                  </a:solidFill>
                </a:ln>
              </p:spPr>
            </p:pic>
            <p:pic>
              <p:nvPicPr>
                <p:cNvPr id="8" name="Рисунок 8">
                  <a:hlinkClick r:id="rId1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791641" y="1437385"/>
                  <a:ext cx="3154680" cy="1774508"/>
                </a:xfrm>
                <a:prstGeom prst="rect">
                  <a:avLst/>
                </a:prstGeom>
                <a:ln w="3175">
                  <a:solidFill>
                    <a:prstClr val="ltGray"/>
                  </a:solidFill>
                </a:ln>
              </p:spPr>
            </p:pic>
            <p:pic>
              <p:nvPicPr>
                <p:cNvPr id="9" name="Рисунок 9">
                  <a:hlinkClick r:id="rId1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1245679" y="3330194"/>
                  <a:ext cx="3154680" cy="1774508"/>
                </a:xfrm>
                <a:prstGeom prst="rect">
                  <a:avLst/>
                </a:prstGeom>
                <a:ln w="3175">
                  <a:solidFill>
                    <a:prstClr val="ltGray"/>
                  </a:solidFill>
                </a:ln>
              </p:spPr>
            </p:pic>
            <p:pic>
              <p:nvPicPr>
                <p:cNvPr id="10" name="Рисунок 10">
                  <a:hlinkClick r:id="rId1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4518660" y="3330194"/>
                  <a:ext cx="3154680" cy="1774508"/>
                </a:xfrm>
                <a:prstGeom prst="rect">
                  <a:avLst/>
                </a:prstGeom>
                <a:ln w="3175">
                  <a:solidFill>
                    <a:prstClr val="ltGray"/>
                  </a:solidFill>
                </a:ln>
              </p:spPr>
            </p:pic>
            <p:pic>
              <p:nvPicPr>
                <p:cNvPr id="11" name="Рисунок 11">
                  <a:hlinkClick r:id="rId1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7791641" y="3330194"/>
                  <a:ext cx="3154680" cy="1774508"/>
                </a:xfrm>
                <a:prstGeom prst="rect">
                  <a:avLst/>
                </a:prstGeom>
                <a:ln w="3175">
                  <a:solidFill>
                    <a:prstClr val="ltGray"/>
                  </a:solidFill>
                </a:ln>
              </p:spPr>
            </p:pic>
          </p:grpSp>
        </mc:Fallback>
      </mc:AlternateContent>
    </p:spTree>
    <p:extLst>
      <p:ext uri="{BB962C8B-B14F-4D97-AF65-F5344CB8AC3E}">
        <p14:creationId xmlns:p14="http://schemas.microsoft.com/office/powerpoint/2010/main" val="793097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Объект 4">
            <a:extLst>
              <a:ext uri="{FF2B5EF4-FFF2-40B4-BE49-F238E27FC236}">
                <a16:creationId xmlns:a16="http://schemas.microsoft.com/office/drawing/2014/main" id="{ED20E826-A8C3-F5A6-F2C2-0820F4A97C37}"/>
              </a:ext>
            </a:extLst>
          </p:cNvPr>
          <p:cNvPicPr>
            <a:picLocks noGrp="1" noChangeAspect="1"/>
          </p:cNvPicPr>
          <p:nvPr>
            <p:ph idx="1"/>
          </p:nvPr>
        </p:nvPicPr>
        <p:blipFill rotWithShape="1">
          <a:blip r:embed="rId2"/>
          <a:srcRect l="2066" r="1472" b="1"/>
          <a:stretch/>
        </p:blipFill>
        <p:spPr>
          <a:xfrm>
            <a:off x="20" y="1282"/>
            <a:ext cx="12191980" cy="6856718"/>
          </a:xfrm>
          <a:prstGeom prst="rect">
            <a:avLst/>
          </a:prstGeom>
        </p:spPr>
      </p:pic>
    </p:spTree>
    <p:extLst>
      <p:ext uri="{BB962C8B-B14F-4D97-AF65-F5344CB8AC3E}">
        <p14:creationId xmlns:p14="http://schemas.microsoft.com/office/powerpoint/2010/main" val="3767921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Объект 4">
            <a:extLst>
              <a:ext uri="{FF2B5EF4-FFF2-40B4-BE49-F238E27FC236}">
                <a16:creationId xmlns:a16="http://schemas.microsoft.com/office/drawing/2014/main" id="{D335D84F-5845-B04C-5EDD-9397B63510B6}"/>
              </a:ext>
            </a:extLst>
          </p:cNvPr>
          <p:cNvPicPr>
            <a:picLocks noGrp="1" noChangeAspect="1"/>
          </p:cNvPicPr>
          <p:nvPr>
            <p:ph idx="1"/>
          </p:nvPr>
        </p:nvPicPr>
        <p:blipFill rotWithShape="1">
          <a:blip r:embed="rId2"/>
          <a:srcRect l="1786" r="1753" b="1"/>
          <a:stretch/>
        </p:blipFill>
        <p:spPr>
          <a:xfrm>
            <a:off x="20" y="1282"/>
            <a:ext cx="12191980" cy="6856718"/>
          </a:xfrm>
          <a:prstGeom prst="rect">
            <a:avLst/>
          </a:prstGeom>
        </p:spPr>
      </p:pic>
    </p:spTree>
    <p:extLst>
      <p:ext uri="{BB962C8B-B14F-4D97-AF65-F5344CB8AC3E}">
        <p14:creationId xmlns:p14="http://schemas.microsoft.com/office/powerpoint/2010/main" val="491126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Объект 4">
            <a:extLst>
              <a:ext uri="{FF2B5EF4-FFF2-40B4-BE49-F238E27FC236}">
                <a16:creationId xmlns:a16="http://schemas.microsoft.com/office/drawing/2014/main" id="{EBB38043-3560-544D-934D-E86F47CAE4F7}"/>
              </a:ext>
            </a:extLst>
          </p:cNvPr>
          <p:cNvPicPr>
            <a:picLocks noGrp="1" noChangeAspect="1"/>
          </p:cNvPicPr>
          <p:nvPr>
            <p:ph idx="1"/>
          </p:nvPr>
        </p:nvPicPr>
        <p:blipFill rotWithShape="1">
          <a:blip r:embed="rId2"/>
          <a:srcRect r="3538" b="1"/>
          <a:stretch/>
        </p:blipFill>
        <p:spPr>
          <a:xfrm>
            <a:off x="20" y="1282"/>
            <a:ext cx="12191980" cy="6856718"/>
          </a:xfrm>
          <a:prstGeom prst="rect">
            <a:avLst/>
          </a:prstGeom>
        </p:spPr>
      </p:pic>
    </p:spTree>
    <p:extLst>
      <p:ext uri="{BB962C8B-B14F-4D97-AF65-F5344CB8AC3E}">
        <p14:creationId xmlns:p14="http://schemas.microsoft.com/office/powerpoint/2010/main" val="782640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Объект 4">
            <a:extLst>
              <a:ext uri="{FF2B5EF4-FFF2-40B4-BE49-F238E27FC236}">
                <a16:creationId xmlns:a16="http://schemas.microsoft.com/office/drawing/2014/main" id="{78F72ED3-552D-4427-A57C-A8662573EF54}"/>
              </a:ext>
            </a:extLst>
          </p:cNvPr>
          <p:cNvPicPr>
            <a:picLocks noGrp="1" noChangeAspect="1"/>
          </p:cNvPicPr>
          <p:nvPr>
            <p:ph idx="1"/>
          </p:nvPr>
        </p:nvPicPr>
        <p:blipFill rotWithShape="1">
          <a:blip r:embed="rId2"/>
          <a:srcRect l="1798" r="1740" b="1"/>
          <a:stretch/>
        </p:blipFill>
        <p:spPr>
          <a:xfrm>
            <a:off x="20" y="1282"/>
            <a:ext cx="12191980" cy="6856718"/>
          </a:xfrm>
          <a:prstGeom prst="rect">
            <a:avLst/>
          </a:prstGeom>
        </p:spPr>
      </p:pic>
    </p:spTree>
    <p:extLst>
      <p:ext uri="{BB962C8B-B14F-4D97-AF65-F5344CB8AC3E}">
        <p14:creationId xmlns:p14="http://schemas.microsoft.com/office/powerpoint/2010/main" val="2995932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 name="Объект 8">
            <a:extLst>
              <a:ext uri="{FF2B5EF4-FFF2-40B4-BE49-F238E27FC236}">
                <a16:creationId xmlns:a16="http://schemas.microsoft.com/office/drawing/2014/main" id="{C0465237-16C8-D3E3-B738-A7BD5B6A18D9}"/>
              </a:ext>
            </a:extLst>
          </p:cNvPr>
          <p:cNvPicPr>
            <a:picLocks noGrp="1" noChangeAspect="1"/>
          </p:cNvPicPr>
          <p:nvPr>
            <p:ph idx="1"/>
          </p:nvPr>
        </p:nvPicPr>
        <p:blipFill rotWithShape="1">
          <a:blip r:embed="rId2"/>
          <a:srcRect l="1481" r="2057" b="1"/>
          <a:stretch/>
        </p:blipFill>
        <p:spPr>
          <a:xfrm>
            <a:off x="20" y="1282"/>
            <a:ext cx="12191980" cy="6856718"/>
          </a:xfrm>
          <a:prstGeom prst="rect">
            <a:avLst/>
          </a:prstGeom>
        </p:spPr>
      </p:pic>
    </p:spTree>
    <p:extLst>
      <p:ext uri="{BB962C8B-B14F-4D97-AF65-F5344CB8AC3E}">
        <p14:creationId xmlns:p14="http://schemas.microsoft.com/office/powerpoint/2010/main" val="3035017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 name="Объект 8">
            <a:extLst>
              <a:ext uri="{FF2B5EF4-FFF2-40B4-BE49-F238E27FC236}">
                <a16:creationId xmlns:a16="http://schemas.microsoft.com/office/drawing/2014/main" id="{2963D312-AA3A-08E9-498A-1ABF5E0DE7B9}"/>
              </a:ext>
            </a:extLst>
          </p:cNvPr>
          <p:cNvPicPr>
            <a:picLocks noGrp="1" noChangeAspect="1"/>
          </p:cNvPicPr>
          <p:nvPr>
            <p:ph idx="1"/>
          </p:nvPr>
        </p:nvPicPr>
        <p:blipFill rotWithShape="1">
          <a:blip r:embed="rId2"/>
          <a:srcRect r="3538" b="1"/>
          <a:stretch/>
        </p:blipFill>
        <p:spPr>
          <a:xfrm>
            <a:off x="20" y="1282"/>
            <a:ext cx="12191980" cy="6856718"/>
          </a:xfrm>
          <a:prstGeom prst="rect">
            <a:avLst/>
          </a:prstGeom>
        </p:spPr>
      </p:pic>
    </p:spTree>
    <p:extLst>
      <p:ext uri="{BB962C8B-B14F-4D97-AF65-F5344CB8AC3E}">
        <p14:creationId xmlns:p14="http://schemas.microsoft.com/office/powerpoint/2010/main" val="1984102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3FBFA5-FCA8-0578-0176-754E37E1D1A3}"/>
              </a:ext>
            </a:extLst>
          </p:cNvPr>
          <p:cNvSpPr>
            <a:spLocks noGrp="1"/>
          </p:cNvSpPr>
          <p:nvPr>
            <p:ph type="title"/>
          </p:nvPr>
        </p:nvSpPr>
        <p:spPr/>
        <p:txBody>
          <a:bodyPr/>
          <a:lstStyle/>
          <a:p>
            <a:endParaRPr lang="ru-RU" dirty="0"/>
          </a:p>
        </p:txBody>
      </p:sp>
      <p:sp>
        <p:nvSpPr>
          <p:cNvPr id="3" name="Объект 2">
            <a:extLst>
              <a:ext uri="{FF2B5EF4-FFF2-40B4-BE49-F238E27FC236}">
                <a16:creationId xmlns:a16="http://schemas.microsoft.com/office/drawing/2014/main" id="{52475F4B-2CEF-E383-0F80-2AE0A555E224}"/>
              </a:ext>
            </a:extLst>
          </p:cNvPr>
          <p:cNvSpPr>
            <a:spLocks noGrp="1"/>
          </p:cNvSpPr>
          <p:nvPr>
            <p:ph idx="1"/>
          </p:nvPr>
        </p:nvSpPr>
        <p:spPr/>
        <p:txBody>
          <a:bodyPr>
            <a:normAutofit/>
          </a:bodyPr>
          <a:lstStyle/>
          <a:p>
            <a:pPr marL="0" indent="0" algn="ctr">
              <a:buNone/>
            </a:pPr>
            <a:endParaRPr lang="ru-RU" sz="6000" dirty="0"/>
          </a:p>
          <a:p>
            <a:pPr marL="0" indent="0" algn="ctr">
              <a:buNone/>
            </a:pPr>
            <a:r>
              <a:rPr lang="ru-RU" sz="6000" dirty="0"/>
              <a:t>Спасибо за внимание!!!</a:t>
            </a:r>
          </a:p>
        </p:txBody>
      </p:sp>
    </p:spTree>
    <p:extLst>
      <p:ext uri="{BB962C8B-B14F-4D97-AF65-F5344CB8AC3E}">
        <p14:creationId xmlns:p14="http://schemas.microsoft.com/office/powerpoint/2010/main" val="3154433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B5C7A7-26C9-D1C7-D6CA-0275BECE48C6}"/>
              </a:ext>
            </a:extLst>
          </p:cNvPr>
          <p:cNvSpPr>
            <a:spLocks noGrp="1"/>
          </p:cNvSpPr>
          <p:nvPr>
            <p:ph type="ctrTitle"/>
          </p:nvPr>
        </p:nvSpPr>
        <p:spPr>
          <a:xfrm>
            <a:off x="1373079" y="497140"/>
            <a:ext cx="9144000" cy="287369"/>
          </a:xfrm>
        </p:spPr>
        <p:txBody>
          <a:bodyPr>
            <a:normAutofit fontScale="90000"/>
          </a:bodyPr>
          <a:lstStyle/>
          <a:p>
            <a:r>
              <a:rPr lang="ru-RU" sz="1600" dirty="0"/>
              <a:t>ФГБОУ ВО «Российский экономический университет им. Г.В. Плеханова»</a:t>
            </a:r>
          </a:p>
        </p:txBody>
      </p:sp>
      <p:sp>
        <p:nvSpPr>
          <p:cNvPr id="3" name="Подзаголовок 2">
            <a:extLst>
              <a:ext uri="{FF2B5EF4-FFF2-40B4-BE49-F238E27FC236}">
                <a16:creationId xmlns:a16="http://schemas.microsoft.com/office/drawing/2014/main" id="{816D570B-81B2-A59C-2BAE-D79AA7CCA6DC}"/>
              </a:ext>
            </a:extLst>
          </p:cNvPr>
          <p:cNvSpPr>
            <a:spLocks noGrp="1"/>
          </p:cNvSpPr>
          <p:nvPr>
            <p:ph type="subTitle" idx="1"/>
          </p:nvPr>
        </p:nvSpPr>
        <p:spPr>
          <a:xfrm>
            <a:off x="1373079" y="5018263"/>
            <a:ext cx="9144000" cy="996518"/>
          </a:xfrm>
        </p:spPr>
        <p:txBody>
          <a:bodyPr>
            <a:normAutofit/>
          </a:bodyPr>
          <a:lstStyle/>
          <a:p>
            <a:pPr algn="r"/>
            <a:r>
              <a:rPr lang="ru-RU" sz="2000" dirty="0"/>
              <a:t>Трапезников Вячеслав Валерьевич</a:t>
            </a:r>
          </a:p>
          <a:p>
            <a:pPr algn="r"/>
            <a:r>
              <a:rPr lang="ru-RU" sz="2000" dirty="0"/>
              <a:t>Группа</a:t>
            </a:r>
            <a:r>
              <a:rPr lang="en-US" sz="2000" dirty="0"/>
              <a:t>: FSJ-2-22</a:t>
            </a:r>
            <a:endParaRPr lang="ru-RU" sz="2000" dirty="0"/>
          </a:p>
        </p:txBody>
      </p:sp>
      <p:sp>
        <p:nvSpPr>
          <p:cNvPr id="4" name="Заголовок 1">
            <a:extLst>
              <a:ext uri="{FF2B5EF4-FFF2-40B4-BE49-F238E27FC236}">
                <a16:creationId xmlns:a16="http://schemas.microsoft.com/office/drawing/2014/main" id="{BDCADDFF-FB46-FB6F-1227-73C7F58CDD0C}"/>
              </a:ext>
            </a:extLst>
          </p:cNvPr>
          <p:cNvSpPr txBox="1">
            <a:spLocks/>
          </p:cNvSpPr>
          <p:nvPr/>
        </p:nvSpPr>
        <p:spPr>
          <a:xfrm>
            <a:off x="1278811" y="2327037"/>
            <a:ext cx="9144000" cy="287369"/>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1600" dirty="0"/>
              <a:t>Итоговый проект на тему</a:t>
            </a:r>
            <a:r>
              <a:rPr lang="en-US" sz="1600" dirty="0"/>
              <a:t>:</a:t>
            </a:r>
            <a:endParaRPr lang="ru-RU" sz="1600" dirty="0"/>
          </a:p>
        </p:txBody>
      </p:sp>
      <p:sp>
        <p:nvSpPr>
          <p:cNvPr id="5" name="Заголовок 1">
            <a:extLst>
              <a:ext uri="{FF2B5EF4-FFF2-40B4-BE49-F238E27FC236}">
                <a16:creationId xmlns:a16="http://schemas.microsoft.com/office/drawing/2014/main" id="{93B2960B-7AD9-997D-B7B2-1EA74BC7118D}"/>
              </a:ext>
            </a:extLst>
          </p:cNvPr>
          <p:cNvSpPr txBox="1">
            <a:spLocks/>
          </p:cNvSpPr>
          <p:nvPr/>
        </p:nvSpPr>
        <p:spPr>
          <a:xfrm>
            <a:off x="1373079" y="2790538"/>
            <a:ext cx="9144000" cy="4036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2400" dirty="0"/>
              <a:t>«Маркетплейс автотоваров»</a:t>
            </a:r>
          </a:p>
        </p:txBody>
      </p:sp>
      <p:sp>
        <p:nvSpPr>
          <p:cNvPr id="6" name="Заголовок 1">
            <a:extLst>
              <a:ext uri="{FF2B5EF4-FFF2-40B4-BE49-F238E27FC236}">
                <a16:creationId xmlns:a16="http://schemas.microsoft.com/office/drawing/2014/main" id="{808B9965-A5F6-01DB-063B-CEBB53D63E98}"/>
              </a:ext>
            </a:extLst>
          </p:cNvPr>
          <p:cNvSpPr txBox="1">
            <a:spLocks/>
          </p:cNvSpPr>
          <p:nvPr/>
        </p:nvSpPr>
        <p:spPr>
          <a:xfrm>
            <a:off x="1373079" y="3370290"/>
            <a:ext cx="9144000" cy="287369"/>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1600" dirty="0"/>
              <a:t>Программа профессиональной переподготовки: </a:t>
            </a:r>
            <a:r>
              <a:rPr lang="en-US" sz="1600" b="1" dirty="0" err="1"/>
              <a:t>Fullstack</a:t>
            </a:r>
            <a:r>
              <a:rPr lang="en-US" sz="1600" b="1" dirty="0"/>
              <a:t>-</a:t>
            </a:r>
            <a:r>
              <a:rPr lang="ru-RU" sz="1600" b="1" dirty="0"/>
              <a:t>разработка на языке </a:t>
            </a:r>
            <a:r>
              <a:rPr lang="en-US" sz="1600" b="1" dirty="0"/>
              <a:t>Java</a:t>
            </a:r>
            <a:endParaRPr lang="ru-RU" sz="1600" b="1" dirty="0"/>
          </a:p>
        </p:txBody>
      </p:sp>
    </p:spTree>
    <p:extLst>
      <p:ext uri="{BB962C8B-B14F-4D97-AF65-F5344CB8AC3E}">
        <p14:creationId xmlns:p14="http://schemas.microsoft.com/office/powerpoint/2010/main" val="715304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Заголовок 1">
            <a:extLst>
              <a:ext uri="{FF2B5EF4-FFF2-40B4-BE49-F238E27FC236}">
                <a16:creationId xmlns:a16="http://schemas.microsoft.com/office/drawing/2014/main" id="{BDD7EF0E-9CFC-7882-BCF8-29399A944EAD}"/>
              </a:ext>
            </a:extLst>
          </p:cNvPr>
          <p:cNvSpPr>
            <a:spLocks noGrp="1"/>
          </p:cNvSpPr>
          <p:nvPr>
            <p:ph type="title"/>
          </p:nvPr>
        </p:nvSpPr>
        <p:spPr>
          <a:xfrm>
            <a:off x="640080" y="1243013"/>
            <a:ext cx="3855720" cy="4371974"/>
          </a:xfrm>
        </p:spPr>
        <p:txBody>
          <a:bodyPr>
            <a:normAutofit/>
          </a:bodyPr>
          <a:lstStyle/>
          <a:p>
            <a:r>
              <a:rPr lang="ru-RU" sz="3600" dirty="0">
                <a:solidFill>
                  <a:schemeClr val="tx2"/>
                </a:solidFill>
              </a:rPr>
              <a:t>Предметная область</a:t>
            </a:r>
          </a:p>
        </p:txBody>
      </p:sp>
      <p:sp>
        <p:nvSpPr>
          <p:cNvPr id="3" name="Объект 2">
            <a:extLst>
              <a:ext uri="{FF2B5EF4-FFF2-40B4-BE49-F238E27FC236}">
                <a16:creationId xmlns:a16="http://schemas.microsoft.com/office/drawing/2014/main" id="{D4462DAA-BB3B-5A3C-531F-D3F754D03616}"/>
              </a:ext>
            </a:extLst>
          </p:cNvPr>
          <p:cNvSpPr>
            <a:spLocks noGrp="1"/>
          </p:cNvSpPr>
          <p:nvPr>
            <p:ph idx="1"/>
          </p:nvPr>
        </p:nvSpPr>
        <p:spPr>
          <a:xfrm>
            <a:off x="5309119" y="577061"/>
            <a:ext cx="6382886" cy="5230368"/>
          </a:xfrm>
        </p:spPr>
        <p:txBody>
          <a:bodyPr anchor="ctr">
            <a:normAutofit/>
          </a:bodyPr>
          <a:lstStyle/>
          <a:p>
            <a:pPr marL="0" indent="0">
              <a:buNone/>
            </a:pPr>
            <a:r>
              <a:rPr lang="ru-RU" sz="1800" dirty="0">
                <a:solidFill>
                  <a:schemeClr val="tx2"/>
                </a:solidFill>
              </a:rPr>
              <a:t>          Проект интернет магазина направлен на развитие сервиса продажи товаров объединяющий предпринимателей на новой площадке. Создание конкурентной среды на рынке предоставления софтверных решений расширяя возможности для сотрудничества. Со временем при получении большой целевой аудитории планируется внедрение дополнительных сервисов. Таких как распространение рекламной информации и маркетинговые исследования. </a:t>
            </a:r>
          </a:p>
        </p:txBody>
      </p:sp>
    </p:spTree>
    <p:extLst>
      <p:ext uri="{BB962C8B-B14F-4D97-AF65-F5344CB8AC3E}">
        <p14:creationId xmlns:p14="http://schemas.microsoft.com/office/powerpoint/2010/main" val="2675142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95DD53-BFFE-39E6-B1AE-4E63065CEBB1}"/>
              </a:ext>
            </a:extLst>
          </p:cNvPr>
          <p:cNvSpPr>
            <a:spLocks noGrp="1"/>
          </p:cNvSpPr>
          <p:nvPr>
            <p:ph type="title"/>
          </p:nvPr>
        </p:nvSpPr>
        <p:spPr/>
        <p:txBody>
          <a:bodyPr/>
          <a:lstStyle/>
          <a:p>
            <a:r>
              <a:rPr lang="en-US"/>
              <a:t>ER-</a:t>
            </a:r>
            <a:r>
              <a:rPr lang="ru-RU"/>
              <a:t>модель</a:t>
            </a:r>
            <a:endParaRPr lang="ru-RU" dirty="0"/>
          </a:p>
        </p:txBody>
      </p:sp>
      <p:pic>
        <p:nvPicPr>
          <p:cNvPr id="5" name="Объект 4">
            <a:extLst>
              <a:ext uri="{FF2B5EF4-FFF2-40B4-BE49-F238E27FC236}">
                <a16:creationId xmlns:a16="http://schemas.microsoft.com/office/drawing/2014/main" id="{08E43B08-15CC-8A69-2380-6DCF6B61D4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2237" y="132709"/>
            <a:ext cx="8027011" cy="6622654"/>
          </a:xfrm>
        </p:spPr>
      </p:pic>
    </p:spTree>
    <p:extLst>
      <p:ext uri="{BB962C8B-B14F-4D97-AF65-F5344CB8AC3E}">
        <p14:creationId xmlns:p14="http://schemas.microsoft.com/office/powerpoint/2010/main" val="1588513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8E92A0-3B41-DC7C-7A6F-5CFB1D001EDC}"/>
              </a:ext>
            </a:extLst>
          </p:cNvPr>
          <p:cNvSpPr>
            <a:spLocks noGrp="1"/>
          </p:cNvSpPr>
          <p:nvPr>
            <p:ph type="title"/>
          </p:nvPr>
        </p:nvSpPr>
        <p:spPr/>
        <p:txBody>
          <a:bodyPr/>
          <a:lstStyle/>
          <a:p>
            <a:r>
              <a:rPr lang="ru-RU" dirty="0"/>
              <a:t>Инструментальные средства</a:t>
            </a:r>
          </a:p>
        </p:txBody>
      </p:sp>
      <p:sp>
        <p:nvSpPr>
          <p:cNvPr id="3" name="Объект 2">
            <a:extLst>
              <a:ext uri="{FF2B5EF4-FFF2-40B4-BE49-F238E27FC236}">
                <a16:creationId xmlns:a16="http://schemas.microsoft.com/office/drawing/2014/main" id="{BF7D151C-A03B-DC59-1809-728A02DDBEFF}"/>
              </a:ext>
            </a:extLst>
          </p:cNvPr>
          <p:cNvSpPr>
            <a:spLocks noGrp="1"/>
          </p:cNvSpPr>
          <p:nvPr>
            <p:ph idx="1"/>
          </p:nvPr>
        </p:nvSpPr>
        <p:spPr/>
        <p:txBody>
          <a:bodyPr/>
          <a:lstStyle/>
          <a:p>
            <a:r>
              <a:rPr lang="ru-RU" dirty="0"/>
              <a:t>В проекте реализованы практически все технологии и языки программирования изученные в процессе обучения, а именно: </a:t>
            </a:r>
            <a:r>
              <a:rPr lang="en-US" dirty="0"/>
              <a:t>Java, Java Collection Framework, Spring Boot,</a:t>
            </a:r>
            <a:r>
              <a:rPr lang="ru-RU" dirty="0"/>
              <a:t> </a:t>
            </a:r>
            <a:r>
              <a:rPr lang="en-US" dirty="0" err="1"/>
              <a:t>Hibernet</a:t>
            </a:r>
            <a:r>
              <a:rPr lang="en-US" dirty="0"/>
              <a:t>, REST, </a:t>
            </a:r>
            <a:r>
              <a:rPr lang="en-US" dirty="0" err="1"/>
              <a:t>Jpa</a:t>
            </a:r>
            <a:r>
              <a:rPr lang="en-US" dirty="0"/>
              <a:t>, Spring Security, PostgreSQL, HTML, CSS, JavaScript, Git. </a:t>
            </a:r>
            <a:endParaRPr lang="ru-RU" dirty="0"/>
          </a:p>
        </p:txBody>
      </p:sp>
    </p:spTree>
    <p:extLst>
      <p:ext uri="{BB962C8B-B14F-4D97-AF65-F5344CB8AC3E}">
        <p14:creationId xmlns:p14="http://schemas.microsoft.com/office/powerpoint/2010/main" val="1689390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C0299EB0-2687-C19A-3B2E-4890E098AE53}"/>
              </a:ext>
            </a:extLst>
          </p:cNvPr>
          <p:cNvSpPr>
            <a:spLocks noGrp="1"/>
          </p:cNvSpPr>
          <p:nvPr>
            <p:ph type="title"/>
          </p:nvPr>
        </p:nvSpPr>
        <p:spPr>
          <a:xfrm>
            <a:off x="966952" y="1204108"/>
            <a:ext cx="2669406" cy="1781175"/>
          </a:xfrm>
        </p:spPr>
        <p:txBody>
          <a:bodyPr>
            <a:normAutofit/>
          </a:bodyPr>
          <a:lstStyle/>
          <a:p>
            <a:r>
              <a:rPr lang="ru-RU" sz="3200">
                <a:solidFill>
                  <a:srgbClr val="FFFFFF"/>
                </a:solidFill>
              </a:rPr>
              <a:t>Результат</a:t>
            </a:r>
          </a:p>
        </p:txBody>
      </p:sp>
      <p:sp>
        <p:nvSpPr>
          <p:cNvPr id="9" name="Content Placeholder 8">
            <a:extLst>
              <a:ext uri="{FF2B5EF4-FFF2-40B4-BE49-F238E27FC236}">
                <a16:creationId xmlns:a16="http://schemas.microsoft.com/office/drawing/2014/main" id="{6FD4B39B-2261-BB8B-277B-8B8261BB86D5}"/>
              </a:ext>
            </a:extLst>
          </p:cNvPr>
          <p:cNvSpPr>
            <a:spLocks noGrp="1"/>
          </p:cNvSpPr>
          <p:nvPr>
            <p:ph idx="1"/>
          </p:nvPr>
        </p:nvSpPr>
        <p:spPr>
          <a:xfrm>
            <a:off x="966951" y="3355130"/>
            <a:ext cx="2669407" cy="2427333"/>
          </a:xfrm>
        </p:spPr>
        <p:txBody>
          <a:bodyPr>
            <a:normAutofit/>
          </a:bodyPr>
          <a:lstStyle/>
          <a:p>
            <a:pPr marL="0" indent="0">
              <a:buNone/>
            </a:pPr>
            <a:endParaRPr lang="en-US" sz="1100" dirty="0"/>
          </a:p>
          <a:p>
            <a:pPr marL="0" indent="0">
              <a:buNone/>
            </a:pPr>
            <a:r>
              <a:rPr lang="en-US" sz="1600" dirty="0">
                <a:hlinkClick r:id="rId2"/>
              </a:rPr>
              <a:t>https://github.com/ViacheslavTr/Versions_Git_JavaSpringBoot_REU_Plehanov.git</a:t>
            </a:r>
            <a:endParaRPr lang="en-US" sz="1600" dirty="0"/>
          </a:p>
          <a:p>
            <a:pPr marL="0" indent="0">
              <a:buNone/>
            </a:pPr>
            <a:endParaRPr lang="en-US" sz="1600" dirty="0"/>
          </a:p>
        </p:txBody>
      </p:sp>
      <p:pic>
        <p:nvPicPr>
          <p:cNvPr id="5" name="Объект 4">
            <a:extLst>
              <a:ext uri="{FF2B5EF4-FFF2-40B4-BE49-F238E27FC236}">
                <a16:creationId xmlns:a16="http://schemas.microsoft.com/office/drawing/2014/main" id="{F73DC606-F989-FB79-23D4-B969C9F603CD}"/>
              </a:ext>
            </a:extLst>
          </p:cNvPr>
          <p:cNvPicPr>
            <a:picLocks noChangeAspect="1"/>
          </p:cNvPicPr>
          <p:nvPr/>
        </p:nvPicPr>
        <p:blipFill>
          <a:blip r:embed="rId3"/>
          <a:stretch>
            <a:fillRect/>
          </a:stretch>
        </p:blipFill>
        <p:spPr>
          <a:xfrm>
            <a:off x="5988384" y="131406"/>
            <a:ext cx="5986653" cy="4829963"/>
          </a:xfrm>
          <a:prstGeom prst="rect">
            <a:avLst/>
          </a:prstGeom>
        </p:spPr>
      </p:pic>
      <p:pic>
        <p:nvPicPr>
          <p:cNvPr id="7" name="Рисунок 6">
            <a:extLst>
              <a:ext uri="{FF2B5EF4-FFF2-40B4-BE49-F238E27FC236}">
                <a16:creationId xmlns:a16="http://schemas.microsoft.com/office/drawing/2014/main" id="{767D4CE5-9BB8-02F6-736E-4AC71544556E}"/>
              </a:ext>
            </a:extLst>
          </p:cNvPr>
          <p:cNvPicPr>
            <a:picLocks noChangeAspect="1"/>
          </p:cNvPicPr>
          <p:nvPr/>
        </p:nvPicPr>
        <p:blipFill>
          <a:blip r:embed="rId4"/>
          <a:stretch>
            <a:fillRect/>
          </a:stretch>
        </p:blipFill>
        <p:spPr>
          <a:xfrm>
            <a:off x="4309461" y="952500"/>
            <a:ext cx="7296150" cy="5886450"/>
          </a:xfrm>
          <a:prstGeom prst="rect">
            <a:avLst/>
          </a:prstGeom>
        </p:spPr>
      </p:pic>
    </p:spTree>
    <p:extLst>
      <p:ext uri="{BB962C8B-B14F-4D97-AF65-F5344CB8AC3E}">
        <p14:creationId xmlns:p14="http://schemas.microsoft.com/office/powerpoint/2010/main" val="131088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2" name="Объект 11">
            <a:extLst>
              <a:ext uri="{FF2B5EF4-FFF2-40B4-BE49-F238E27FC236}">
                <a16:creationId xmlns:a16="http://schemas.microsoft.com/office/drawing/2014/main" id="{32251F40-F452-7651-ED4C-F2C63B08E118}"/>
              </a:ext>
            </a:extLst>
          </p:cNvPr>
          <p:cNvPicPr>
            <a:picLocks noGrp="1" noChangeAspect="1"/>
          </p:cNvPicPr>
          <p:nvPr>
            <p:ph idx="1"/>
          </p:nvPr>
        </p:nvPicPr>
        <p:blipFill rotWithShape="1">
          <a:blip r:embed="rId2"/>
          <a:srcRect l="1852" r="1687" b="1"/>
          <a:stretch/>
        </p:blipFill>
        <p:spPr>
          <a:xfrm>
            <a:off x="20" y="1282"/>
            <a:ext cx="12191980" cy="6856718"/>
          </a:xfrm>
          <a:prstGeom prst="rect">
            <a:avLst/>
          </a:prstGeom>
        </p:spPr>
      </p:pic>
    </p:spTree>
    <p:extLst>
      <p:ext uri="{BB962C8B-B14F-4D97-AF65-F5344CB8AC3E}">
        <p14:creationId xmlns:p14="http://schemas.microsoft.com/office/powerpoint/2010/main" val="3524797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Объект 4">
            <a:extLst>
              <a:ext uri="{FF2B5EF4-FFF2-40B4-BE49-F238E27FC236}">
                <a16:creationId xmlns:a16="http://schemas.microsoft.com/office/drawing/2014/main" id="{D9D7DD8A-C2EC-97B5-A389-C4DD2F35BDB3}"/>
              </a:ext>
            </a:extLst>
          </p:cNvPr>
          <p:cNvPicPr>
            <a:picLocks noGrp="1" noChangeAspect="1"/>
          </p:cNvPicPr>
          <p:nvPr>
            <p:ph idx="1"/>
          </p:nvPr>
        </p:nvPicPr>
        <p:blipFill rotWithShape="1">
          <a:blip r:embed="rId2"/>
          <a:srcRect l="1856" r="1682" b="1"/>
          <a:stretch/>
        </p:blipFill>
        <p:spPr>
          <a:xfrm>
            <a:off x="20" y="1282"/>
            <a:ext cx="12191980" cy="6856718"/>
          </a:xfrm>
          <a:prstGeom prst="rect">
            <a:avLst/>
          </a:prstGeom>
        </p:spPr>
      </p:pic>
    </p:spTree>
    <p:extLst>
      <p:ext uri="{BB962C8B-B14F-4D97-AF65-F5344CB8AC3E}">
        <p14:creationId xmlns:p14="http://schemas.microsoft.com/office/powerpoint/2010/main" val="1054377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Объект 5">
            <a:extLst>
              <a:ext uri="{FF2B5EF4-FFF2-40B4-BE49-F238E27FC236}">
                <a16:creationId xmlns:a16="http://schemas.microsoft.com/office/drawing/2014/main" id="{45403F51-2B8F-0BC9-7ABC-03294DD52747}"/>
              </a:ext>
            </a:extLst>
          </p:cNvPr>
          <p:cNvPicPr>
            <a:picLocks noGrp="1" noChangeAspect="1"/>
          </p:cNvPicPr>
          <p:nvPr>
            <p:ph idx="1"/>
          </p:nvPr>
        </p:nvPicPr>
        <p:blipFill rotWithShape="1">
          <a:blip r:embed="rId2"/>
          <a:srcRect l="1392" r="2147" b="1"/>
          <a:stretch/>
        </p:blipFill>
        <p:spPr>
          <a:xfrm>
            <a:off x="20" y="1282"/>
            <a:ext cx="12191980" cy="6856718"/>
          </a:xfrm>
          <a:prstGeom prst="rect">
            <a:avLst/>
          </a:prstGeom>
        </p:spPr>
      </p:pic>
    </p:spTree>
    <p:extLst>
      <p:ext uri="{BB962C8B-B14F-4D97-AF65-F5344CB8AC3E}">
        <p14:creationId xmlns:p14="http://schemas.microsoft.com/office/powerpoint/2010/main" val="124029163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1310</TotalTime>
  <Words>163</Words>
  <Application>Microsoft Office PowerPoint</Application>
  <PresentationFormat>Широкоэкранный</PresentationFormat>
  <Paragraphs>16</Paragraphs>
  <Slides>16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16</vt:i4>
      </vt:variant>
    </vt:vector>
  </HeadingPairs>
  <TitlesOfParts>
    <vt:vector size="20" baseType="lpstr">
      <vt:lpstr>Arial</vt:lpstr>
      <vt:lpstr>Calibri</vt:lpstr>
      <vt:lpstr>Calibri Light</vt:lpstr>
      <vt:lpstr>Тема Office</vt:lpstr>
      <vt:lpstr>Презентация PowerPoint</vt:lpstr>
      <vt:lpstr>ФГБОУ ВО «Российский экономический университет им. Г.В. Плеханова»</vt:lpstr>
      <vt:lpstr>Предметная область</vt:lpstr>
      <vt:lpstr>ER-модель</vt:lpstr>
      <vt:lpstr>Инструментальные средства</vt:lpstr>
      <vt:lpstr>Результат</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ФГБОУ ВО «Российский экономический университет им. Г.В. Плеханова»</dc:title>
  <dc:creator>Трапезников Вячеслав</dc:creator>
  <cp:lastModifiedBy>Трапезников Вячеслав</cp:lastModifiedBy>
  <cp:revision>5</cp:revision>
  <dcterms:created xsi:type="dcterms:W3CDTF">2022-12-08T10:58:40Z</dcterms:created>
  <dcterms:modified xsi:type="dcterms:W3CDTF">2022-12-11T11:35:49Z</dcterms:modified>
</cp:coreProperties>
</file>