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7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4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7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533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5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0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2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9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9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26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4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0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5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54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1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0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996DB-DF19-4427-B60F-7818FC5234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DD9C1B-85EF-450F-84B2-C11D634553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7" y="1540867"/>
            <a:ext cx="2847703" cy="32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</a:t>
            </a:r>
            <a:r>
              <a:rPr lang="fr-FR" dirty="0" err="1"/>
              <a:t>Arperture</a:t>
            </a:r>
            <a:endParaRPr lang="fr-FR" dirty="0"/>
          </a:p>
          <a:p>
            <a:r>
              <a:rPr lang="fr-FR" dirty="0"/>
              <a:t>Schéma du projet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027"/>
            <a:ext cx="853440" cy="9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d’Aperture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SSII créée en 2017 </a:t>
            </a:r>
          </a:p>
          <a:p>
            <a:r>
              <a:rPr lang="fr-FR" dirty="0"/>
              <a:t>2 Spécialités :</a:t>
            </a:r>
          </a:p>
          <a:p>
            <a:pPr lvl="1"/>
            <a:r>
              <a:rPr lang="fr-FR" dirty="0"/>
              <a:t>Programmation </a:t>
            </a:r>
          </a:p>
          <a:p>
            <a:pPr lvl="1"/>
            <a:r>
              <a:rPr lang="fr-FR" dirty="0"/>
              <a:t>Administration systèmes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027"/>
            <a:ext cx="853440" cy="9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1515"/>
            <a:ext cx="10018713" cy="1198506"/>
          </a:xfrm>
        </p:spPr>
        <p:txBody>
          <a:bodyPr/>
          <a:lstStyle/>
          <a:p>
            <a:r>
              <a:rPr lang="fr-FR" dirty="0"/>
              <a:t>Schéma du projet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7182949" y="1144286"/>
            <a:ext cx="4895056" cy="5474076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Dll</a:t>
            </a:r>
            <a:r>
              <a:rPr lang="fr-FR" dirty="0"/>
              <a:t> (AtoutProtect.dll) :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Bloque fonctionnalité(s) </a:t>
            </a:r>
            <a:r>
              <a:rPr lang="fr-FR"/>
              <a:t>du .exe </a:t>
            </a:r>
            <a:r>
              <a:rPr lang="fr-FR" dirty="0"/>
              <a:t>selon la licence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Spécifie facilement les fonctionnalités à bloquer selon les licences</a:t>
            </a:r>
          </a:p>
          <a:p>
            <a:pPr lvl="1">
              <a:buClr>
                <a:srgbClr val="C00000"/>
              </a:buClr>
            </a:pPr>
            <a:r>
              <a:rPr lang="fr-FR" dirty="0"/>
              <a:t>Redirection vers le site vente licence</a:t>
            </a:r>
          </a:p>
          <a:p>
            <a:r>
              <a:rPr lang="fr-FR" b="1" dirty="0"/>
              <a:t>Site vente </a:t>
            </a:r>
            <a:r>
              <a:rPr lang="fr-FR" dirty="0"/>
              <a:t>(front-office): 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Achat de licence (essai, illimité, périodique, crédit du logiciel, fonctionnalité(s) du logiciel)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Authentification utilisateur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Service de paiement PayPal</a:t>
            </a:r>
          </a:p>
          <a:p>
            <a:r>
              <a:rPr lang="fr-FR" b="1" dirty="0"/>
              <a:t>Gestion des ventes Atout SA </a:t>
            </a:r>
            <a:r>
              <a:rPr lang="fr-FR" dirty="0"/>
              <a:t>(back-office):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Identifier les acheteurs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Identifier les licences vendues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Export informations en CSV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fr-FR" dirty="0"/>
              <a:t>Générer des clefs de licences manuellement</a:t>
            </a:r>
          </a:p>
          <a:p>
            <a:r>
              <a:rPr lang="fr-FR" b="1" dirty="0"/>
              <a:t>WS</a:t>
            </a:r>
            <a:r>
              <a:rPr lang="fr-FR" dirty="0"/>
              <a:t> : permet d’interroger la base de données</a:t>
            </a:r>
          </a:p>
        </p:txBody>
      </p:sp>
      <p:grpSp>
        <p:nvGrpSpPr>
          <p:cNvPr id="68" name="Groupe 67"/>
          <p:cNvGrpSpPr/>
          <p:nvPr/>
        </p:nvGrpSpPr>
        <p:grpSpPr>
          <a:xfrm>
            <a:off x="1484312" y="1577424"/>
            <a:ext cx="5537174" cy="4370532"/>
            <a:chOff x="1351306" y="1446796"/>
            <a:chExt cx="5537174" cy="4370532"/>
          </a:xfrm>
        </p:grpSpPr>
        <p:sp>
          <p:nvSpPr>
            <p:cNvPr id="8" name="Cylindre 7"/>
            <p:cNvSpPr/>
            <p:nvPr/>
          </p:nvSpPr>
          <p:spPr>
            <a:xfrm>
              <a:off x="5604085" y="4424694"/>
              <a:ext cx="961594" cy="1203266"/>
            </a:xfrm>
            <a:prstGeom prst="can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BDD</a:t>
              </a:r>
            </a:p>
          </p:txBody>
        </p:sp>
        <p:sp>
          <p:nvSpPr>
            <p:cNvPr id="9" name="Organigramme : Processus 8"/>
            <p:cNvSpPr/>
            <p:nvPr/>
          </p:nvSpPr>
          <p:spPr>
            <a:xfrm>
              <a:off x="1720837" y="2221425"/>
              <a:ext cx="1036321" cy="8414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EXE</a:t>
              </a:r>
            </a:p>
          </p:txBody>
        </p:sp>
        <p:sp>
          <p:nvSpPr>
            <p:cNvPr id="10" name="Organigramme : Processus 9"/>
            <p:cNvSpPr/>
            <p:nvPr/>
          </p:nvSpPr>
          <p:spPr>
            <a:xfrm>
              <a:off x="5485887" y="2098891"/>
              <a:ext cx="1197990" cy="154631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Gestion des ventes Atout SA</a:t>
              </a:r>
            </a:p>
          </p:txBody>
        </p:sp>
        <p:sp>
          <p:nvSpPr>
            <p:cNvPr id="11" name="Rectangle avec coin rogné 10"/>
            <p:cNvSpPr/>
            <p:nvPr/>
          </p:nvSpPr>
          <p:spPr>
            <a:xfrm>
              <a:off x="1877593" y="4699756"/>
              <a:ext cx="722811" cy="653142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DLL</a:t>
              </a:r>
            </a:p>
          </p:txBody>
        </p:sp>
        <p:sp>
          <p:nvSpPr>
            <p:cNvPr id="13" name="Organigramme : Processus 12"/>
            <p:cNvSpPr/>
            <p:nvPr/>
          </p:nvSpPr>
          <p:spPr>
            <a:xfrm>
              <a:off x="4074128" y="2098891"/>
              <a:ext cx="1207156" cy="154631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Site vente (</a:t>
              </a:r>
              <a:r>
                <a:rPr lang="fr-FR" dirty="0" err="1"/>
                <a:t>Php</a:t>
              </a:r>
              <a:r>
                <a:rPr lang="fr-FR" dirty="0"/>
                <a:t>)</a:t>
              </a:r>
            </a:p>
          </p:txBody>
        </p:sp>
        <p:sp>
          <p:nvSpPr>
            <p:cNvPr id="14" name="Organigramme : Alternative 13"/>
            <p:cNvSpPr/>
            <p:nvPr/>
          </p:nvSpPr>
          <p:spPr>
            <a:xfrm>
              <a:off x="3823063" y="1828801"/>
              <a:ext cx="3065417" cy="3988526"/>
            </a:xfrm>
            <a:prstGeom prst="flowChartAlternateProcess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1" idx="0"/>
              <a:endCxn id="29" idx="2"/>
            </p:cNvCxnSpPr>
            <p:nvPr/>
          </p:nvCxnSpPr>
          <p:spPr>
            <a:xfrm>
              <a:off x="2600404" y="5026327"/>
              <a:ext cx="1640573" cy="1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stCxn id="11" idx="3"/>
              <a:endCxn id="9" idx="2"/>
            </p:cNvCxnSpPr>
            <p:nvPr/>
          </p:nvCxnSpPr>
          <p:spPr>
            <a:xfrm flipH="1" flipV="1">
              <a:off x="2238998" y="3062892"/>
              <a:ext cx="1" cy="163686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491092" y="1446796"/>
              <a:ext cx="2082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Serveurs Web/BDD</a:t>
              </a:r>
            </a:p>
          </p:txBody>
        </p:sp>
        <p:sp>
          <p:nvSpPr>
            <p:cNvPr id="29" name="Rectangle avec coin rogné 28"/>
            <p:cNvSpPr/>
            <p:nvPr/>
          </p:nvSpPr>
          <p:spPr>
            <a:xfrm>
              <a:off x="4240977" y="4537906"/>
              <a:ext cx="788128" cy="976843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WS</a:t>
              </a:r>
            </a:p>
          </p:txBody>
        </p:sp>
        <p:cxnSp>
          <p:nvCxnSpPr>
            <p:cNvPr id="46" name="Connecteur droit avec flèche 45"/>
            <p:cNvCxnSpPr>
              <a:stCxn id="29" idx="0"/>
              <a:endCxn id="8" idx="2"/>
            </p:cNvCxnSpPr>
            <p:nvPr/>
          </p:nvCxnSpPr>
          <p:spPr>
            <a:xfrm flipV="1">
              <a:off x="5029105" y="5026327"/>
              <a:ext cx="574980" cy="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10" idx="2"/>
              <a:endCxn id="8" idx="1"/>
            </p:cNvCxnSpPr>
            <p:nvPr/>
          </p:nvCxnSpPr>
          <p:spPr>
            <a:xfrm>
              <a:off x="6084882" y="3645203"/>
              <a:ext cx="0" cy="77949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13" idx="2"/>
              <a:endCxn id="8" idx="1"/>
            </p:cNvCxnSpPr>
            <p:nvPr/>
          </p:nvCxnSpPr>
          <p:spPr>
            <a:xfrm>
              <a:off x="4677706" y="3645203"/>
              <a:ext cx="1407176" cy="77949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rganigramme : Alternative 60"/>
            <p:cNvSpPr/>
            <p:nvPr/>
          </p:nvSpPr>
          <p:spPr>
            <a:xfrm>
              <a:off x="1351306" y="1828800"/>
              <a:ext cx="1890387" cy="3988528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0" name="Imag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027"/>
            <a:ext cx="853440" cy="9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432060" y="2671355"/>
            <a:ext cx="10018713" cy="1752599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9027"/>
            <a:ext cx="853440" cy="9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0</TotalTime>
  <Words>139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Parallaxe</vt:lpstr>
      <vt:lpstr>Présentation PowerPoint</vt:lpstr>
      <vt:lpstr>Sommaire</vt:lpstr>
      <vt:lpstr>Présentation d’Aperture</vt:lpstr>
      <vt:lpstr>Schéma du projet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Aperture</dc:title>
  <dc:creator>windows</dc:creator>
  <cp:lastModifiedBy>Si mon</cp:lastModifiedBy>
  <cp:revision>16</cp:revision>
  <dcterms:created xsi:type="dcterms:W3CDTF">2017-12-19T09:12:45Z</dcterms:created>
  <dcterms:modified xsi:type="dcterms:W3CDTF">2017-12-19T18:26:37Z</dcterms:modified>
</cp:coreProperties>
</file>