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5190-849B-5EB2-755F-17405B8DA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0C3A-C9F7-9F66-5F05-F3A0146D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C797-643A-2A10-4EAE-9220536C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B565-CCC2-1800-82ED-9340B344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9F87-3E62-F480-4C50-E281E0FA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CEFA-DDEF-E526-7500-CFC29AA4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74936-EF0F-8427-02A9-DBACEF56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2E30-BCAB-8F80-9D47-C709F9D1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646B-4726-0E87-AC41-CAD12BC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DC4A-B1EC-8528-6B6A-8AF25AE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9433-3848-C945-B9C7-0128C24E9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68509-15B3-6CEA-467D-0E4B4C52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7A21-6A4B-8D12-CD95-8FC3570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D516-769F-AE0E-CC79-EECA301C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038-5132-FC59-92F5-1D8BB63E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254-FCD2-3CD8-5129-D1548E33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B145-B6FA-7D53-1F2A-66F54FB0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3C64-320A-0896-18FE-D244219C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61C8-1331-52D7-4D35-6E4B16ED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2A8B-EBF0-EAFB-54D1-5199B464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7003-7A82-40B6-64BC-1DBB881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4608-B1EE-FF25-183D-40040D89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8C68-7A8C-E01D-F22E-99F5561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C1B4-2B83-B552-C251-461938A9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EF32-E5B2-EE23-9A40-4EED264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60EF-C608-F455-EE29-374E8102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E99-07DC-ECDB-A16D-E9548EC7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F91B1-D41C-5BE5-91F6-72B03C2C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DA73E-8141-459D-4B64-D7F60825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A4E3-8D26-D3F4-C8C7-951C4238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807D-AFA3-DFF5-19C6-B7A6113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DEFD-9295-2670-B00D-1857B17F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274E-1538-A3E6-6A26-1A992FCF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6436-8B44-5825-20A2-38647315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6ECE6-6764-F9BC-613A-080A53C02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6B43-9514-B841-92C7-C78786673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D12D9-9DC3-FF2D-BC43-03BCC636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409B1-C0CD-2EBA-65E1-ED7680AC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C9B1B-62DE-5FBF-060C-71E0D86D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8FB1-90FF-D86E-D92E-75A72638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65260-F7FE-6E9B-D6F7-CDD64493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852B-E030-326C-EF01-B1342BF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1B4C5-D52F-E7B6-E787-F9D1C773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CAF61-C337-BD15-CB05-0C39433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8A0BC-3A18-385A-5643-28CF2DA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6C33-1A92-87D5-0147-3716C6B3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72BB-A860-77A7-5259-2F365824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90A2-4796-822F-037C-4831B953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9EB-1FC3-4019-DE0A-B083FDB65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E2328-3740-5B3C-0F93-9D408135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A851-DBDF-46A5-22D1-6E60B20A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BAA0-A1C1-BC44-FB1E-FACC8977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D458-A248-AEBA-8D01-522C40F2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6F3CA-574F-29BD-4D76-F89E2CF03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09DA-AD21-9BB5-B4D0-FD955BA3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23E3-0B2C-466A-689B-C92FA91A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4427-2F0D-E893-E6D5-0418F4EF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822A-BFC0-4005-1CD0-2106801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A9A20-8C9B-ABA3-BBE3-2349328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7286-4A02-28C9-FD55-305FF876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3C9-5C0B-6D96-713B-8F3832DD1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DCDA-7206-4171-9E42-F4C808563E8B}" type="datetimeFigureOut">
              <a:rPr lang="en-US" smtClean="0"/>
              <a:t>27-May-22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4C7B-195A-A9A1-AFF5-CA02959A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37D4-8666-D559-600A-66AEA047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118E-AB15-4E2E-A886-0296E474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1.1: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toHour</a:t>
            </a:r>
            <a:endParaRPr lang="es-ES" sz="3200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 define el tipo "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para representar horas del día:</a:t>
            </a: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`, que dado un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retorna un tipo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conformado por la hora, minutos y segundos que representa esa fracción</a:t>
            </a: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recibido representa una fracción de día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F8DC263-14B3-FDBB-0A36-C16E5F786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25736" r="10317" b="25981"/>
          <a:stretch/>
        </p:blipFill>
        <p:spPr>
          <a:xfrm>
            <a:off x="3631579" y="1239564"/>
            <a:ext cx="4928839" cy="1226798"/>
          </a:xfrm>
          <a:prstGeom prst="rect">
            <a:avLst/>
          </a:prstGeom>
        </p:spPr>
      </p:pic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D4EDFF62-E8ED-B57E-1F06-6CDD60616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7" t="18555" r="14928" b="18468"/>
          <a:stretch/>
        </p:blipFill>
        <p:spPr>
          <a:xfrm>
            <a:off x="3877531" y="3429000"/>
            <a:ext cx="4436937" cy="31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1.5: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nextBuses</a:t>
            </a:r>
            <a:endParaRPr lang="es-ES" sz="3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nextBuses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dada una lista de buses y una hora inicial, retorna todas las horas de pasada de esos buses a partir de dicha hora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Asumimos puntualidad inglesa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48B234-C621-3E1C-2158-3F4E72E2E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 t="21454" r="4702" b="21107"/>
          <a:stretch/>
        </p:blipFill>
        <p:spPr>
          <a:xfrm>
            <a:off x="567655" y="1753298"/>
            <a:ext cx="11056690" cy="15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1.1: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toHour</a:t>
            </a:r>
            <a:endParaRPr lang="es-ES" sz="3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`, que dado un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retorna un tipo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conformado por la hora, minutos y segundos que representa esa fracción</a:t>
            </a: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recibido representa una fracción de día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¿Es correcta la implementación?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7BD4126-F0A6-A2D8-3731-7AF3F21C6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765" r="6697" b="13410"/>
          <a:stretch/>
        </p:blipFill>
        <p:spPr>
          <a:xfrm>
            <a:off x="2479528" y="1952537"/>
            <a:ext cx="7232944" cy="29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1.2: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fromHour</a:t>
            </a: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`, que dado un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retorna un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representando la fracción de día correspondiente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F8DC263-14B3-FDBB-0A36-C16E5F786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25736" r="10317" b="25981"/>
          <a:stretch/>
        </p:blipFill>
        <p:spPr>
          <a:xfrm>
            <a:off x="3631579" y="715790"/>
            <a:ext cx="4928839" cy="1226798"/>
          </a:xfrm>
          <a:prstGeom prst="rect">
            <a:avLst/>
          </a:prstGeom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51B4F62A-D0D2-88BC-46D7-33A5083B2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t="19990" r="12102" b="19990"/>
          <a:stretch/>
        </p:blipFill>
        <p:spPr>
          <a:xfrm>
            <a:off x="3013044" y="3169385"/>
            <a:ext cx="6165908" cy="29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1.2: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fromHour</a:t>
            </a:r>
            <a:endParaRPr lang="es-E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`, que dado un 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retorna un 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 representando la fracción de día correspondiente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¿Es correcta la implementación?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41818E-CCCE-E2B5-12E9-71D05B36F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20475" r="4840" b="20056"/>
          <a:stretch/>
        </p:blipFill>
        <p:spPr>
          <a:xfrm>
            <a:off x="592822" y="1994483"/>
            <a:ext cx="11006356" cy="17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1.3: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</a:t>
            </a:r>
            <a:endParaRPr lang="es-E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dado un lapso de tiempo en horas y una frecuencia en minutos, retorna todas las pasadas dentro de ese lapso.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Asumimos puntualidad inglesa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B58C8809-7ADF-1DBA-85BD-7B0C636A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t="17709" r="6147" b="17608"/>
          <a:stretch/>
        </p:blipFill>
        <p:spPr>
          <a:xfrm>
            <a:off x="752213" y="1308683"/>
            <a:ext cx="10687574" cy="27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1.3: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</a:t>
            </a:r>
            <a:endParaRPr lang="es-E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dado un lapso de tiempo en horas y una frecuencia en minutos, retorna todas las pasadas dentro de ese lapso.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- ¿Es correcta la implementación?</a:t>
            </a:r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5559D-704E-8241-2FDF-1D2E81D19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16707" r="5941" b="16990"/>
          <a:stretch/>
        </p:blipFill>
        <p:spPr>
          <a:xfrm>
            <a:off x="612395" y="1367405"/>
            <a:ext cx="10729519" cy="2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1.4: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busSchedules</a:t>
            </a:r>
            <a:endParaRPr lang="es-E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 define el tipo “Bus" para representar servicios de líneas de buses:</a:t>
            </a: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busSchedules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dada una lista de buses, retorna todas las horas de pasada de esos buses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Asumimos puntualidad inglesa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7B5446B2-B8F3-6117-8A11-B05B510F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17709" r="6148" b="17808"/>
          <a:stretch/>
        </p:blipFill>
        <p:spPr>
          <a:xfrm>
            <a:off x="2551651" y="942748"/>
            <a:ext cx="7088698" cy="1780495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C34930-7C5E-A78A-BBC9-63412AB45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15378" r="5838" b="14732"/>
          <a:stretch/>
        </p:blipFill>
        <p:spPr>
          <a:xfrm>
            <a:off x="2325149" y="3616175"/>
            <a:ext cx="7541701" cy="22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1.4: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busSchedules</a:t>
            </a:r>
            <a:endParaRPr lang="es-ES" sz="3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busSchedules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dada una lista de buses, retorna todas las horas de pasada de esos buses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- ¿Es correcta la implementación?</a:t>
            </a:r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BDE7DB1C-B048-3609-E198-21F1864F4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 t="19134" r="4771" b="18450"/>
          <a:stretch/>
        </p:blipFill>
        <p:spPr>
          <a:xfrm>
            <a:off x="571849" y="1686186"/>
            <a:ext cx="11048301" cy="19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6794F-468D-324C-719C-8E9BA3B5D248}"/>
              </a:ext>
            </a:extLst>
          </p:cNvPr>
          <p:cNvSpPr txBox="1"/>
          <p:nvPr/>
        </p:nvSpPr>
        <p:spPr>
          <a:xfrm>
            <a:off x="142613" y="117446"/>
            <a:ext cx="120493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Ejercicio 1.5: </a:t>
            </a:r>
            <a:r>
              <a:rPr lang="es-ES" sz="3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nextBuses</a:t>
            </a:r>
            <a:endParaRPr lang="es-ES" sz="3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Definir la función `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nextBuses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que, dada una lista de buses y una hora inicial, retorna todas las horas de pasada de esos buses a partir de dicha hora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Asumimos puntualidad inglesa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3021B1-F56B-53AF-CF95-F3065C8D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20404" r="4771" b="20551"/>
          <a:stretch/>
        </p:blipFill>
        <p:spPr>
          <a:xfrm>
            <a:off x="511728" y="1742812"/>
            <a:ext cx="11039912" cy="1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396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Marcel Mamberto Sosa</dc:creator>
  <cp:lastModifiedBy>Angel Marcel Mamberto Sosa</cp:lastModifiedBy>
  <cp:revision>3</cp:revision>
  <dcterms:created xsi:type="dcterms:W3CDTF">2022-05-27T19:16:19Z</dcterms:created>
  <dcterms:modified xsi:type="dcterms:W3CDTF">2022-05-27T19:46:49Z</dcterms:modified>
</cp:coreProperties>
</file>