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F3606F-21BB-4443-AB83-0D72EB702A75}" v="959" dt="2021-02-25T18:41:10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PERES VIANA" userId="S::pedro.viana@bandtec.com.br::bde3a6d9-0c26-4f52-bc9c-79a5a0ecc8b2" providerId="AD" clId="Web-{3FF3606F-21BB-4443-AB83-0D72EB702A75}"/>
    <pc:docChg chg="modSld">
      <pc:chgData name="PEDRO PERES VIANA" userId="S::pedro.viana@bandtec.com.br::bde3a6d9-0c26-4f52-bc9c-79a5a0ecc8b2" providerId="AD" clId="Web-{3FF3606F-21BB-4443-AB83-0D72EB702A75}" dt="2021-02-25T18:41:10.695" v="801" actId="14100"/>
      <pc:docMkLst>
        <pc:docMk/>
      </pc:docMkLst>
      <pc:sldChg chg="addSp delSp modSp mod setBg addAnim delAnim modAnim">
        <pc:chgData name="PEDRO PERES VIANA" userId="S::pedro.viana@bandtec.com.br::bde3a6d9-0c26-4f52-bc9c-79a5a0ecc8b2" providerId="AD" clId="Web-{3FF3606F-21BB-4443-AB83-0D72EB702A75}" dt="2021-02-25T18:41:10.695" v="801" actId="14100"/>
        <pc:sldMkLst>
          <pc:docMk/>
          <pc:sldMk cId="109857222" sldId="256"/>
        </pc:sldMkLst>
        <pc:spChg chg="del">
          <ac:chgData name="PEDRO PERES VIANA" userId="S::pedro.viana@bandtec.com.br::bde3a6d9-0c26-4f52-bc9c-79a5a0ecc8b2" providerId="AD" clId="Web-{3FF3606F-21BB-4443-AB83-0D72EB702A75}" dt="2021-02-25T17:29:26.938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PEDRO PERES VIANA" userId="S::pedro.viana@bandtec.com.br::bde3a6d9-0c26-4f52-bc9c-79a5a0ecc8b2" providerId="AD" clId="Web-{3FF3606F-21BB-4443-AB83-0D72EB702A75}" dt="2021-02-25T17:29:29.657" v="1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PEDRO PERES VIANA" userId="S::pedro.viana@bandtec.com.br::bde3a6d9-0c26-4f52-bc9c-79a5a0ecc8b2" providerId="AD" clId="Web-{3FF3606F-21BB-4443-AB83-0D72EB702A75}" dt="2021-02-25T17:48:39.700" v="192" actId="1076"/>
          <ac:spMkLst>
            <pc:docMk/>
            <pc:sldMk cId="109857222" sldId="256"/>
            <ac:spMk id="5" creationId="{37FBE681-A091-4734-9E09-FD47C8A0AEDA}"/>
          </ac:spMkLst>
        </pc:spChg>
        <pc:spChg chg="add mod">
          <ac:chgData name="PEDRO PERES VIANA" userId="S::pedro.viana@bandtec.com.br::bde3a6d9-0c26-4f52-bc9c-79a5a0ecc8b2" providerId="AD" clId="Web-{3FF3606F-21BB-4443-AB83-0D72EB702A75}" dt="2021-02-25T17:48:39.700" v="193" actId="1076"/>
          <ac:spMkLst>
            <pc:docMk/>
            <pc:sldMk cId="109857222" sldId="256"/>
            <ac:spMk id="6" creationId="{BDCEEA7E-0561-48AB-AAC8-55F2BA74853E}"/>
          </ac:spMkLst>
        </pc:spChg>
        <pc:spChg chg="add mod">
          <ac:chgData name="PEDRO PERES VIANA" userId="S::pedro.viana@bandtec.com.br::bde3a6d9-0c26-4f52-bc9c-79a5a0ecc8b2" providerId="AD" clId="Web-{3FF3606F-21BB-4443-AB83-0D72EB702A75}" dt="2021-02-25T17:48:39.700" v="194" actId="1076"/>
          <ac:spMkLst>
            <pc:docMk/>
            <pc:sldMk cId="109857222" sldId="256"/>
            <ac:spMk id="7" creationId="{60A719D8-977F-4CBA-B132-68E293CB1E6A}"/>
          </ac:spMkLst>
        </pc:spChg>
        <pc:spChg chg="add mod">
          <ac:chgData name="PEDRO PERES VIANA" userId="S::pedro.viana@bandtec.com.br::bde3a6d9-0c26-4f52-bc9c-79a5a0ecc8b2" providerId="AD" clId="Web-{3FF3606F-21BB-4443-AB83-0D72EB702A75}" dt="2021-02-25T17:48:39.715" v="197" actId="1076"/>
          <ac:spMkLst>
            <pc:docMk/>
            <pc:sldMk cId="109857222" sldId="256"/>
            <ac:spMk id="10" creationId="{E4F26EB3-2F8E-47C1-91CC-7FDB1D1815E1}"/>
          </ac:spMkLst>
        </pc:spChg>
        <pc:spChg chg="add mod">
          <ac:chgData name="PEDRO PERES VIANA" userId="S::pedro.viana@bandtec.com.br::bde3a6d9-0c26-4f52-bc9c-79a5a0ecc8b2" providerId="AD" clId="Web-{3FF3606F-21BB-4443-AB83-0D72EB702A75}" dt="2021-02-25T17:48:39.715" v="198" actId="1076"/>
          <ac:spMkLst>
            <pc:docMk/>
            <pc:sldMk cId="109857222" sldId="256"/>
            <ac:spMk id="11" creationId="{75EAAFE4-3E2F-4E41-AACB-7913A96FCAE8}"/>
          </ac:spMkLst>
        </pc:spChg>
        <pc:spChg chg="add mod">
          <ac:chgData name="PEDRO PERES VIANA" userId="S::pedro.viana@bandtec.com.br::bde3a6d9-0c26-4f52-bc9c-79a5a0ecc8b2" providerId="AD" clId="Web-{3FF3606F-21BB-4443-AB83-0D72EB702A75}" dt="2021-02-25T17:48:39.731" v="199" actId="1076"/>
          <ac:spMkLst>
            <pc:docMk/>
            <pc:sldMk cId="109857222" sldId="256"/>
            <ac:spMk id="12" creationId="{E99F5B37-6233-4655-9AB5-68232912FE64}"/>
          </ac:spMkLst>
        </pc:spChg>
        <pc:spChg chg="add del">
          <ac:chgData name="PEDRO PERES VIANA" userId="S::pedro.viana@bandtec.com.br::bde3a6d9-0c26-4f52-bc9c-79a5a0ecc8b2" providerId="AD" clId="Web-{3FF3606F-21BB-4443-AB83-0D72EB702A75}" dt="2021-02-25T17:40:34.751" v="89"/>
          <ac:spMkLst>
            <pc:docMk/>
            <pc:sldMk cId="109857222" sldId="256"/>
            <ac:spMk id="15" creationId="{A13704F6-4894-48E1-A5A0-CE808BDFC07B}"/>
          </ac:spMkLst>
        </pc:spChg>
        <pc:spChg chg="add del">
          <ac:chgData name="PEDRO PERES VIANA" userId="S::pedro.viana@bandtec.com.br::bde3a6d9-0c26-4f52-bc9c-79a5a0ecc8b2" providerId="AD" clId="Web-{3FF3606F-21BB-4443-AB83-0D72EB702A75}" dt="2021-02-25T17:40:34.751" v="88"/>
          <ac:spMkLst>
            <pc:docMk/>
            <pc:sldMk cId="109857222" sldId="256"/>
            <ac:spMk id="16" creationId="{15D2122A-8420-47D0-B5EE-E7FF6F0861F7}"/>
          </ac:spMkLst>
        </pc:spChg>
        <pc:spChg chg="add del">
          <ac:chgData name="PEDRO PERES VIANA" userId="S::pedro.viana@bandtec.com.br::bde3a6d9-0c26-4f52-bc9c-79a5a0ecc8b2" providerId="AD" clId="Web-{3FF3606F-21BB-4443-AB83-0D72EB702A75}" dt="2021-02-25T17:40:34.751" v="87"/>
          <ac:spMkLst>
            <pc:docMk/>
            <pc:sldMk cId="109857222" sldId="256"/>
            <ac:spMk id="17" creationId="{C2DA867D-D6DA-4F10-9825-98FC2BBECCAD}"/>
          </ac:spMkLst>
        </pc:spChg>
        <pc:spChg chg="add del">
          <ac:chgData name="PEDRO PERES VIANA" userId="S::pedro.viana@bandtec.com.br::bde3a6d9-0c26-4f52-bc9c-79a5a0ecc8b2" providerId="AD" clId="Web-{3FF3606F-21BB-4443-AB83-0D72EB702A75}" dt="2021-02-25T17:40:39.626" v="99"/>
          <ac:spMkLst>
            <pc:docMk/>
            <pc:sldMk cId="109857222" sldId="256"/>
            <ac:spMk id="20" creationId="{2B32FD7B-CEAD-4CE4-8AEE-701DC14C1EB8}"/>
          </ac:spMkLst>
        </pc:spChg>
        <pc:spChg chg="add del">
          <ac:chgData name="PEDRO PERES VIANA" userId="S::pedro.viana@bandtec.com.br::bde3a6d9-0c26-4f52-bc9c-79a5a0ecc8b2" providerId="AD" clId="Web-{3FF3606F-21BB-4443-AB83-0D72EB702A75}" dt="2021-02-25T17:40:39.626" v="98"/>
          <ac:spMkLst>
            <pc:docMk/>
            <pc:sldMk cId="109857222" sldId="256"/>
            <ac:spMk id="21" creationId="{05BFFCD6-F7F5-42F8-8C65-B77683C15571}"/>
          </ac:spMkLst>
        </pc:spChg>
        <pc:spChg chg="add del">
          <ac:chgData name="PEDRO PERES VIANA" userId="S::pedro.viana@bandtec.com.br::bde3a6d9-0c26-4f52-bc9c-79a5a0ecc8b2" providerId="AD" clId="Web-{3FF3606F-21BB-4443-AB83-0D72EB702A75}" dt="2021-02-25T17:40:39.626" v="97"/>
          <ac:spMkLst>
            <pc:docMk/>
            <pc:sldMk cId="109857222" sldId="256"/>
            <ac:spMk id="22" creationId="{8A68BFAE-5D5E-4B96-A681-95CCE6B72B13}"/>
          </ac:spMkLst>
        </pc:spChg>
        <pc:spChg chg="add mod">
          <ac:chgData name="PEDRO PERES VIANA" userId="S::pedro.viana@bandtec.com.br::bde3a6d9-0c26-4f52-bc9c-79a5a0ecc8b2" providerId="AD" clId="Web-{3FF3606F-21BB-4443-AB83-0D72EB702A75}" dt="2021-02-25T17:48:39.731" v="201" actId="1076"/>
          <ac:spMkLst>
            <pc:docMk/>
            <pc:sldMk cId="109857222" sldId="256"/>
            <ac:spMk id="24" creationId="{96ABA2F8-D55A-42CC-88D0-B3AF2827A7D1}"/>
          </ac:spMkLst>
        </pc:spChg>
        <pc:spChg chg="add mod">
          <ac:chgData name="PEDRO PERES VIANA" userId="S::pedro.viana@bandtec.com.br::bde3a6d9-0c26-4f52-bc9c-79a5a0ecc8b2" providerId="AD" clId="Web-{3FF3606F-21BB-4443-AB83-0D72EB702A75}" dt="2021-02-25T17:48:39.747" v="204" actId="1076"/>
          <ac:spMkLst>
            <pc:docMk/>
            <pc:sldMk cId="109857222" sldId="256"/>
            <ac:spMk id="27" creationId="{B03C9C6C-C6C5-4CB4-BF7E-2243FCE19B1F}"/>
          </ac:spMkLst>
        </pc:spChg>
        <pc:spChg chg="add del mod">
          <ac:chgData name="PEDRO PERES VIANA" userId="S::pedro.viana@bandtec.com.br::bde3a6d9-0c26-4f52-bc9c-79a5a0ecc8b2" providerId="AD" clId="Web-{3FF3606F-21BB-4443-AB83-0D72EB702A75}" dt="2021-02-25T18:30:13.055" v="667"/>
          <ac:spMkLst>
            <pc:docMk/>
            <pc:sldMk cId="109857222" sldId="256"/>
            <ac:spMk id="31" creationId="{AF01E982-3E31-4138-945E-5822DA12C55A}"/>
          </ac:spMkLst>
        </pc:spChg>
        <pc:spChg chg="add mod">
          <ac:chgData name="PEDRO PERES VIANA" userId="S::pedro.viana@bandtec.com.br::bde3a6d9-0c26-4f52-bc9c-79a5a0ecc8b2" providerId="AD" clId="Web-{3FF3606F-21BB-4443-AB83-0D72EB702A75}" dt="2021-02-25T18:31:36.744" v="685" actId="1076"/>
          <ac:spMkLst>
            <pc:docMk/>
            <pc:sldMk cId="109857222" sldId="256"/>
            <ac:spMk id="32" creationId="{2F337B37-82AF-4BD5-A569-54346774749D}"/>
          </ac:spMkLst>
        </pc:spChg>
        <pc:spChg chg="add del mod">
          <ac:chgData name="PEDRO PERES VIANA" userId="S::pedro.viana@bandtec.com.br::bde3a6d9-0c26-4f52-bc9c-79a5a0ecc8b2" providerId="AD" clId="Web-{3FF3606F-21BB-4443-AB83-0D72EB702A75}" dt="2021-02-25T17:57:55.760" v="239"/>
          <ac:spMkLst>
            <pc:docMk/>
            <pc:sldMk cId="109857222" sldId="256"/>
            <ac:spMk id="36" creationId="{D7719E42-CB56-4E33-B5D6-96C08A5532F6}"/>
          </ac:spMkLst>
        </pc:spChg>
        <pc:spChg chg="add del">
          <ac:chgData name="PEDRO PERES VIANA" userId="S::pedro.viana@bandtec.com.br::bde3a6d9-0c26-4f52-bc9c-79a5a0ecc8b2" providerId="AD" clId="Web-{3FF3606F-21BB-4443-AB83-0D72EB702A75}" dt="2021-02-25T17:57:59.432" v="241"/>
          <ac:spMkLst>
            <pc:docMk/>
            <pc:sldMk cId="109857222" sldId="256"/>
            <ac:spMk id="37" creationId="{06801A7D-9ABF-4C4E-B20A-256058648124}"/>
          </ac:spMkLst>
        </pc:spChg>
        <pc:spChg chg="add del">
          <ac:chgData name="PEDRO PERES VIANA" userId="S::pedro.viana@bandtec.com.br::bde3a6d9-0c26-4f52-bc9c-79a5a0ecc8b2" providerId="AD" clId="Web-{3FF3606F-21BB-4443-AB83-0D72EB702A75}" dt="2021-02-25T17:58:04.807" v="243"/>
          <ac:spMkLst>
            <pc:docMk/>
            <pc:sldMk cId="109857222" sldId="256"/>
            <ac:spMk id="38" creationId="{DFFCC4EA-DF7C-465B-8C28-4EAE44950FBA}"/>
          </ac:spMkLst>
        </pc:spChg>
        <pc:spChg chg="add del mod">
          <ac:chgData name="PEDRO PERES VIANA" userId="S::pedro.viana@bandtec.com.br::bde3a6d9-0c26-4f52-bc9c-79a5a0ecc8b2" providerId="AD" clId="Web-{3FF3606F-21BB-4443-AB83-0D72EB702A75}" dt="2021-02-25T18:19:38.337" v="556"/>
          <ac:spMkLst>
            <pc:docMk/>
            <pc:sldMk cId="109857222" sldId="256"/>
            <ac:spMk id="39" creationId="{054EDFF3-C01E-4E40-9583-8D3F4CCCE846}"/>
          </ac:spMkLst>
        </pc:spChg>
        <pc:spChg chg="add mod">
          <ac:chgData name="PEDRO PERES VIANA" userId="S::pedro.viana@bandtec.com.br::bde3a6d9-0c26-4f52-bc9c-79a5a0ecc8b2" providerId="AD" clId="Web-{3FF3606F-21BB-4443-AB83-0D72EB702A75}" dt="2021-02-25T18:18:32.101" v="543" actId="1076"/>
          <ac:spMkLst>
            <pc:docMk/>
            <pc:sldMk cId="109857222" sldId="256"/>
            <ac:spMk id="42" creationId="{60CCD328-1E84-4B15-97D9-284D07F31386}"/>
          </ac:spMkLst>
        </pc:spChg>
        <pc:spChg chg="add del mod">
          <ac:chgData name="PEDRO PERES VIANA" userId="S::pedro.viana@bandtec.com.br::bde3a6d9-0c26-4f52-bc9c-79a5a0ecc8b2" providerId="AD" clId="Web-{3FF3606F-21BB-4443-AB83-0D72EB702A75}" dt="2021-02-25T18:20:16.291" v="562"/>
          <ac:spMkLst>
            <pc:docMk/>
            <pc:sldMk cId="109857222" sldId="256"/>
            <ac:spMk id="43" creationId="{77E9A311-8A3B-42A7-8BF9-71A59232A79E}"/>
          </ac:spMkLst>
        </pc:spChg>
        <pc:spChg chg="add mod">
          <ac:chgData name="PEDRO PERES VIANA" userId="S::pedro.viana@bandtec.com.br::bde3a6d9-0c26-4f52-bc9c-79a5a0ecc8b2" providerId="AD" clId="Web-{3FF3606F-21BB-4443-AB83-0D72EB702A75}" dt="2021-02-25T18:18:32.117" v="545" actId="1076"/>
          <ac:spMkLst>
            <pc:docMk/>
            <pc:sldMk cId="109857222" sldId="256"/>
            <ac:spMk id="44" creationId="{DF30CBED-E0DE-46A4-B2C8-68A5A37D031A}"/>
          </ac:spMkLst>
        </pc:spChg>
        <pc:spChg chg="add del">
          <ac:chgData name="PEDRO PERES VIANA" userId="S::pedro.viana@bandtec.com.br::bde3a6d9-0c26-4f52-bc9c-79a5a0ecc8b2" providerId="AD" clId="Web-{3FF3606F-21BB-4443-AB83-0D72EB702A75}" dt="2021-02-25T18:06:17.084" v="322"/>
          <ac:spMkLst>
            <pc:docMk/>
            <pc:sldMk cId="109857222" sldId="256"/>
            <ac:spMk id="45" creationId="{AA53B76C-E582-42C4-AEF8-A6A0D14E95DA}"/>
          </ac:spMkLst>
        </pc:spChg>
        <pc:spChg chg="add del">
          <ac:chgData name="PEDRO PERES VIANA" userId="S::pedro.viana@bandtec.com.br::bde3a6d9-0c26-4f52-bc9c-79a5a0ecc8b2" providerId="AD" clId="Web-{3FF3606F-21BB-4443-AB83-0D72EB702A75}" dt="2021-02-25T18:06:24.412" v="324"/>
          <ac:spMkLst>
            <pc:docMk/>
            <pc:sldMk cId="109857222" sldId="256"/>
            <ac:spMk id="46" creationId="{BCD08917-5A40-4FE1-B2C0-F648FF555319}"/>
          </ac:spMkLst>
        </pc:spChg>
        <pc:spChg chg="add del">
          <ac:chgData name="PEDRO PERES VIANA" userId="S::pedro.viana@bandtec.com.br::bde3a6d9-0c26-4f52-bc9c-79a5a0ecc8b2" providerId="AD" clId="Web-{3FF3606F-21BB-4443-AB83-0D72EB702A75}" dt="2021-02-25T18:06:30.115" v="326"/>
          <ac:spMkLst>
            <pc:docMk/>
            <pc:sldMk cId="109857222" sldId="256"/>
            <ac:spMk id="47" creationId="{3FF3A5AE-6FA2-4367-A061-C596A03E3DDE}"/>
          </ac:spMkLst>
        </pc:spChg>
        <pc:spChg chg="add mod">
          <ac:chgData name="PEDRO PERES VIANA" userId="S::pedro.viana@bandtec.com.br::bde3a6d9-0c26-4f52-bc9c-79a5a0ecc8b2" providerId="AD" clId="Web-{3FF3606F-21BB-4443-AB83-0D72EB702A75}" dt="2021-02-25T18:21:14.699" v="572" actId="14100"/>
          <ac:spMkLst>
            <pc:docMk/>
            <pc:sldMk cId="109857222" sldId="256"/>
            <ac:spMk id="48" creationId="{ADB9F074-71EF-4042-A0A9-41F553363DC6}"/>
          </ac:spMkLst>
        </pc:spChg>
        <pc:spChg chg="add mod">
          <ac:chgData name="PEDRO PERES VIANA" userId="S::pedro.viana@bandtec.com.br::bde3a6d9-0c26-4f52-bc9c-79a5a0ecc8b2" providerId="AD" clId="Web-{3FF3606F-21BB-4443-AB83-0D72EB702A75}" dt="2021-02-25T18:21:21.402" v="574" actId="1076"/>
          <ac:spMkLst>
            <pc:docMk/>
            <pc:sldMk cId="109857222" sldId="256"/>
            <ac:spMk id="50" creationId="{8DD77929-D07A-413C-AE6D-3B7A4F0A27FB}"/>
          </ac:spMkLst>
        </pc:spChg>
        <pc:spChg chg="add del mod">
          <ac:chgData name="PEDRO PERES VIANA" userId="S::pedro.viana@bandtec.com.br::bde3a6d9-0c26-4f52-bc9c-79a5a0ecc8b2" providerId="AD" clId="Web-{3FF3606F-21BB-4443-AB83-0D72EB702A75}" dt="2021-02-25T18:21:58.434" v="585"/>
          <ac:spMkLst>
            <pc:docMk/>
            <pc:sldMk cId="109857222" sldId="256"/>
            <ac:spMk id="51" creationId="{929E02F7-146B-4217-AFDC-4F8F90D5D990}"/>
          </ac:spMkLst>
        </pc:spChg>
        <pc:spChg chg="add del">
          <ac:chgData name="PEDRO PERES VIANA" userId="S::pedro.viana@bandtec.com.br::bde3a6d9-0c26-4f52-bc9c-79a5a0ecc8b2" providerId="AD" clId="Web-{3FF3606F-21BB-4443-AB83-0D72EB702A75}" dt="2021-02-25T18:09:34.104" v="379"/>
          <ac:spMkLst>
            <pc:docMk/>
            <pc:sldMk cId="109857222" sldId="256"/>
            <ac:spMk id="52" creationId="{A7E56A9E-976F-42B1-805C-213BA9F7DF06}"/>
          </ac:spMkLst>
        </pc:spChg>
        <pc:spChg chg="add mod">
          <ac:chgData name="PEDRO PERES VIANA" userId="S::pedro.viana@bandtec.com.br::bde3a6d9-0c26-4f52-bc9c-79a5a0ecc8b2" providerId="AD" clId="Web-{3FF3606F-21BB-4443-AB83-0D72EB702A75}" dt="2021-02-25T18:25:02.095" v="628" actId="1076"/>
          <ac:spMkLst>
            <pc:docMk/>
            <pc:sldMk cId="109857222" sldId="256"/>
            <ac:spMk id="53" creationId="{4F760537-3CC0-4693-9E97-E8EE5F0DCD40}"/>
          </ac:spMkLst>
        </pc:spChg>
        <pc:spChg chg="add del mod">
          <ac:chgData name="PEDRO PERES VIANA" userId="S::pedro.viana@bandtec.com.br::bde3a6d9-0c26-4f52-bc9c-79a5a0ecc8b2" providerId="AD" clId="Web-{3FF3606F-21BB-4443-AB83-0D72EB702A75}" dt="2021-02-25T18:11:51.420" v="438"/>
          <ac:spMkLst>
            <pc:docMk/>
            <pc:sldMk cId="109857222" sldId="256"/>
            <ac:spMk id="54" creationId="{E98D802D-29D9-4BA1-A1C3-02CF34D80677}"/>
          </ac:spMkLst>
        </pc:spChg>
        <pc:spChg chg="add del">
          <ac:chgData name="PEDRO PERES VIANA" userId="S::pedro.viana@bandtec.com.br::bde3a6d9-0c26-4f52-bc9c-79a5a0ecc8b2" providerId="AD" clId="Web-{3FF3606F-21BB-4443-AB83-0D72EB702A75}" dt="2021-02-25T18:12:08.530" v="440"/>
          <ac:spMkLst>
            <pc:docMk/>
            <pc:sldMk cId="109857222" sldId="256"/>
            <ac:spMk id="55" creationId="{5568B5AB-470B-477A-837D-23670C01EEF6}"/>
          </ac:spMkLst>
        </pc:spChg>
        <pc:spChg chg="add del mod">
          <ac:chgData name="PEDRO PERES VIANA" userId="S::pedro.viana@bandtec.com.br::bde3a6d9-0c26-4f52-bc9c-79a5a0ecc8b2" providerId="AD" clId="Web-{3FF3606F-21BB-4443-AB83-0D72EB702A75}" dt="2021-02-25T18:21:25.089" v="575"/>
          <ac:spMkLst>
            <pc:docMk/>
            <pc:sldMk cId="109857222" sldId="256"/>
            <ac:spMk id="56" creationId="{37CF4932-EBF9-4EB0-9BE9-1D56040E12D1}"/>
          </ac:spMkLst>
        </pc:spChg>
        <pc:spChg chg="add del">
          <ac:chgData name="PEDRO PERES VIANA" userId="S::pedro.viana@bandtec.com.br::bde3a6d9-0c26-4f52-bc9c-79a5a0ecc8b2" providerId="AD" clId="Web-{3FF3606F-21BB-4443-AB83-0D72EB702A75}" dt="2021-02-25T18:13:06.359" v="453"/>
          <ac:spMkLst>
            <pc:docMk/>
            <pc:sldMk cId="109857222" sldId="256"/>
            <ac:spMk id="57" creationId="{30C494BA-D03E-4896-BF9E-E1A9DEE84AFF}"/>
          </ac:spMkLst>
        </pc:spChg>
        <pc:spChg chg="add mod">
          <ac:chgData name="PEDRO PERES VIANA" userId="S::pedro.viana@bandtec.com.br::bde3a6d9-0c26-4f52-bc9c-79a5a0ecc8b2" providerId="AD" clId="Web-{3FF3606F-21BB-4443-AB83-0D72EB702A75}" dt="2021-02-25T18:27:51.895" v="663" actId="20577"/>
          <ac:spMkLst>
            <pc:docMk/>
            <pc:sldMk cId="109857222" sldId="256"/>
            <ac:spMk id="58" creationId="{8924ABE6-570E-4E24-9654-2CA356416FD5}"/>
          </ac:spMkLst>
        </pc:spChg>
        <pc:spChg chg="add del mod">
          <ac:chgData name="PEDRO PERES VIANA" userId="S::pedro.viana@bandtec.com.br::bde3a6d9-0c26-4f52-bc9c-79a5a0ecc8b2" providerId="AD" clId="Web-{3FF3606F-21BB-4443-AB83-0D72EB702A75}" dt="2021-02-25T18:15:30.816" v="511"/>
          <ac:spMkLst>
            <pc:docMk/>
            <pc:sldMk cId="109857222" sldId="256"/>
            <ac:spMk id="59" creationId="{4FAA695B-3857-4574-8D35-537395D43395}"/>
          </ac:spMkLst>
        </pc:spChg>
        <pc:spChg chg="add del mod">
          <ac:chgData name="PEDRO PERES VIANA" userId="S::pedro.viana@bandtec.com.br::bde3a6d9-0c26-4f52-bc9c-79a5a0ecc8b2" providerId="AD" clId="Web-{3FF3606F-21BB-4443-AB83-0D72EB702A75}" dt="2021-02-25T18:24:08.828" v="610"/>
          <ac:spMkLst>
            <pc:docMk/>
            <pc:sldMk cId="109857222" sldId="256"/>
            <ac:spMk id="60" creationId="{27B32B3B-AF14-4B9F-864E-EB028F9901A2}"/>
          </ac:spMkLst>
        </pc:spChg>
        <pc:spChg chg="add del mod">
          <ac:chgData name="PEDRO PERES VIANA" userId="S::pedro.viana@bandtec.com.br::bde3a6d9-0c26-4f52-bc9c-79a5a0ecc8b2" providerId="AD" clId="Web-{3FF3606F-21BB-4443-AB83-0D72EB702A75}" dt="2021-02-25T18:24:08.828" v="609"/>
          <ac:spMkLst>
            <pc:docMk/>
            <pc:sldMk cId="109857222" sldId="256"/>
            <ac:spMk id="61" creationId="{5DE3154A-948B-4DC8-9C60-DF5E15E2870E}"/>
          </ac:spMkLst>
        </pc:spChg>
        <pc:spChg chg="add mod">
          <ac:chgData name="PEDRO PERES VIANA" userId="S::pedro.viana@bandtec.com.br::bde3a6d9-0c26-4f52-bc9c-79a5a0ecc8b2" providerId="AD" clId="Web-{3FF3606F-21BB-4443-AB83-0D72EB702A75}" dt="2021-02-25T18:31:06.884" v="677" actId="1076"/>
          <ac:spMkLst>
            <pc:docMk/>
            <pc:sldMk cId="109857222" sldId="256"/>
            <ac:spMk id="62" creationId="{10CF1622-0F11-44C1-8216-D759D63F9284}"/>
          </ac:spMkLst>
        </pc:spChg>
        <pc:spChg chg="add mod">
          <ac:chgData name="PEDRO PERES VIANA" userId="S::pedro.viana@bandtec.com.br::bde3a6d9-0c26-4f52-bc9c-79a5a0ecc8b2" providerId="AD" clId="Web-{3FF3606F-21BB-4443-AB83-0D72EB702A75}" dt="2021-02-25T18:20:51.307" v="570"/>
          <ac:spMkLst>
            <pc:docMk/>
            <pc:sldMk cId="109857222" sldId="256"/>
            <ac:spMk id="63" creationId="{819F68F2-DB7A-4C8F-9FE6-5E6F742FEDC9}"/>
          </ac:spMkLst>
        </pc:spChg>
        <pc:spChg chg="add del">
          <ac:chgData name="PEDRO PERES VIANA" userId="S::pedro.viana@bandtec.com.br::bde3a6d9-0c26-4f52-bc9c-79a5a0ecc8b2" providerId="AD" clId="Web-{3FF3606F-21BB-4443-AB83-0D72EB702A75}" dt="2021-02-25T18:21:30.308" v="577"/>
          <ac:spMkLst>
            <pc:docMk/>
            <pc:sldMk cId="109857222" sldId="256"/>
            <ac:spMk id="64" creationId="{2F6DA7FF-1327-427D-925F-3C09177D6FB9}"/>
          </ac:spMkLst>
        </pc:spChg>
        <pc:spChg chg="add del">
          <ac:chgData name="PEDRO PERES VIANA" userId="S::pedro.viana@bandtec.com.br::bde3a6d9-0c26-4f52-bc9c-79a5a0ecc8b2" providerId="AD" clId="Web-{3FF3606F-21BB-4443-AB83-0D72EB702A75}" dt="2021-02-25T18:21:34.621" v="579"/>
          <ac:spMkLst>
            <pc:docMk/>
            <pc:sldMk cId="109857222" sldId="256"/>
            <ac:spMk id="65" creationId="{8AE9BD0C-F90B-41E9-B6A5-D74D8CB6F5AF}"/>
          </ac:spMkLst>
        </pc:spChg>
        <pc:spChg chg="add mod">
          <ac:chgData name="PEDRO PERES VIANA" userId="S::pedro.viana@bandtec.com.br::bde3a6d9-0c26-4f52-bc9c-79a5a0ecc8b2" providerId="AD" clId="Web-{3FF3606F-21BB-4443-AB83-0D72EB702A75}" dt="2021-02-25T18:22:07.715" v="586" actId="14100"/>
          <ac:spMkLst>
            <pc:docMk/>
            <pc:sldMk cId="109857222" sldId="256"/>
            <ac:spMk id="66" creationId="{0E13558F-1662-4AC9-91A5-8FAD0E399C60}"/>
          </ac:spMkLst>
        </pc:spChg>
        <pc:spChg chg="add mod">
          <ac:chgData name="PEDRO PERES VIANA" userId="S::pedro.viana@bandtec.com.br::bde3a6d9-0c26-4f52-bc9c-79a5a0ecc8b2" providerId="AD" clId="Web-{3FF3606F-21BB-4443-AB83-0D72EB702A75}" dt="2021-02-25T18:25:02.110" v="630" actId="1076"/>
          <ac:spMkLst>
            <pc:docMk/>
            <pc:sldMk cId="109857222" sldId="256"/>
            <ac:spMk id="68" creationId="{DD21EF39-1DAD-4D4E-AD7A-5925F711FAF4}"/>
          </ac:spMkLst>
        </pc:spChg>
        <pc:spChg chg="add del mod">
          <ac:chgData name="PEDRO PERES VIANA" userId="S::pedro.viana@bandtec.com.br::bde3a6d9-0c26-4f52-bc9c-79a5a0ecc8b2" providerId="AD" clId="Web-{3FF3606F-21BB-4443-AB83-0D72EB702A75}" dt="2021-02-25T18:24:20.344" v="614"/>
          <ac:spMkLst>
            <pc:docMk/>
            <pc:sldMk cId="109857222" sldId="256"/>
            <ac:spMk id="70" creationId="{2DAE491C-BF23-432A-A8EE-5316DF9E0D50}"/>
          </ac:spMkLst>
        </pc:spChg>
        <pc:spChg chg="add del mod">
          <ac:chgData name="PEDRO PERES VIANA" userId="S::pedro.viana@bandtec.com.br::bde3a6d9-0c26-4f52-bc9c-79a5a0ecc8b2" providerId="AD" clId="Web-{3FF3606F-21BB-4443-AB83-0D72EB702A75}" dt="2021-02-25T18:37:42.737" v="765"/>
          <ac:spMkLst>
            <pc:docMk/>
            <pc:sldMk cId="109857222" sldId="256"/>
            <ac:spMk id="71" creationId="{2A1EBD8A-1310-4CFB-A046-A0BC4A189BD9}"/>
          </ac:spMkLst>
        </pc:spChg>
        <pc:spChg chg="add mod">
          <ac:chgData name="PEDRO PERES VIANA" userId="S::pedro.viana@bandtec.com.br::bde3a6d9-0c26-4f52-bc9c-79a5a0ecc8b2" providerId="AD" clId="Web-{3FF3606F-21BB-4443-AB83-0D72EB702A75}" dt="2021-02-25T18:27:32.286" v="660" actId="1076"/>
          <ac:spMkLst>
            <pc:docMk/>
            <pc:sldMk cId="109857222" sldId="256"/>
            <ac:spMk id="73" creationId="{8855781D-5E53-4B89-A02C-F6A196B1F583}"/>
          </ac:spMkLst>
        </pc:spChg>
        <pc:spChg chg="add mod">
          <ac:chgData name="PEDRO PERES VIANA" userId="S::pedro.viana@bandtec.com.br::bde3a6d9-0c26-4f52-bc9c-79a5a0ecc8b2" providerId="AD" clId="Web-{3FF3606F-21BB-4443-AB83-0D72EB702A75}" dt="2021-02-25T18:27:37.067" v="661" actId="14100"/>
          <ac:spMkLst>
            <pc:docMk/>
            <pc:sldMk cId="109857222" sldId="256"/>
            <ac:spMk id="74" creationId="{75A75DE4-5727-4054-9538-EB48F00D8690}"/>
          </ac:spMkLst>
        </pc:spChg>
        <pc:spChg chg="add mod">
          <ac:chgData name="PEDRO PERES VIANA" userId="S::pedro.viana@bandtec.com.br::bde3a6d9-0c26-4f52-bc9c-79a5a0ecc8b2" providerId="AD" clId="Web-{3FF3606F-21BB-4443-AB83-0D72EB702A75}" dt="2021-02-25T18:28:10.943" v="665" actId="1076"/>
          <ac:spMkLst>
            <pc:docMk/>
            <pc:sldMk cId="109857222" sldId="256"/>
            <ac:spMk id="75" creationId="{0299AF41-5107-4028-907B-40916340CD04}"/>
          </ac:spMkLst>
        </pc:spChg>
        <pc:spChg chg="add del mod">
          <ac:chgData name="PEDRO PERES VIANA" userId="S::pedro.viana@bandtec.com.br::bde3a6d9-0c26-4f52-bc9c-79a5a0ecc8b2" providerId="AD" clId="Web-{3FF3606F-21BB-4443-AB83-0D72EB702A75}" dt="2021-02-25T18:30:44.228" v="674"/>
          <ac:spMkLst>
            <pc:docMk/>
            <pc:sldMk cId="109857222" sldId="256"/>
            <ac:spMk id="76" creationId="{C3CCC096-6209-4876-92E5-2B4077CFADC5}"/>
          </ac:spMkLst>
        </pc:spChg>
        <pc:spChg chg="add mod">
          <ac:chgData name="PEDRO PERES VIANA" userId="S::pedro.viana@bandtec.com.br::bde3a6d9-0c26-4f52-bc9c-79a5a0ecc8b2" providerId="AD" clId="Web-{3FF3606F-21BB-4443-AB83-0D72EB702A75}" dt="2021-02-25T18:35:52.110" v="733" actId="1076"/>
          <ac:spMkLst>
            <pc:docMk/>
            <pc:sldMk cId="109857222" sldId="256"/>
            <ac:spMk id="77" creationId="{36DD86E3-E352-4354-854B-34D3DEC38D1E}"/>
          </ac:spMkLst>
        </pc:spChg>
        <pc:spChg chg="add del">
          <ac:chgData name="PEDRO PERES VIANA" userId="S::pedro.viana@bandtec.com.br::bde3a6d9-0c26-4f52-bc9c-79a5a0ecc8b2" providerId="AD" clId="Web-{3FF3606F-21BB-4443-AB83-0D72EB702A75}" dt="2021-02-25T18:31:56.386" v="690"/>
          <ac:spMkLst>
            <pc:docMk/>
            <pc:sldMk cId="109857222" sldId="256"/>
            <ac:spMk id="78" creationId="{6C2B1B3F-3431-4EFC-9BBD-8A084E25D201}"/>
          </ac:spMkLst>
        </pc:spChg>
        <pc:spChg chg="add del mod">
          <ac:chgData name="PEDRO PERES VIANA" userId="S::pedro.viana@bandtec.com.br::bde3a6d9-0c26-4f52-bc9c-79a5a0ecc8b2" providerId="AD" clId="Web-{3FF3606F-21BB-4443-AB83-0D72EB702A75}" dt="2021-02-25T18:40:47.460" v="792"/>
          <ac:spMkLst>
            <pc:docMk/>
            <pc:sldMk cId="109857222" sldId="256"/>
            <ac:spMk id="79" creationId="{89B9593C-DF7C-4369-8AEA-35E5F98FAA45}"/>
          </ac:spMkLst>
        </pc:spChg>
        <pc:spChg chg="add mod">
          <ac:chgData name="PEDRO PERES VIANA" userId="S::pedro.viana@bandtec.com.br::bde3a6d9-0c26-4f52-bc9c-79a5a0ecc8b2" providerId="AD" clId="Web-{3FF3606F-21BB-4443-AB83-0D72EB702A75}" dt="2021-02-25T18:36:17.017" v="737" actId="14100"/>
          <ac:spMkLst>
            <pc:docMk/>
            <pc:sldMk cId="109857222" sldId="256"/>
            <ac:spMk id="82" creationId="{3338B49B-86DE-41C2-9C26-B1E1202299CF}"/>
          </ac:spMkLst>
        </pc:spChg>
        <pc:spChg chg="add mod">
          <ac:chgData name="PEDRO PERES VIANA" userId="S::pedro.viana@bandtec.com.br::bde3a6d9-0c26-4f52-bc9c-79a5a0ecc8b2" providerId="AD" clId="Web-{3FF3606F-21BB-4443-AB83-0D72EB702A75}" dt="2021-02-25T18:38:01.832" v="769"/>
          <ac:spMkLst>
            <pc:docMk/>
            <pc:sldMk cId="109857222" sldId="256"/>
            <ac:spMk id="83" creationId="{ADEE1AE4-F3F1-4ECE-BC1D-A311C89F01EA}"/>
          </ac:spMkLst>
        </pc:spChg>
        <pc:spChg chg="add del">
          <ac:chgData name="PEDRO PERES VIANA" userId="S::pedro.viana@bandtec.com.br::bde3a6d9-0c26-4f52-bc9c-79a5a0ecc8b2" providerId="AD" clId="Web-{3FF3606F-21BB-4443-AB83-0D72EB702A75}" dt="2021-02-25T18:40:53.976" v="794"/>
          <ac:spMkLst>
            <pc:docMk/>
            <pc:sldMk cId="109857222" sldId="256"/>
            <ac:spMk id="85" creationId="{678C11D5-8F42-4F5C-A2E0-A8AD16F03FE9}"/>
          </ac:spMkLst>
        </pc:spChg>
        <pc:spChg chg="add mod">
          <ac:chgData name="PEDRO PERES VIANA" userId="S::pedro.viana@bandtec.com.br::bde3a6d9-0c26-4f52-bc9c-79a5a0ecc8b2" providerId="AD" clId="Web-{3FF3606F-21BB-4443-AB83-0D72EB702A75}" dt="2021-02-25T18:41:10.695" v="801" actId="14100"/>
          <ac:spMkLst>
            <pc:docMk/>
            <pc:sldMk cId="109857222" sldId="256"/>
            <ac:spMk id="87" creationId="{3800A07A-3035-4E84-A5A8-82BF115AB1CD}"/>
          </ac:spMkLst>
        </pc:spChg>
        <pc:picChg chg="add mod">
          <ac:chgData name="PEDRO PERES VIANA" userId="S::pedro.viana@bandtec.com.br::bde3a6d9-0c26-4f52-bc9c-79a5a0ecc8b2" providerId="AD" clId="Web-{3FF3606F-21BB-4443-AB83-0D72EB702A75}" dt="2021-02-25T17:48:39.700" v="191" actId="1076"/>
          <ac:picMkLst>
            <pc:docMk/>
            <pc:sldMk cId="109857222" sldId="256"/>
            <ac:picMk id="4" creationId="{6D0ABFEE-6974-4587-90EE-34F8FF5BE7A0}"/>
          </ac:picMkLst>
        </pc:picChg>
        <pc:picChg chg="add mod">
          <ac:chgData name="PEDRO PERES VIANA" userId="S::pedro.viana@bandtec.com.br::bde3a6d9-0c26-4f52-bc9c-79a5a0ecc8b2" providerId="AD" clId="Web-{3FF3606F-21BB-4443-AB83-0D72EB702A75}" dt="2021-02-25T17:48:39.715" v="195" actId="1076"/>
          <ac:picMkLst>
            <pc:docMk/>
            <pc:sldMk cId="109857222" sldId="256"/>
            <ac:picMk id="8" creationId="{D9485E59-0E30-46D8-BDCD-6D4C40799BA4}"/>
          </ac:picMkLst>
        </pc:picChg>
        <pc:picChg chg="add mod">
          <ac:chgData name="PEDRO PERES VIANA" userId="S::pedro.viana@bandtec.com.br::bde3a6d9-0c26-4f52-bc9c-79a5a0ecc8b2" providerId="AD" clId="Web-{3FF3606F-21BB-4443-AB83-0D72EB702A75}" dt="2021-02-25T17:50:23.780" v="220" actId="688"/>
          <ac:picMkLst>
            <pc:docMk/>
            <pc:sldMk cId="109857222" sldId="256"/>
            <ac:picMk id="9" creationId="{22050FE8-3EDF-46E5-ACF8-D830C09B85D1}"/>
          </ac:picMkLst>
        </pc:picChg>
        <pc:picChg chg="add del mod">
          <ac:chgData name="PEDRO PERES VIANA" userId="S::pedro.viana@bandtec.com.br::bde3a6d9-0c26-4f52-bc9c-79a5a0ecc8b2" providerId="AD" clId="Web-{3FF3606F-21BB-4443-AB83-0D72EB702A75}" dt="2021-02-25T17:50:38.015" v="222"/>
          <ac:picMkLst>
            <pc:docMk/>
            <pc:sldMk cId="109857222" sldId="256"/>
            <ac:picMk id="13" creationId="{3B4C79ED-B197-4F72-AA77-4DE0E87741C1}"/>
          </ac:picMkLst>
        </pc:picChg>
        <pc:picChg chg="add del">
          <ac:chgData name="PEDRO PERES VIANA" userId="S::pedro.viana@bandtec.com.br::bde3a6d9-0c26-4f52-bc9c-79a5a0ecc8b2" providerId="AD" clId="Web-{3FF3606F-21BB-4443-AB83-0D72EB702A75}" dt="2021-02-25T17:40:34.751" v="90"/>
          <ac:picMkLst>
            <pc:docMk/>
            <pc:sldMk cId="109857222" sldId="256"/>
            <ac:picMk id="14" creationId="{3FCC8E69-40A8-4A4D-8939-3BA0672F64FE}"/>
          </ac:picMkLst>
        </pc:picChg>
        <pc:picChg chg="add del">
          <ac:chgData name="PEDRO PERES VIANA" userId="S::pedro.viana@bandtec.com.br::bde3a6d9-0c26-4f52-bc9c-79a5a0ecc8b2" providerId="AD" clId="Web-{3FF3606F-21BB-4443-AB83-0D72EB702A75}" dt="2021-02-25T17:40:34.751" v="86"/>
          <ac:picMkLst>
            <pc:docMk/>
            <pc:sldMk cId="109857222" sldId="256"/>
            <ac:picMk id="18" creationId="{87BD93CD-0303-4197-B7FE-578E24B7D088}"/>
          </ac:picMkLst>
        </pc:picChg>
        <pc:picChg chg="add del">
          <ac:chgData name="PEDRO PERES VIANA" userId="S::pedro.viana@bandtec.com.br::bde3a6d9-0c26-4f52-bc9c-79a5a0ecc8b2" providerId="AD" clId="Web-{3FF3606F-21BB-4443-AB83-0D72EB702A75}" dt="2021-02-25T17:40:39.626" v="100"/>
          <ac:picMkLst>
            <pc:docMk/>
            <pc:sldMk cId="109857222" sldId="256"/>
            <ac:picMk id="19" creationId="{D1D19A22-9C2F-41A0-8822-63D0D24B3E0F}"/>
          </ac:picMkLst>
        </pc:picChg>
        <pc:picChg chg="add del">
          <ac:chgData name="PEDRO PERES VIANA" userId="S::pedro.viana@bandtec.com.br::bde3a6d9-0c26-4f52-bc9c-79a5a0ecc8b2" providerId="AD" clId="Web-{3FF3606F-21BB-4443-AB83-0D72EB702A75}" dt="2021-02-25T17:40:39.626" v="96"/>
          <ac:picMkLst>
            <pc:docMk/>
            <pc:sldMk cId="109857222" sldId="256"/>
            <ac:picMk id="23" creationId="{5A9EF401-3B4B-45D0-891D-849D69331FCF}"/>
          </ac:picMkLst>
        </pc:picChg>
        <pc:picChg chg="add mod">
          <ac:chgData name="PEDRO PERES VIANA" userId="S::pedro.viana@bandtec.com.br::bde3a6d9-0c26-4f52-bc9c-79a5a0ecc8b2" providerId="AD" clId="Web-{3FF3606F-21BB-4443-AB83-0D72EB702A75}" dt="2021-02-25T17:48:39.731" v="202" actId="1076"/>
          <ac:picMkLst>
            <pc:docMk/>
            <pc:sldMk cId="109857222" sldId="256"/>
            <ac:picMk id="25" creationId="{6397D757-CC18-42B3-A7D6-4B48D1372B86}"/>
          </ac:picMkLst>
        </pc:picChg>
        <pc:picChg chg="add mod">
          <ac:chgData name="PEDRO PERES VIANA" userId="S::pedro.viana@bandtec.com.br::bde3a6d9-0c26-4f52-bc9c-79a5a0ecc8b2" providerId="AD" clId="Web-{3FF3606F-21BB-4443-AB83-0D72EB702A75}" dt="2021-02-25T17:48:39.747" v="203" actId="1076"/>
          <ac:picMkLst>
            <pc:docMk/>
            <pc:sldMk cId="109857222" sldId="256"/>
            <ac:picMk id="26" creationId="{8B181244-DC51-44BC-98B7-0FAB40A0C9ED}"/>
          </ac:picMkLst>
        </pc:picChg>
        <pc:picChg chg="add mod">
          <ac:chgData name="PEDRO PERES VIANA" userId="S::pedro.viana@bandtec.com.br::bde3a6d9-0c26-4f52-bc9c-79a5a0ecc8b2" providerId="AD" clId="Web-{3FF3606F-21BB-4443-AB83-0D72EB702A75}" dt="2021-02-25T17:48:39.747" v="205" actId="1076"/>
          <ac:picMkLst>
            <pc:docMk/>
            <pc:sldMk cId="109857222" sldId="256"/>
            <ac:picMk id="28" creationId="{2FBC7923-4974-41C6-A2C4-BA7C826579CA}"/>
          </ac:picMkLst>
        </pc:picChg>
        <pc:picChg chg="add del mod">
          <ac:chgData name="PEDRO PERES VIANA" userId="S::pedro.viana@bandtec.com.br::bde3a6d9-0c26-4f52-bc9c-79a5a0ecc8b2" providerId="AD" clId="Web-{3FF3606F-21BB-4443-AB83-0D72EB702A75}" dt="2021-02-25T17:45:12.836" v="152"/>
          <ac:picMkLst>
            <pc:docMk/>
            <pc:sldMk cId="109857222" sldId="256"/>
            <ac:picMk id="29" creationId="{4E751693-3750-44F4-9B56-2315222F6957}"/>
          </ac:picMkLst>
        </pc:picChg>
        <pc:picChg chg="add mod">
          <ac:chgData name="PEDRO PERES VIANA" userId="S::pedro.viana@bandtec.com.br::bde3a6d9-0c26-4f52-bc9c-79a5a0ecc8b2" providerId="AD" clId="Web-{3FF3606F-21BB-4443-AB83-0D72EB702A75}" dt="2021-02-25T17:48:39.747" v="206" actId="1076"/>
          <ac:picMkLst>
            <pc:docMk/>
            <pc:sldMk cId="109857222" sldId="256"/>
            <ac:picMk id="30" creationId="{3B3F0EE7-5C9D-48EE-B04F-547167DBADA4}"/>
          </ac:picMkLst>
        </pc:picChg>
        <pc:picChg chg="add mod">
          <ac:chgData name="PEDRO PERES VIANA" userId="S::pedro.viana@bandtec.com.br::bde3a6d9-0c26-4f52-bc9c-79a5a0ecc8b2" providerId="AD" clId="Web-{3FF3606F-21BB-4443-AB83-0D72EB702A75}" dt="2021-02-25T18:00:44.107" v="258" actId="1076"/>
          <ac:picMkLst>
            <pc:docMk/>
            <pc:sldMk cId="109857222" sldId="256"/>
            <ac:picMk id="33" creationId="{75EA6A17-56A5-4F0B-8847-22AF61DF407D}"/>
          </ac:picMkLst>
        </pc:picChg>
        <pc:picChg chg="add mod">
          <ac:chgData name="PEDRO PERES VIANA" userId="S::pedro.viana@bandtec.com.br::bde3a6d9-0c26-4f52-bc9c-79a5a0ecc8b2" providerId="AD" clId="Web-{3FF3606F-21BB-4443-AB83-0D72EB702A75}" dt="2021-02-25T17:57:08.430" v="232" actId="1076"/>
          <ac:picMkLst>
            <pc:docMk/>
            <pc:sldMk cId="109857222" sldId="256"/>
            <ac:picMk id="34" creationId="{CF08821B-41D4-4B93-96A3-385004B3EF75}"/>
          </ac:picMkLst>
        </pc:picChg>
        <pc:picChg chg="add mod">
          <ac:chgData name="PEDRO PERES VIANA" userId="S::pedro.viana@bandtec.com.br::bde3a6d9-0c26-4f52-bc9c-79a5a0ecc8b2" providerId="AD" clId="Web-{3FF3606F-21BB-4443-AB83-0D72EB702A75}" dt="2021-02-25T17:57:06.696" v="231" actId="1076"/>
          <ac:picMkLst>
            <pc:docMk/>
            <pc:sldMk cId="109857222" sldId="256"/>
            <ac:picMk id="35" creationId="{9639D79B-E148-41DA-B40E-8EFEE23163E8}"/>
          </ac:picMkLst>
        </pc:picChg>
        <pc:picChg chg="add mod">
          <ac:chgData name="PEDRO PERES VIANA" userId="S::pedro.viana@bandtec.com.br::bde3a6d9-0c26-4f52-bc9c-79a5a0ecc8b2" providerId="AD" clId="Web-{3FF3606F-21BB-4443-AB83-0D72EB702A75}" dt="2021-02-25T18:18:32.085" v="541" actId="1076"/>
          <ac:picMkLst>
            <pc:docMk/>
            <pc:sldMk cId="109857222" sldId="256"/>
            <ac:picMk id="40" creationId="{003529EB-BEB1-43F6-8687-A6680D78AF94}"/>
          </ac:picMkLst>
        </pc:picChg>
        <pc:picChg chg="add mod">
          <ac:chgData name="PEDRO PERES VIANA" userId="S::pedro.viana@bandtec.com.br::bde3a6d9-0c26-4f52-bc9c-79a5a0ecc8b2" providerId="AD" clId="Web-{3FF3606F-21BB-4443-AB83-0D72EB702A75}" dt="2021-02-25T18:18:32.085" v="542" actId="1076"/>
          <ac:picMkLst>
            <pc:docMk/>
            <pc:sldMk cId="109857222" sldId="256"/>
            <ac:picMk id="41" creationId="{F41F99DA-4F85-4CDD-BA96-80A82BFC1375}"/>
          </ac:picMkLst>
        </pc:picChg>
        <pc:picChg chg="add mod">
          <ac:chgData name="PEDRO PERES VIANA" userId="S::pedro.viana@bandtec.com.br::bde3a6d9-0c26-4f52-bc9c-79a5a0ecc8b2" providerId="AD" clId="Web-{3FF3606F-21BB-4443-AB83-0D72EB702A75}" dt="2021-02-25T18:21:19.074" v="573" actId="1076"/>
          <ac:picMkLst>
            <pc:docMk/>
            <pc:sldMk cId="109857222" sldId="256"/>
            <ac:picMk id="49" creationId="{61673541-F52C-4571-A206-BCD29FBEA5F8}"/>
          </ac:picMkLst>
        </pc:picChg>
        <pc:picChg chg="add mod">
          <ac:chgData name="PEDRO PERES VIANA" userId="S::pedro.viana@bandtec.com.br::bde3a6d9-0c26-4f52-bc9c-79a5a0ecc8b2" providerId="AD" clId="Web-{3FF3606F-21BB-4443-AB83-0D72EB702A75}" dt="2021-02-25T18:25:02.110" v="629" actId="1076"/>
          <ac:picMkLst>
            <pc:docMk/>
            <pc:sldMk cId="109857222" sldId="256"/>
            <ac:picMk id="67" creationId="{CC94CEBF-4695-4364-8A23-6664200A9DD0}"/>
          </ac:picMkLst>
        </pc:picChg>
        <pc:picChg chg="add mod">
          <ac:chgData name="PEDRO PERES VIANA" userId="S::pedro.viana@bandtec.com.br::bde3a6d9-0c26-4f52-bc9c-79a5a0ecc8b2" providerId="AD" clId="Web-{3FF3606F-21BB-4443-AB83-0D72EB702A75}" dt="2021-02-25T18:25:02.126" v="631" actId="1076"/>
          <ac:picMkLst>
            <pc:docMk/>
            <pc:sldMk cId="109857222" sldId="256"/>
            <ac:picMk id="69" creationId="{9849E017-1D4A-4AA1-9977-597FEE18D0E3}"/>
          </ac:picMkLst>
        </pc:picChg>
        <pc:picChg chg="add mod">
          <ac:chgData name="PEDRO PERES VIANA" userId="S::pedro.viana@bandtec.com.br::bde3a6d9-0c26-4f52-bc9c-79a5a0ecc8b2" providerId="AD" clId="Web-{3FF3606F-21BB-4443-AB83-0D72EB702A75}" dt="2021-02-25T18:27:32.270" v="659" actId="1076"/>
          <ac:picMkLst>
            <pc:docMk/>
            <pc:sldMk cId="109857222" sldId="256"/>
            <ac:picMk id="72" creationId="{18D83406-EB43-47C8-9DAD-3B4521EF9972}"/>
          </ac:picMkLst>
        </pc:picChg>
        <pc:picChg chg="add del">
          <ac:chgData name="PEDRO PERES VIANA" userId="S::pedro.viana@bandtec.com.br::bde3a6d9-0c26-4f52-bc9c-79a5a0ecc8b2" providerId="AD" clId="Web-{3FF3606F-21BB-4443-AB83-0D72EB702A75}" dt="2021-02-25T18:34:28.936" v="712"/>
          <ac:picMkLst>
            <pc:docMk/>
            <pc:sldMk cId="109857222" sldId="256"/>
            <ac:picMk id="81" creationId="{D445C57C-8EC6-4F4D-AA97-5879E39F31B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D0ABFEE-6974-4587-90EE-34F8FF5BE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759788" y="303361"/>
            <a:ext cx="1038044" cy="110418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37FBE681-A091-4734-9E09-FD47C8A0AEDA}"/>
              </a:ext>
            </a:extLst>
          </p:cNvPr>
          <p:cNvSpPr/>
          <p:nvPr/>
        </p:nvSpPr>
        <p:spPr>
          <a:xfrm>
            <a:off x="3148267" y="713777"/>
            <a:ext cx="546340" cy="3019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CEEA7E-0561-48AB-AAC8-55F2BA74853E}"/>
              </a:ext>
            </a:extLst>
          </p:cNvPr>
          <p:cNvSpPr txBox="1"/>
          <p:nvPr/>
        </p:nvSpPr>
        <p:spPr>
          <a:xfrm>
            <a:off x="3803350" y="597198"/>
            <a:ext cx="25706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latin typeface="Aharoni"/>
                <a:cs typeface="Aharoni"/>
              </a:rPr>
              <a:t>SAUDAVÉL</a:t>
            </a:r>
            <a:endParaRPr lang="en-US" sz="3600">
              <a:latin typeface="Aharoni"/>
              <a:cs typeface="Aharoni"/>
            </a:endParaRPr>
          </a:p>
        </p:txBody>
      </p:sp>
      <p:sp>
        <p:nvSpPr>
          <p:cNvPr id="7" name="Equals 6">
            <a:extLst>
              <a:ext uri="{FF2B5EF4-FFF2-40B4-BE49-F238E27FC236}">
                <a16:creationId xmlns:a16="http://schemas.microsoft.com/office/drawing/2014/main" id="{60A719D8-977F-4CBA-B132-68E293CB1E6A}"/>
              </a:ext>
            </a:extLst>
          </p:cNvPr>
          <p:cNvSpPr/>
          <p:nvPr/>
        </p:nvSpPr>
        <p:spPr>
          <a:xfrm>
            <a:off x="6528400" y="597737"/>
            <a:ext cx="546339" cy="517585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8" descr="A picture containing text, metalware&#10;&#10;Description automatically generated">
            <a:extLst>
              <a:ext uri="{FF2B5EF4-FFF2-40B4-BE49-F238E27FC236}">
                <a16:creationId xmlns:a16="http://schemas.microsoft.com/office/drawing/2014/main" id="{D9485E59-0E30-46D8-BDCD-6D4C40799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947" y="459626"/>
            <a:ext cx="705390" cy="705390"/>
          </a:xfrm>
          <a:prstGeom prst="rect">
            <a:avLst/>
          </a:prstGeom>
        </p:spPr>
      </p:pic>
      <p:pic>
        <p:nvPicPr>
          <p:cNvPr id="9" name="Picture 4" descr="A picture containing fish, soft-finned fish, dark&#10;&#10;Description automatically generated">
            <a:extLst>
              <a:ext uri="{FF2B5EF4-FFF2-40B4-BE49-F238E27FC236}">
                <a16:creationId xmlns:a16="http://schemas.microsoft.com/office/drawing/2014/main" id="{22050FE8-3EDF-46E5-ACF8-D830C09B8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560000" flipH="1">
            <a:off x="1831674" y="1137247"/>
            <a:ext cx="1038044" cy="1104182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E4F26EB3-2F8E-47C1-91CC-7FDB1D1815E1}"/>
              </a:ext>
            </a:extLst>
          </p:cNvPr>
          <p:cNvSpPr/>
          <p:nvPr/>
        </p:nvSpPr>
        <p:spPr>
          <a:xfrm>
            <a:off x="3119512" y="1504531"/>
            <a:ext cx="546340" cy="3019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EAAFE4-3E2F-4E41-AACB-7913A96FCAE8}"/>
              </a:ext>
            </a:extLst>
          </p:cNvPr>
          <p:cNvSpPr txBox="1"/>
          <p:nvPr/>
        </p:nvSpPr>
        <p:spPr>
          <a:xfrm>
            <a:off x="3774595" y="1387952"/>
            <a:ext cx="25706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latin typeface="Aharoni"/>
                <a:cs typeface="Aharoni"/>
              </a:rPr>
              <a:t>DOENTE</a:t>
            </a:r>
          </a:p>
        </p:txBody>
      </p:sp>
      <p:sp>
        <p:nvSpPr>
          <p:cNvPr id="12" name="Equals 11">
            <a:extLst>
              <a:ext uri="{FF2B5EF4-FFF2-40B4-BE49-F238E27FC236}">
                <a16:creationId xmlns:a16="http://schemas.microsoft.com/office/drawing/2014/main" id="{E99F5B37-6233-4655-9AB5-68232912FE64}"/>
              </a:ext>
            </a:extLst>
          </p:cNvPr>
          <p:cNvSpPr/>
          <p:nvPr/>
        </p:nvSpPr>
        <p:spPr>
          <a:xfrm>
            <a:off x="6499645" y="1388491"/>
            <a:ext cx="546339" cy="517585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Equals 23">
            <a:extLst>
              <a:ext uri="{FF2B5EF4-FFF2-40B4-BE49-F238E27FC236}">
                <a16:creationId xmlns:a16="http://schemas.microsoft.com/office/drawing/2014/main" id="{96ABA2F8-D55A-42CC-88D0-B3AF2827A7D1}"/>
              </a:ext>
            </a:extLst>
          </p:cNvPr>
          <p:cNvSpPr/>
          <p:nvPr/>
        </p:nvSpPr>
        <p:spPr>
          <a:xfrm>
            <a:off x="8296814" y="597736"/>
            <a:ext cx="546339" cy="517585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5" name="Picture 25" descr="Icon&#10;&#10;Description automatically generated">
            <a:extLst>
              <a:ext uri="{FF2B5EF4-FFF2-40B4-BE49-F238E27FC236}">
                <a16:creationId xmlns:a16="http://schemas.microsoft.com/office/drawing/2014/main" id="{6397D757-CC18-42B3-A7D6-4B48D1372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7606" y="373361"/>
            <a:ext cx="777277" cy="777277"/>
          </a:xfrm>
          <a:prstGeom prst="rect">
            <a:avLst/>
          </a:prstGeom>
        </p:spPr>
      </p:pic>
      <p:pic>
        <p:nvPicPr>
          <p:cNvPr id="26" name="Graphic 26" descr="Smiling face with solid fill with solid fill">
            <a:extLst>
              <a:ext uri="{FF2B5EF4-FFF2-40B4-BE49-F238E27FC236}">
                <a16:creationId xmlns:a16="http://schemas.microsoft.com/office/drawing/2014/main" id="{8B181244-DC51-44BC-98B7-0FAB40A0C9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94498" y="757686"/>
            <a:ext cx="396816" cy="411193"/>
          </a:xfrm>
          <a:prstGeom prst="rect">
            <a:avLst/>
          </a:prstGeom>
        </p:spPr>
      </p:pic>
      <p:sp>
        <p:nvSpPr>
          <p:cNvPr id="27" name="Equals 26">
            <a:extLst>
              <a:ext uri="{FF2B5EF4-FFF2-40B4-BE49-F238E27FC236}">
                <a16:creationId xmlns:a16="http://schemas.microsoft.com/office/drawing/2014/main" id="{B03C9C6C-C6C5-4CB4-BF7E-2243FCE19B1F}"/>
              </a:ext>
            </a:extLst>
          </p:cNvPr>
          <p:cNvSpPr/>
          <p:nvPr/>
        </p:nvSpPr>
        <p:spPr>
          <a:xfrm>
            <a:off x="8296813" y="1345358"/>
            <a:ext cx="546339" cy="517585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" name="Picture 25" descr="Icon&#10;&#10;Description automatically generated">
            <a:extLst>
              <a:ext uri="{FF2B5EF4-FFF2-40B4-BE49-F238E27FC236}">
                <a16:creationId xmlns:a16="http://schemas.microsoft.com/office/drawing/2014/main" id="{2FBC7923-4974-41C6-A2C4-BA7C82657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7605" y="1264757"/>
            <a:ext cx="777277" cy="777277"/>
          </a:xfrm>
          <a:prstGeom prst="rect">
            <a:avLst/>
          </a:prstGeom>
        </p:spPr>
      </p:pic>
      <p:pic>
        <p:nvPicPr>
          <p:cNvPr id="30" name="Graphic 30" descr="Sad face with solid fill with solid fill">
            <a:extLst>
              <a:ext uri="{FF2B5EF4-FFF2-40B4-BE49-F238E27FC236}">
                <a16:creationId xmlns:a16="http://schemas.microsoft.com/office/drawing/2014/main" id="{3B3F0EE7-5C9D-48EE-B04F-547167DBAD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08875" y="1605949"/>
            <a:ext cx="382438" cy="39681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F337B37-82AF-4BD5-A569-54346774749D}"/>
              </a:ext>
            </a:extLst>
          </p:cNvPr>
          <p:cNvSpPr txBox="1"/>
          <p:nvPr/>
        </p:nvSpPr>
        <p:spPr>
          <a:xfrm>
            <a:off x="180256" y="2394367"/>
            <a:ext cx="257067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Aharoni"/>
                <a:cs typeface="Aharoni"/>
              </a:rPr>
              <a:t>QUALIDADE DA ÁGUA BOA</a:t>
            </a:r>
          </a:p>
        </p:txBody>
      </p:sp>
      <p:pic>
        <p:nvPicPr>
          <p:cNvPr id="33" name="Graphic 33" descr="Thermometer with solid fill">
            <a:extLst>
              <a:ext uri="{FF2B5EF4-FFF2-40B4-BE49-F238E27FC236}">
                <a16:creationId xmlns:a16="http://schemas.microsoft.com/office/drawing/2014/main" id="{75EA6A17-56A5-4F0B-8847-22AF61DF40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-360000">
            <a:off x="1483743" y="1102743"/>
            <a:ext cx="540589" cy="497457"/>
          </a:xfrm>
          <a:prstGeom prst="rect">
            <a:avLst/>
          </a:prstGeom>
        </p:spPr>
      </p:pic>
      <p:pic>
        <p:nvPicPr>
          <p:cNvPr id="34" name="Picture 34" descr="A picture containing text, first-aid kit&#10;&#10;Description automatically generated">
            <a:extLst>
              <a:ext uri="{FF2B5EF4-FFF2-40B4-BE49-F238E27FC236}">
                <a16:creationId xmlns:a16="http://schemas.microsoft.com/office/drawing/2014/main" id="{CF08821B-41D4-4B93-96A3-385004B3EF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7584507" y="1480419"/>
            <a:ext cx="660459" cy="633501"/>
          </a:xfrm>
          <a:prstGeom prst="rect">
            <a:avLst/>
          </a:prstGeom>
        </p:spPr>
      </p:pic>
      <p:pic>
        <p:nvPicPr>
          <p:cNvPr id="35" name="Picture 8" descr="A picture containing text, metalware&#10;&#10;Description automatically generated">
            <a:extLst>
              <a:ext uri="{FF2B5EF4-FFF2-40B4-BE49-F238E27FC236}">
                <a16:creationId xmlns:a16="http://schemas.microsoft.com/office/drawing/2014/main" id="{9639D79B-E148-41DA-B40E-8EFEE2316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540000">
            <a:off x="7328915" y="1095437"/>
            <a:ext cx="504107" cy="504107"/>
          </a:xfrm>
          <a:prstGeom prst="rect">
            <a:avLst/>
          </a:prstGeom>
        </p:spPr>
      </p:pic>
      <p:pic>
        <p:nvPicPr>
          <p:cNvPr id="40" name="Picture 40">
            <a:extLst>
              <a:ext uri="{FF2B5EF4-FFF2-40B4-BE49-F238E27FC236}">
                <a16:creationId xmlns:a16="http://schemas.microsoft.com/office/drawing/2014/main" id="{003529EB-BEB1-43F6-8687-A6680D78AF9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12614" y="3718704"/>
            <a:ext cx="1463076" cy="1562819"/>
          </a:xfrm>
          <a:prstGeom prst="rect">
            <a:avLst/>
          </a:prstGeom>
        </p:spPr>
      </p:pic>
      <p:pic>
        <p:nvPicPr>
          <p:cNvPr id="41" name="Graphic 33" descr="Thermometer with solid fill">
            <a:extLst>
              <a:ext uri="{FF2B5EF4-FFF2-40B4-BE49-F238E27FC236}">
                <a16:creationId xmlns:a16="http://schemas.microsoft.com/office/drawing/2014/main" id="{F41F99DA-4F85-4CDD-BA96-80A82BFC13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">
            <a:off x="2636872" y="3662265"/>
            <a:ext cx="842513" cy="77062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0CCD328-1E84-4B15-97D9-284D07F31386}"/>
              </a:ext>
            </a:extLst>
          </p:cNvPr>
          <p:cNvSpPr txBox="1"/>
          <p:nvPr/>
        </p:nvSpPr>
        <p:spPr>
          <a:xfrm>
            <a:off x="2696293" y="4407196"/>
            <a:ext cx="21105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Aharoni"/>
                <a:cs typeface="Aharoni"/>
              </a:rPr>
              <a:t>TEMPERATURA DA ÁGUA CORRETA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30CBED-E0DE-46A4-B2C8-68A5A37D031A}"/>
              </a:ext>
            </a:extLst>
          </p:cNvPr>
          <p:cNvSpPr txBox="1"/>
          <p:nvPr/>
        </p:nvSpPr>
        <p:spPr>
          <a:xfrm>
            <a:off x="4795387" y="2667536"/>
            <a:ext cx="399403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latin typeface="Aharoni"/>
                <a:cs typeface="Aharoni"/>
              </a:rPr>
              <a:t>TANKSOLUTIONS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ADB9F074-71EF-4042-A0A9-41F553363DC6}"/>
              </a:ext>
            </a:extLst>
          </p:cNvPr>
          <p:cNvSpPr/>
          <p:nvPr/>
        </p:nvSpPr>
        <p:spPr>
          <a:xfrm rot="5400000">
            <a:off x="6246588" y="3380774"/>
            <a:ext cx="503207" cy="2731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9">
            <a:extLst>
              <a:ext uri="{FF2B5EF4-FFF2-40B4-BE49-F238E27FC236}">
                <a16:creationId xmlns:a16="http://schemas.microsoft.com/office/drawing/2014/main" id="{61673541-F52C-4571-A206-BCD29FBEA5F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98249" y="3435739"/>
            <a:ext cx="877918" cy="89229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DD77929-D07A-413C-AE6D-3B7A4F0A27FB}"/>
              </a:ext>
            </a:extLst>
          </p:cNvPr>
          <p:cNvSpPr txBox="1"/>
          <p:nvPr/>
        </p:nvSpPr>
        <p:spPr>
          <a:xfrm>
            <a:off x="5427991" y="3875234"/>
            <a:ext cx="21105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Aharoni"/>
                <a:cs typeface="Aharoni"/>
              </a:rPr>
              <a:t>SENSOR DE TEMPERATURA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760537-3CC0-4693-9E97-E8EE5F0DCD40}"/>
              </a:ext>
            </a:extLst>
          </p:cNvPr>
          <p:cNvSpPr txBox="1"/>
          <p:nvPr/>
        </p:nvSpPr>
        <p:spPr>
          <a:xfrm>
            <a:off x="7728367" y="3573310"/>
            <a:ext cx="29588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Aharoni"/>
                <a:cs typeface="Aharoni"/>
              </a:rPr>
              <a:t>SOFTWARE EMITE UM SINAL </a:t>
            </a:r>
            <a:endParaRPr lang="en-US" sz="1600">
              <a:latin typeface="Aharoni"/>
              <a:cs typeface="Aharoni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24ABE6-570E-4E24-9654-2CA356416FD5}"/>
              </a:ext>
            </a:extLst>
          </p:cNvPr>
          <p:cNvSpPr txBox="1"/>
          <p:nvPr/>
        </p:nvSpPr>
        <p:spPr>
          <a:xfrm>
            <a:off x="4953536" y="4982290"/>
            <a:ext cx="305950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Aharoni"/>
                <a:cs typeface="Aharoni"/>
              </a:rPr>
              <a:t>BANCO DE DADOS GUARDA O TEMPERATURA </a:t>
            </a:r>
          </a:p>
        </p:txBody>
      </p:sp>
      <p:sp>
        <p:nvSpPr>
          <p:cNvPr id="62" name="Equals 61">
            <a:extLst>
              <a:ext uri="{FF2B5EF4-FFF2-40B4-BE49-F238E27FC236}">
                <a16:creationId xmlns:a16="http://schemas.microsoft.com/office/drawing/2014/main" id="{10CF1622-0F11-44C1-8216-D759D63F9284}"/>
              </a:ext>
            </a:extLst>
          </p:cNvPr>
          <p:cNvSpPr/>
          <p:nvPr/>
        </p:nvSpPr>
        <p:spPr>
          <a:xfrm>
            <a:off x="2071419" y="3214415"/>
            <a:ext cx="546339" cy="517585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Arrow: Bent-Up 62">
            <a:extLst>
              <a:ext uri="{FF2B5EF4-FFF2-40B4-BE49-F238E27FC236}">
                <a16:creationId xmlns:a16="http://schemas.microsoft.com/office/drawing/2014/main" id="{819F68F2-DB7A-4C8F-9FE6-5E6F742FEDC9}"/>
              </a:ext>
            </a:extLst>
          </p:cNvPr>
          <p:cNvSpPr/>
          <p:nvPr/>
        </p:nvSpPr>
        <p:spPr>
          <a:xfrm rot="10800000">
            <a:off x="3954507" y="2885319"/>
            <a:ext cx="546341" cy="1178943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0E13558F-1662-4AC9-91A5-8FAD0E399C60}"/>
              </a:ext>
            </a:extLst>
          </p:cNvPr>
          <p:cNvSpPr/>
          <p:nvPr/>
        </p:nvSpPr>
        <p:spPr>
          <a:xfrm rot="5400000">
            <a:off x="6311285" y="4495020"/>
            <a:ext cx="373811" cy="3019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Graphic 67" descr="Fire with solid fill">
            <a:extLst>
              <a:ext uri="{FF2B5EF4-FFF2-40B4-BE49-F238E27FC236}">
                <a16:creationId xmlns:a16="http://schemas.microsoft.com/office/drawing/2014/main" id="{CC94CEBF-4695-4364-8A23-6664200A9D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42384" y="3848819"/>
            <a:ext cx="483080" cy="46870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DD21EF39-1DAD-4D4E-AD7A-5925F711FAF4}"/>
              </a:ext>
            </a:extLst>
          </p:cNvPr>
          <p:cNvSpPr txBox="1"/>
          <p:nvPr/>
        </p:nvSpPr>
        <p:spPr>
          <a:xfrm>
            <a:off x="7728366" y="3975875"/>
            <a:ext cx="29588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Aharoni"/>
                <a:cs typeface="Aharoni"/>
              </a:rPr>
              <a:t>OU</a:t>
            </a:r>
            <a:endParaRPr lang="en-US" dirty="0"/>
          </a:p>
        </p:txBody>
      </p:sp>
      <p:pic>
        <p:nvPicPr>
          <p:cNvPr id="69" name="Graphic 69" descr="Snowflake with solid fill">
            <a:extLst>
              <a:ext uri="{FF2B5EF4-FFF2-40B4-BE49-F238E27FC236}">
                <a16:creationId xmlns:a16="http://schemas.microsoft.com/office/drawing/2014/main" id="{9849E017-1D4A-4AA1-9977-597FEE18D0E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491931" y="3820064"/>
            <a:ext cx="583722" cy="655608"/>
          </a:xfrm>
          <a:prstGeom prst="rect">
            <a:avLst/>
          </a:prstGeom>
        </p:spPr>
      </p:pic>
      <p:pic>
        <p:nvPicPr>
          <p:cNvPr id="72" name="Picture 72" descr="Shape&#10;&#10;Description automatically generated">
            <a:extLst>
              <a:ext uri="{FF2B5EF4-FFF2-40B4-BE49-F238E27FC236}">
                <a16:creationId xmlns:a16="http://schemas.microsoft.com/office/drawing/2014/main" id="{18D83406-EB43-47C8-9DAD-3B4521EF997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442599" y="5429878"/>
            <a:ext cx="696764" cy="814658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8855781D-5E53-4B89-A02C-F6A196B1F583}"/>
              </a:ext>
            </a:extLst>
          </p:cNvPr>
          <p:cNvSpPr txBox="1"/>
          <p:nvPr/>
        </p:nvSpPr>
        <p:spPr>
          <a:xfrm>
            <a:off x="8317837" y="6333762"/>
            <a:ext cx="29588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Aharoni"/>
                <a:cs typeface="Aharoni"/>
              </a:rPr>
              <a:t>PISCICULTURA</a:t>
            </a:r>
          </a:p>
        </p:txBody>
      </p:sp>
      <p:sp>
        <p:nvSpPr>
          <p:cNvPr id="74" name="Arrow: Bent 73">
            <a:extLst>
              <a:ext uri="{FF2B5EF4-FFF2-40B4-BE49-F238E27FC236}">
                <a16:creationId xmlns:a16="http://schemas.microsoft.com/office/drawing/2014/main" id="{75A75DE4-5727-4054-9538-EB48F00D8690}"/>
              </a:ext>
            </a:extLst>
          </p:cNvPr>
          <p:cNvSpPr/>
          <p:nvPr/>
        </p:nvSpPr>
        <p:spPr>
          <a:xfrm rot="-5400000">
            <a:off x="4974717" y="2582207"/>
            <a:ext cx="977659" cy="6527320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0299AF41-5107-4028-907B-40916340CD04}"/>
              </a:ext>
            </a:extLst>
          </p:cNvPr>
          <p:cNvSpPr/>
          <p:nvPr/>
        </p:nvSpPr>
        <p:spPr>
          <a:xfrm rot="5400000">
            <a:off x="9596512" y="4761000"/>
            <a:ext cx="503207" cy="2731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Bent 76">
            <a:extLst>
              <a:ext uri="{FF2B5EF4-FFF2-40B4-BE49-F238E27FC236}">
                <a16:creationId xmlns:a16="http://schemas.microsoft.com/office/drawing/2014/main" id="{36DD86E3-E352-4354-854B-34D3DEC38D1E}"/>
              </a:ext>
            </a:extLst>
          </p:cNvPr>
          <p:cNvSpPr/>
          <p:nvPr/>
        </p:nvSpPr>
        <p:spPr>
          <a:xfrm>
            <a:off x="621071" y="701469"/>
            <a:ext cx="445698" cy="1552754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Arrow: Bent-Up 81">
            <a:extLst>
              <a:ext uri="{FF2B5EF4-FFF2-40B4-BE49-F238E27FC236}">
                <a16:creationId xmlns:a16="http://schemas.microsoft.com/office/drawing/2014/main" id="{3338B49B-86DE-41C2-9C26-B1E1202299CF}"/>
              </a:ext>
            </a:extLst>
          </p:cNvPr>
          <p:cNvSpPr/>
          <p:nvPr/>
        </p:nvSpPr>
        <p:spPr>
          <a:xfrm rot="10800000">
            <a:off x="1179676" y="757468"/>
            <a:ext cx="445699" cy="1495244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Bent-Up 82">
            <a:extLst>
              <a:ext uri="{FF2B5EF4-FFF2-40B4-BE49-F238E27FC236}">
                <a16:creationId xmlns:a16="http://schemas.microsoft.com/office/drawing/2014/main" id="{ADEE1AE4-F3F1-4ECE-BC1D-A311C89F01EA}"/>
              </a:ext>
            </a:extLst>
          </p:cNvPr>
          <p:cNvSpPr/>
          <p:nvPr/>
        </p:nvSpPr>
        <p:spPr>
          <a:xfrm>
            <a:off x="8092490" y="4564775"/>
            <a:ext cx="833887" cy="790754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Arrow: Bent-Up 86">
            <a:extLst>
              <a:ext uri="{FF2B5EF4-FFF2-40B4-BE49-F238E27FC236}">
                <a16:creationId xmlns:a16="http://schemas.microsoft.com/office/drawing/2014/main" id="{3800A07A-3035-4E84-A5A8-82BF115AB1CD}"/>
              </a:ext>
            </a:extLst>
          </p:cNvPr>
          <p:cNvSpPr/>
          <p:nvPr/>
        </p:nvSpPr>
        <p:spPr>
          <a:xfrm flipH="1">
            <a:off x="840551" y="3293817"/>
            <a:ext cx="920150" cy="1265206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10" grpId="0" animBg="1"/>
      <p:bldP spid="11" grpId="0"/>
      <p:bldP spid="12" grpId="0" animBg="1"/>
      <p:bldP spid="24" grpId="0" animBg="1"/>
      <p:bldP spid="27" grpId="0" animBg="1"/>
      <p:bldP spid="32" grpId="0"/>
      <p:bldP spid="42" grpId="0"/>
      <p:bldP spid="44" grpId="0"/>
      <p:bldP spid="48" grpId="0" animBg="1"/>
      <p:bldP spid="50" grpId="0"/>
      <p:bldP spid="53" grpId="0"/>
      <p:bldP spid="58" grpId="0"/>
      <p:bldP spid="62" grpId="0" animBg="1"/>
      <p:bldP spid="63" grpId="0" animBg="1"/>
      <p:bldP spid="66" grpId="0" animBg="1"/>
      <p:bldP spid="68" grpId="0"/>
      <p:bldP spid="73" grpId="0"/>
      <p:bldP spid="74" grpId="0" animBg="1"/>
      <p:bldP spid="75" grpId="0" animBg="1"/>
      <p:bldP spid="77" grpId="0" animBg="1"/>
      <p:bldP spid="82" grpId="0" animBg="1"/>
      <p:bldP spid="83" grpId="0" animBg="1"/>
      <p:bldP spid="8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287</cp:revision>
  <dcterms:created xsi:type="dcterms:W3CDTF">2021-02-25T17:29:05Z</dcterms:created>
  <dcterms:modified xsi:type="dcterms:W3CDTF">2021-02-25T18:41:18Z</dcterms:modified>
</cp:coreProperties>
</file>