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4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85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2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2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0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4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3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0"/>
            <a:ext cx="12048309" cy="215537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79223" y="2455816"/>
            <a:ext cx="471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INGENIERÍA EN </a:t>
            </a:r>
            <a:r>
              <a:rPr lang="es-ES" sz="2400" b="1" dirty="0" smtClean="0"/>
              <a:t>SOFTWARE </a:t>
            </a:r>
            <a:r>
              <a:rPr lang="es-ES" sz="2400" b="1" dirty="0"/>
              <a:t>I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523307" y="3632699"/>
            <a:ext cx="728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DOCENTE: </a:t>
            </a:r>
            <a:r>
              <a:rPr lang="es-ES" dirty="0"/>
              <a:t>ING. JENNY ALEXANDRA RUIZ ROBALINO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523307" y="4141008"/>
            <a:ext cx="6100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INTEGRANTES: </a:t>
            </a:r>
            <a:r>
              <a:rPr lang="es-ES" dirty="0"/>
              <a:t>Herrera </a:t>
            </a:r>
            <a:r>
              <a:rPr lang="es-ES" dirty="0" err="1"/>
              <a:t>Vianka</a:t>
            </a:r>
            <a:r>
              <a:rPr lang="es-ES" dirty="0"/>
              <a:t> - Líder Grupo   			  		   Marlon Cevallos</a:t>
            </a:r>
          </a:p>
          <a:p>
            <a:r>
              <a:rPr lang="es-ES" dirty="0"/>
              <a:t>			   </a:t>
            </a:r>
            <a:r>
              <a:rPr lang="es-ES" dirty="0" err="1"/>
              <a:t>Toaquiza</a:t>
            </a:r>
            <a:r>
              <a:rPr lang="es-ES" dirty="0"/>
              <a:t> </a:t>
            </a:r>
            <a:r>
              <a:rPr lang="es-ES" dirty="0" err="1"/>
              <a:t>Geovany</a:t>
            </a:r>
            <a:endParaRPr lang="es-ES" dirty="0"/>
          </a:p>
          <a:p>
            <a:r>
              <a:rPr lang="es-ES" dirty="0"/>
              <a:t>			   Pila </a:t>
            </a:r>
            <a:r>
              <a:rPr lang="es-ES" dirty="0" err="1"/>
              <a:t>Nataly</a:t>
            </a:r>
            <a:endParaRPr lang="es-ES" dirty="0"/>
          </a:p>
          <a:p>
            <a:r>
              <a:rPr lang="es-ES" dirty="0"/>
              <a:t>			   </a:t>
            </a:r>
            <a:r>
              <a:rPr lang="es-ES" dirty="0" err="1"/>
              <a:t>Jami</a:t>
            </a:r>
            <a:r>
              <a:rPr lang="es-ES" dirty="0"/>
              <a:t> </a:t>
            </a:r>
            <a:r>
              <a:rPr lang="es-ES" dirty="0" err="1"/>
              <a:t>Wladimir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745376" y="5618336"/>
            <a:ext cx="39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GRUPO: </a:t>
            </a:r>
            <a:r>
              <a:rPr lang="es-ES" dirty="0"/>
              <a:t>Número</a:t>
            </a:r>
            <a:r>
              <a:rPr lang="es-ES" b="1" dirty="0"/>
              <a:t> </a:t>
            </a:r>
            <a:r>
              <a:rPr lang="es-ES" dirty="0"/>
              <a:t>4</a:t>
            </a:r>
            <a:r>
              <a:rPr lang="es-E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68880" y="313509"/>
            <a:ext cx="3082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/>
              <a:t>Validación de Contraseña </a:t>
            </a:r>
            <a:endParaRPr lang="es-ES" dirty="0"/>
          </a:p>
          <a:p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49533"/>
              </p:ext>
            </p:extLst>
          </p:nvPr>
        </p:nvGraphicFramePr>
        <p:xfrm>
          <a:off x="1203825" y="1418500"/>
          <a:ext cx="5389880" cy="3191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7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7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Variable 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Clase de equivalencia 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Estado 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Representante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contraseña (Tipo de caracteres ingresados )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EC1: x= palabra más letra y símbolo 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valido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123@jami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EC2: x= palabra más símbolo 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valido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edmundo$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EC3: x= palabra (Mayúscula) mas símbolo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Valido 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Edmundo@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EC4: x &lt; 5 (Caracteres) 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No valido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edm$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44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EC4: x= no espacio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No valido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 dirty="0">
                          <a:effectLst/>
                        </a:rPr>
                        <a:t>Edmundo </a:t>
                      </a:r>
                      <a:r>
                        <a:rPr lang="es-CR" sz="1400" dirty="0" err="1">
                          <a:effectLst/>
                        </a:rPr>
                        <a:t>Jami</a:t>
                      </a:r>
                      <a:endParaRPr lang="es-ES" sz="10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481" y="3271702"/>
            <a:ext cx="2867025" cy="1587681"/>
          </a:xfrm>
          <a:prstGeom prst="rect">
            <a:avLst/>
          </a:prstGeom>
          <a:noFill/>
        </p:spPr>
      </p:pic>
      <p:sp>
        <p:nvSpPr>
          <p:cNvPr id="6" name="CuadroTexto 5"/>
          <p:cNvSpPr txBox="1"/>
          <p:nvPr/>
        </p:nvSpPr>
        <p:spPr>
          <a:xfrm>
            <a:off x="7441474" y="2034217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momento de ingresar al sistema el usuario con letras mayúsculas nos rebota el siguiente error.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721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42753" y="496388"/>
            <a:ext cx="738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MATRIZ DEL MARCO DE TRABAJO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8" y="1708335"/>
            <a:ext cx="1168880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6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10789" y="394692"/>
            <a:ext cx="1078121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CONCLUSIONES </a:t>
            </a:r>
          </a:p>
          <a:p>
            <a:pPr algn="just"/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innovación tecnológica ha permitido a desarrollar software de una aplicación web qué permita implementar un sistema de registro de pedidos, cómo resultado apoyaría con la operatividad del sistema, para la cual se procederá a diseñar un software para el restaurante “Mis delicias”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El estudio de factibilidad para la creación de un restaurante “Mis Delicias”, es aceptado y considerado un proyecto viable puntualizando que el presente estudio contiene fundamentos para formular y evaluar cualquier proyecto de evaluación.</a:t>
            </a:r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RECOMENDACIONES </a:t>
            </a:r>
          </a:p>
          <a:p>
            <a:pPr algn="just"/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 recomendable elegir un software libre para el desarrollo el aplicativo, ya que tiene una infinidad de ventajas para desarrollar con mayor facilidad, seguridad, modificar, ejecutar, copiar y realizar cambios para mejorar el propio software </a:t>
            </a:r>
          </a:p>
          <a:p>
            <a:pPr algn="just"/>
            <a:r>
              <a:rPr lang="es-ES" dirty="0"/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Al momento de plantear un método de desarrollo de software y el de un sistema web, para el restaurant “Mis Delicias”, se recomienda realizar un análisis profundo de los requerimientos a los involucrados en este caso al administrador en la cual garantizaremos un buen desarrollo del aplicativo.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914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19794" y="878998"/>
            <a:ext cx="945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Tema: </a:t>
            </a:r>
            <a:r>
              <a:rPr lang="es-ES" dirty="0"/>
              <a:t>Desarrollo de la aplicación web que permita el registro y eliminación de pedidos del restaurant “Mis Delicias” durante la </a:t>
            </a:r>
            <a:r>
              <a:rPr lang="es-ES" dirty="0" smtClean="0"/>
              <a:t>emergencia sanitaria.</a:t>
            </a:r>
            <a:endParaRPr lang="es-ES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646611" y="1996728"/>
            <a:ext cx="10898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 general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Desarrollar una aplicación web qué permita implementar un sistema de registro de pedidos, cómo resultado apoyaría con la operatividad del sistema, para la cual se procederá a diseñar un software para el restaurante “Mis delicias”.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b="1" dirty="0"/>
              <a:t>Objetivos específicos</a:t>
            </a:r>
          </a:p>
          <a:p>
            <a:r>
              <a:rPr lang="es-ES" dirty="0"/>
              <a:t> 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dirty="0"/>
              <a:t>Crear aplicaciones con menús dinámicos y fácil interacción para el cliente que permitirá el registro de pedidos, consultas o eliminación.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Identificar el proceso de ventas a la rentabilidad del restaurante “Mis Delicias” y el asesoramiento al cliente.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Realizar un marco de trabajo de historias de clientes para identificación de requisitos funcionales y gestión del desarrollo de la aplicación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827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8031" y="1028343"/>
            <a:ext cx="10058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b="1" dirty="0"/>
              <a:t>Planteamiento del problema</a:t>
            </a:r>
          </a:p>
          <a:p>
            <a:pPr lvl="0" algn="ctr"/>
            <a:endParaRPr lang="es-ES" b="1" dirty="0"/>
          </a:p>
          <a:p>
            <a:r>
              <a:rPr lang="es-ES" b="1" dirty="0"/>
              <a:t>Formulación del problema </a:t>
            </a:r>
          </a:p>
          <a:p>
            <a:endParaRPr lang="es-ES" b="1" dirty="0"/>
          </a:p>
          <a:p>
            <a:r>
              <a:rPr lang="es-ES" dirty="0"/>
              <a:t>¿Cómo mejorar las ventas del restaurante “Mis Delicias” aplicando ingeniería en software en medio de la crisis sanitaria?</a:t>
            </a:r>
          </a:p>
          <a:p>
            <a:endParaRPr lang="es-ES" dirty="0"/>
          </a:p>
          <a:p>
            <a:r>
              <a:rPr lang="es-ES" b="1" dirty="0"/>
              <a:t>Justificación</a:t>
            </a:r>
          </a:p>
          <a:p>
            <a:endParaRPr lang="es-ES" b="1" dirty="0"/>
          </a:p>
          <a:p>
            <a:r>
              <a:rPr lang="es-ES" dirty="0"/>
              <a:t>Con la tecnología podemos crear aplicaciones para un registro de pedidos, en el que contenga el menú del día, promociones, facilidad de generar o eliminar un pedido, asesoramiento a los clientes, forma de pago, entre otra información donde satisfaga al cliente, con el fin de mejorar las ventas del restaurante “Mis Delicias”, brindar un excelente servicio a los clientes como al administrador. Con el fin de evitar aglomeraciones en el restaurante físico, puesto que con la pandemia tenemos una reducción de aforo a nivel nacional.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92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90911" y="444137"/>
            <a:ext cx="101106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HERRAMIENTAS A UTILIZAR PARA EL DESARROLLO DE LA APLICACIÓN</a:t>
            </a:r>
          </a:p>
          <a:p>
            <a:endParaRPr lang="es-ES" sz="1600" b="1" dirty="0"/>
          </a:p>
          <a:p>
            <a:pPr algn="just"/>
            <a:r>
              <a:rPr lang="es-ES" sz="1600" b="1" dirty="0"/>
              <a:t>Editor de código Sublime Text.- </a:t>
            </a:r>
            <a:r>
              <a:rPr lang="es-ES" sz="1600" dirty="0"/>
              <a:t> este nos permite escribir códigos en cualquier formato de archivo, así mismo es uno de los editores de texto más rápidos y fácil de usar.</a:t>
            </a:r>
            <a:endParaRPr lang="es-ES" sz="1600" b="1" dirty="0"/>
          </a:p>
          <a:p>
            <a:pPr algn="just"/>
            <a:endParaRPr lang="es-ES" sz="1600" b="1" dirty="0"/>
          </a:p>
          <a:p>
            <a:pPr algn="just"/>
            <a:r>
              <a:rPr lang="es-ES" sz="1600" b="1" dirty="0"/>
              <a:t>Lenguaje programación </a:t>
            </a:r>
            <a:r>
              <a:rPr lang="es-ES" sz="1600" b="1" dirty="0" err="1"/>
              <a:t>html</a:t>
            </a:r>
            <a:r>
              <a:rPr lang="es-ES" sz="1600" b="1" dirty="0"/>
              <a:t>, </a:t>
            </a:r>
            <a:r>
              <a:rPr lang="es-ES" sz="1600" b="1" dirty="0" err="1"/>
              <a:t>css</a:t>
            </a:r>
            <a:r>
              <a:rPr lang="es-ES" sz="1600" b="1" dirty="0"/>
              <a:t>, </a:t>
            </a:r>
            <a:r>
              <a:rPr lang="es-ES" sz="1600" b="1" dirty="0" err="1"/>
              <a:t>php</a:t>
            </a:r>
            <a:r>
              <a:rPr lang="es-ES" sz="1600" b="1" dirty="0"/>
              <a:t>, </a:t>
            </a:r>
            <a:r>
              <a:rPr lang="es-ES" sz="1600" b="1" dirty="0" err="1"/>
              <a:t>javascript</a:t>
            </a:r>
            <a:r>
              <a:rPr lang="es-ES" sz="1600" b="1" dirty="0"/>
              <a:t>.- </a:t>
            </a:r>
            <a:r>
              <a:rPr lang="es-ES" sz="1600" dirty="0"/>
              <a:t>estos lenguajes son muy usables para desarrollar páginas web, un visor de los datos geolocalizados de un proyecto, consumir servicios de mapas externos, añadir herramientas de consulta espacial.</a:t>
            </a:r>
          </a:p>
          <a:p>
            <a:pPr algn="just"/>
            <a:endParaRPr lang="es-ES" sz="1600" b="1" dirty="0"/>
          </a:p>
          <a:p>
            <a:pPr algn="just"/>
            <a:r>
              <a:rPr lang="es-ES" sz="1600" b="1" dirty="0"/>
              <a:t>XAMPP.- </a:t>
            </a:r>
            <a:r>
              <a:rPr lang="es-ES" sz="1600" dirty="0"/>
              <a:t>es una herramienta que permite probar tu trabajo en páginas web o programación en Pc local sin necesidad de acceder a internet, es un paquete de software libre que consiste principalmente en el sistema de gestión de bases de datos </a:t>
            </a:r>
            <a:r>
              <a:rPr lang="es-ES" sz="1600" dirty="0" err="1"/>
              <a:t>MySQL</a:t>
            </a:r>
            <a:r>
              <a:rPr lang="es-ES" sz="1600" dirty="0"/>
              <a:t>, el servidor web Apache y los intérpretes para lenguajes de script.</a:t>
            </a:r>
          </a:p>
          <a:p>
            <a:pPr algn="just"/>
            <a:endParaRPr lang="es-ES" sz="1600" b="1" dirty="0"/>
          </a:p>
          <a:p>
            <a:pPr algn="just"/>
            <a:r>
              <a:rPr lang="es-ES" sz="1600" b="1" dirty="0"/>
              <a:t>Software de prototipos </a:t>
            </a:r>
            <a:r>
              <a:rPr lang="es-ES" sz="1600" b="1" dirty="0" err="1"/>
              <a:t>Axure</a:t>
            </a:r>
            <a:r>
              <a:rPr lang="es-ES" sz="1600" b="1" dirty="0"/>
              <a:t>.- </a:t>
            </a:r>
            <a:r>
              <a:rPr lang="es-ES" sz="1600" dirty="0"/>
              <a:t>La herramienta de diseño de sitio web creado para prototipos funcionales. Ideal para trabajar en tecnología que muestren diseños para el cliente.</a:t>
            </a:r>
          </a:p>
          <a:p>
            <a:pPr algn="just"/>
            <a:endParaRPr lang="es-ES" sz="1600" b="1" dirty="0"/>
          </a:p>
          <a:p>
            <a:pPr algn="just"/>
            <a:r>
              <a:rPr lang="es-ES" sz="1600" b="1" dirty="0"/>
              <a:t>Base de datos </a:t>
            </a:r>
            <a:r>
              <a:rPr lang="es-ES" sz="1600" b="1" dirty="0" err="1"/>
              <a:t>MySql</a:t>
            </a:r>
            <a:r>
              <a:rPr lang="es-ES" sz="1600" b="1" dirty="0"/>
              <a:t>.- </a:t>
            </a:r>
            <a:r>
              <a:rPr lang="es-ES" sz="1600" dirty="0" err="1"/>
              <a:t>MySQL</a:t>
            </a:r>
            <a:r>
              <a:rPr lang="es-ES" sz="1600" dirty="0"/>
              <a:t> es el sistema gestor de bases de datos de código abierto más popular en la actualidad. Para el desarrollo de nuestra aplicación se creará una base de datos en </a:t>
            </a:r>
            <a:r>
              <a:rPr lang="es-ES" sz="1600" dirty="0" err="1"/>
              <a:t>MySQL</a:t>
            </a:r>
            <a:r>
              <a:rPr lang="es-ES" sz="1600" dirty="0"/>
              <a:t> para almacenar usuarios del restaurante “Mis Delicias”</a:t>
            </a:r>
          </a:p>
          <a:p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89795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4194" y="300446"/>
            <a:ext cx="69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PRUEBA DE CAJA BLANCA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3588" y="2692416"/>
            <a:ext cx="8791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/>
              <a:t>CÓDIGO FUENTE</a:t>
            </a:r>
            <a:endParaRPr lang="es-ES" dirty="0"/>
          </a:p>
          <a:p>
            <a:r>
              <a:rPr lang="es-CR" i="1" dirty="0"/>
              <a:t>Código Fuente de registro de usuario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26694" y="1191386"/>
            <a:ext cx="6512311" cy="4752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Conector recto 7"/>
          <p:cNvCxnSpPr/>
          <p:nvPr/>
        </p:nvCxnSpPr>
        <p:spPr>
          <a:xfrm flipV="1">
            <a:off x="953588" y="3409406"/>
            <a:ext cx="3370218" cy="39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4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1071" y="2201587"/>
            <a:ext cx="3505199" cy="976312"/>
          </a:xfrm>
        </p:spPr>
        <p:txBody>
          <a:bodyPr/>
          <a:lstStyle/>
          <a:p>
            <a:r>
              <a:rPr lang="es-ES" b="1" dirty="0"/>
              <a:t>DIAGRAMA DE FLUJO</a:t>
            </a:r>
          </a:p>
        </p:txBody>
      </p:sp>
      <p:pic>
        <p:nvPicPr>
          <p:cNvPr id="5" name="Marcador de contenido 4" descr="Escala de tiempo&#10;&#10;Descripción generada automáticament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465" y="0"/>
            <a:ext cx="5407404" cy="6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6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0423" y="2151857"/>
            <a:ext cx="3505199" cy="976312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CASO DE USO EXTENDIDO ADMINISTRADOR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064" y="310357"/>
            <a:ext cx="6534190" cy="50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8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203" y="2243272"/>
            <a:ext cx="3505199" cy="976312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CASO DE USO EXTENDIDO CLIENTE 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86" y="132508"/>
            <a:ext cx="6790874" cy="54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8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52206" y="326571"/>
            <a:ext cx="6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PRUEBA CAJA NEGRA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99866" y="852590"/>
            <a:ext cx="8151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Partición de Clases Equivalentes </a:t>
            </a:r>
            <a:endParaRPr lang="es-ES" dirty="0"/>
          </a:p>
          <a:p>
            <a:r>
              <a:rPr lang="es-CR" dirty="0"/>
              <a:t> </a:t>
            </a:r>
            <a:endParaRPr lang="es-ES" dirty="0"/>
          </a:p>
          <a:p>
            <a:r>
              <a:rPr lang="es-CR" b="1" dirty="0"/>
              <a:t>REGISTRO DE USUARIO</a:t>
            </a:r>
            <a:endParaRPr lang="es-ES" dirty="0"/>
          </a:p>
          <a:p>
            <a:r>
              <a:rPr lang="es-CR" b="1" dirty="0"/>
              <a:t> </a:t>
            </a:r>
            <a:endParaRPr lang="es-ES" dirty="0"/>
          </a:p>
          <a:p>
            <a:r>
              <a:rPr lang="es-CR" b="1" dirty="0"/>
              <a:t>Validación de Usuarios</a:t>
            </a:r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24441"/>
              </p:ext>
            </p:extLst>
          </p:nvPr>
        </p:nvGraphicFramePr>
        <p:xfrm>
          <a:off x="772749" y="2585629"/>
          <a:ext cx="5389880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7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7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 dirty="0">
                          <a:effectLst/>
                        </a:rPr>
                        <a:t>Variable </a:t>
                      </a:r>
                      <a:endParaRPr lang="es-ES" sz="10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Clase de equivalencia 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Estado 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Representante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Usuarios (Nombre de usuario )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 dirty="0">
                          <a:effectLst/>
                        </a:rPr>
                        <a:t>EC1: x= Dos iniciales más el apellido</a:t>
                      </a:r>
                      <a:endParaRPr lang="es-ES" sz="10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valido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 dirty="0" err="1">
                          <a:effectLst/>
                        </a:rPr>
                        <a:t>ewjami</a:t>
                      </a:r>
                      <a:endParaRPr lang="es-ES" sz="10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EC2: x= Primer nombre más el apellido.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 dirty="0">
                          <a:effectLst/>
                        </a:rPr>
                        <a:t>valido</a:t>
                      </a:r>
                      <a:endParaRPr lang="es-ES" sz="10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 dirty="0" err="1">
                          <a:effectLst/>
                        </a:rPr>
                        <a:t>edmundojami</a:t>
                      </a:r>
                      <a:endParaRPr lang="es-ES" sz="10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EC3: x= no numérico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No valido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juancortez12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EC4: x= no símbolos 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No valido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juan@costez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EC4: x= no mayúsculas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No valido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EdmundoJami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EC4: x= no espacio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>
                          <a:effectLst/>
                        </a:rPr>
                        <a:t>No valido</a:t>
                      </a:r>
                      <a:endParaRPr lang="es-ES" sz="100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R" sz="1400" dirty="0" err="1">
                          <a:effectLst/>
                        </a:rPr>
                        <a:t>edmundo</a:t>
                      </a:r>
                      <a:r>
                        <a:rPr lang="es-CR" sz="1400" dirty="0">
                          <a:effectLst/>
                        </a:rPr>
                        <a:t> </a:t>
                      </a:r>
                      <a:r>
                        <a:rPr lang="es-CR" sz="1400" dirty="0" err="1">
                          <a:effectLst/>
                        </a:rPr>
                        <a:t>jami</a:t>
                      </a:r>
                      <a:endParaRPr lang="es-ES" sz="1000" dirty="0">
                        <a:effectLst/>
                        <a:latin typeface="Tahom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33075"/>
            <a:ext cx="4640989" cy="3366314"/>
          </a:xfrm>
          <a:prstGeom prst="rect">
            <a:avLst/>
          </a:prstGeom>
          <a:noFill/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089" y="4544088"/>
            <a:ext cx="1790700" cy="135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2818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76</TotalTime>
  <Words>717</Words>
  <Application>Microsoft Office PowerPoint</Application>
  <PresentationFormat>Panorámica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Tahoma</vt:lpstr>
      <vt:lpstr>Times New Roman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DE FLUJO</vt:lpstr>
      <vt:lpstr>CASO DE USO EXTENDIDO ADMINISTRADOR</vt:lpstr>
      <vt:lpstr>CASO DE USO EXTENDIDO CLIENTE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8</cp:revision>
  <dcterms:created xsi:type="dcterms:W3CDTF">2022-07-07T03:12:17Z</dcterms:created>
  <dcterms:modified xsi:type="dcterms:W3CDTF">2022-07-07T04:31:54Z</dcterms:modified>
</cp:coreProperties>
</file>