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4dee0b5c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4dee0b5c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4dee0b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4dee0b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4dee0b5c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4dee0b5c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4dee0b5c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4dee0b5c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4dee0b5c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4dee0b5c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4dee0b5c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4dee0b5c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4dee0b5c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4dee0b5c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4dee0b5c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84dee0b5c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4dee0b5c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4dee0b5c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19825"/>
            <a:ext cx="8520600" cy="8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Negócios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63925"/>
            <a:ext cx="8520600" cy="21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Eduardo R. de Oliveira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1801065, Matheus S. Viana 1800573, Silvio Y. Uchiyama 1800372, Tamiris Satiko C. Tokuda 1800158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4.1. Descrição </a:t>
            </a:r>
            <a:r>
              <a:rPr lang="pt-BR" sz="2400"/>
              <a:t>Receber Produtos de Fornecedor</a:t>
            </a:r>
            <a:endParaRPr sz="2400"/>
          </a:p>
        </p:txBody>
      </p:sp>
      <p:sp>
        <p:nvSpPr>
          <p:cNvPr id="272" name="Google Shape;272;p22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493184" y="1951900"/>
            <a:ext cx="232200" cy="23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22"/>
          <p:cNvCxnSpPr/>
          <p:nvPr/>
        </p:nvCxnSpPr>
        <p:spPr>
          <a:xfrm>
            <a:off x="609329" y="2184187"/>
            <a:ext cx="0" cy="47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2"/>
          <p:cNvCxnSpPr/>
          <p:nvPr/>
        </p:nvCxnSpPr>
        <p:spPr>
          <a:xfrm flipH="1">
            <a:off x="467902" y="2673041"/>
            <a:ext cx="1335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2"/>
          <p:cNvCxnSpPr/>
          <p:nvPr/>
        </p:nvCxnSpPr>
        <p:spPr>
          <a:xfrm>
            <a:off x="609329" y="2656521"/>
            <a:ext cx="152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2"/>
          <p:cNvCxnSpPr/>
          <p:nvPr/>
        </p:nvCxnSpPr>
        <p:spPr>
          <a:xfrm>
            <a:off x="405199" y="2359383"/>
            <a:ext cx="4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2"/>
          <p:cNvSpPr txBox="1"/>
          <p:nvPr/>
        </p:nvSpPr>
        <p:spPr>
          <a:xfrm>
            <a:off x="179925" y="2883125"/>
            <a:ext cx="863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Fornecedor</a:t>
            </a:r>
            <a:endParaRPr sz="1000"/>
          </a:p>
        </p:txBody>
      </p:sp>
      <p:cxnSp>
        <p:nvCxnSpPr>
          <p:cNvPr id="279" name="Google Shape;279;p22"/>
          <p:cNvCxnSpPr>
            <a:stCxn id="272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2"/>
          <p:cNvSpPr/>
          <p:nvPr/>
        </p:nvSpPr>
        <p:spPr>
          <a:xfrm>
            <a:off x="1401500" y="2546925"/>
            <a:ext cx="12954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1</a:t>
            </a:r>
            <a:endParaRPr/>
          </a:p>
        </p:txBody>
      </p:sp>
      <p:cxnSp>
        <p:nvCxnSpPr>
          <p:cNvPr id="281" name="Google Shape;281;p22"/>
          <p:cNvCxnSpPr>
            <a:stCxn id="278" idx="3"/>
            <a:endCxn id="280" idx="0"/>
          </p:cNvCxnSpPr>
          <p:nvPr/>
        </p:nvCxnSpPr>
        <p:spPr>
          <a:xfrm flipH="1" rot="10800000">
            <a:off x="1043625" y="2546825"/>
            <a:ext cx="1005600" cy="452400"/>
          </a:xfrm>
          <a:prstGeom prst="curvedConnector4">
            <a:avLst>
              <a:gd fmla="val 17794" name="adj1"/>
              <a:gd fmla="val 15261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2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283" name="Google Shape;283;p22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284" name="Google Shape;284;p22"/>
          <p:cNvSpPr/>
          <p:nvPr/>
        </p:nvSpPr>
        <p:spPr>
          <a:xfrm>
            <a:off x="236075" y="3646925"/>
            <a:ext cx="2509500" cy="128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Efetua a contagem de produtos trazidos pelo fornecedor e anota em Produtos Recebidos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Armazena produtos no estoque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3019275" y="3647075"/>
            <a:ext cx="2198700" cy="128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Confere se quantidades e sabores de produtos estão de acordo com pedido efetuado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Armazena produtos no estoque</a:t>
            </a:r>
            <a:endParaRPr sz="1000"/>
          </a:p>
        </p:txBody>
      </p:sp>
      <p:cxnSp>
        <p:nvCxnSpPr>
          <p:cNvPr id="286" name="Google Shape;286;p22"/>
          <p:cNvCxnSpPr>
            <a:stCxn id="280" idx="2"/>
            <a:endCxn id="284" idx="0"/>
          </p:cNvCxnSpPr>
          <p:nvPr/>
        </p:nvCxnSpPr>
        <p:spPr>
          <a:xfrm rot="5400000">
            <a:off x="1527050" y="3124875"/>
            <a:ext cx="486000" cy="558300"/>
          </a:xfrm>
          <a:prstGeom prst="curvedConnector3">
            <a:avLst>
              <a:gd fmla="val 8041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2"/>
          <p:cNvSpPr/>
          <p:nvPr/>
        </p:nvSpPr>
        <p:spPr>
          <a:xfrm>
            <a:off x="3786950" y="2546925"/>
            <a:ext cx="12954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2</a:t>
            </a:r>
            <a:endParaRPr/>
          </a:p>
        </p:txBody>
      </p:sp>
      <p:cxnSp>
        <p:nvCxnSpPr>
          <p:cNvPr id="288" name="Google Shape;288;p22"/>
          <p:cNvCxnSpPr>
            <a:stCxn id="280" idx="3"/>
            <a:endCxn id="287" idx="0"/>
          </p:cNvCxnSpPr>
          <p:nvPr/>
        </p:nvCxnSpPr>
        <p:spPr>
          <a:xfrm flipH="1" rot="10800000">
            <a:off x="2696900" y="2546775"/>
            <a:ext cx="1737900" cy="307200"/>
          </a:xfrm>
          <a:prstGeom prst="curvedConnector4">
            <a:avLst>
              <a:gd fmla="val 31361" name="adj1"/>
              <a:gd fmla="val 17746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2"/>
          <p:cNvCxnSpPr>
            <a:stCxn id="287" idx="2"/>
            <a:endCxn id="285" idx="1"/>
          </p:cNvCxnSpPr>
          <p:nvPr/>
        </p:nvCxnSpPr>
        <p:spPr>
          <a:xfrm rot="5400000">
            <a:off x="3163100" y="3017175"/>
            <a:ext cx="1127700" cy="1415400"/>
          </a:xfrm>
          <a:prstGeom prst="curvedConnector4">
            <a:avLst>
              <a:gd fmla="val 21551" name="adj1"/>
              <a:gd fmla="val 11682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2"/>
          <p:cNvSpPr/>
          <p:nvPr/>
        </p:nvSpPr>
        <p:spPr>
          <a:xfrm>
            <a:off x="6172400" y="2546925"/>
            <a:ext cx="12954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291" name="Google Shape;291;p22"/>
          <p:cNvCxnSpPr>
            <a:stCxn id="287" idx="3"/>
            <a:endCxn id="290" idx="0"/>
          </p:cNvCxnSpPr>
          <p:nvPr/>
        </p:nvCxnSpPr>
        <p:spPr>
          <a:xfrm flipH="1" rot="10800000">
            <a:off x="5082350" y="2546775"/>
            <a:ext cx="1737900" cy="307200"/>
          </a:xfrm>
          <a:prstGeom prst="curvedConnector4">
            <a:avLst>
              <a:gd fmla="val 31361" name="adj1"/>
              <a:gd fmla="val 17746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2"/>
          <p:cNvSpPr/>
          <p:nvPr/>
        </p:nvSpPr>
        <p:spPr>
          <a:xfrm>
            <a:off x="5801000" y="3646925"/>
            <a:ext cx="2992800" cy="122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Registra quantidades de produtos que entraram no estoque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Gera ordem de pagamento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Efetua pagamento ao fornecedor</a:t>
            </a:r>
            <a:endParaRPr sz="1000"/>
          </a:p>
        </p:txBody>
      </p:sp>
      <p:cxnSp>
        <p:nvCxnSpPr>
          <p:cNvPr id="293" name="Google Shape;293;p22"/>
          <p:cNvCxnSpPr>
            <a:stCxn id="290" idx="2"/>
            <a:endCxn id="292" idx="1"/>
          </p:cNvCxnSpPr>
          <p:nvPr/>
        </p:nvCxnSpPr>
        <p:spPr>
          <a:xfrm rot="5400000">
            <a:off x="5762150" y="3199875"/>
            <a:ext cx="1096800" cy="1019100"/>
          </a:xfrm>
          <a:prstGeom prst="curvedConnector4">
            <a:avLst>
              <a:gd fmla="val 15771" name="adj1"/>
              <a:gd fmla="val 12336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36425"/>
            <a:ext cx="85206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Contexto Comercial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813900" y="2202300"/>
            <a:ext cx="1516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Salgadaria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12400" y="572700"/>
            <a:ext cx="278400" cy="278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651600" y="851100"/>
            <a:ext cx="0" cy="56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>
            <a:off x="482200" y="1437000"/>
            <a:ext cx="1599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651600" y="1417200"/>
            <a:ext cx="182400" cy="3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406950" y="1061075"/>
            <a:ext cx="48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311700" y="1688800"/>
            <a:ext cx="679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2110325" y="3672450"/>
            <a:ext cx="278400" cy="278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2249525" y="3950850"/>
            <a:ext cx="0" cy="56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flipH="1">
            <a:off x="2080125" y="4536750"/>
            <a:ext cx="1599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249525" y="4516950"/>
            <a:ext cx="182400" cy="3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004875" y="4160825"/>
            <a:ext cx="48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 txBox="1"/>
          <p:nvPr/>
        </p:nvSpPr>
        <p:spPr>
          <a:xfrm>
            <a:off x="1801675" y="4788550"/>
            <a:ext cx="85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Fornecedor</a:t>
            </a:r>
            <a:endParaRPr sz="1000"/>
          </a:p>
        </p:txBody>
      </p:sp>
      <p:sp>
        <p:nvSpPr>
          <p:cNvPr id="74" name="Google Shape;74;p14"/>
          <p:cNvSpPr/>
          <p:nvPr/>
        </p:nvSpPr>
        <p:spPr>
          <a:xfrm>
            <a:off x="8353200" y="1494275"/>
            <a:ext cx="278400" cy="278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8492400" y="1772675"/>
            <a:ext cx="0" cy="56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 flipH="1">
            <a:off x="8323000" y="2358575"/>
            <a:ext cx="1599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8492400" y="2338775"/>
            <a:ext cx="182400" cy="3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8247750" y="1982650"/>
            <a:ext cx="48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7978200" y="2610375"/>
            <a:ext cx="1011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Entregador</a:t>
            </a:r>
            <a:endParaRPr sz="1000"/>
          </a:p>
        </p:txBody>
      </p:sp>
      <p:cxnSp>
        <p:nvCxnSpPr>
          <p:cNvPr id="80" name="Google Shape;80;p14"/>
          <p:cNvCxnSpPr>
            <a:stCxn id="79" idx="1"/>
            <a:endCxn id="61" idx="3"/>
          </p:cNvCxnSpPr>
          <p:nvPr/>
        </p:nvCxnSpPr>
        <p:spPr>
          <a:xfrm rot="10800000">
            <a:off x="5330100" y="2571675"/>
            <a:ext cx="2648100" cy="17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73" idx="3"/>
            <a:endCxn id="61" idx="2"/>
          </p:cNvCxnSpPr>
          <p:nvPr/>
        </p:nvCxnSpPr>
        <p:spPr>
          <a:xfrm flipH="1" rot="10800000">
            <a:off x="2655775" y="2941150"/>
            <a:ext cx="1916100" cy="1986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61" idx="0"/>
            <a:endCxn id="67" idx="3"/>
          </p:cNvCxnSpPr>
          <p:nvPr/>
        </p:nvCxnSpPr>
        <p:spPr>
          <a:xfrm flipH="1" rot="5400000">
            <a:off x="2594550" y="224850"/>
            <a:ext cx="374400" cy="3580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 txBox="1"/>
          <p:nvPr/>
        </p:nvSpPr>
        <p:spPr>
          <a:xfrm>
            <a:off x="2004875" y="1236913"/>
            <a:ext cx="22935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Comprar Produtos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Encomendar Produtos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Pedir Produtos Delivery</a:t>
            </a:r>
            <a:endParaRPr sz="1000"/>
          </a:p>
        </p:txBody>
      </p:sp>
      <p:sp>
        <p:nvSpPr>
          <p:cNvPr id="84" name="Google Shape;84;p14"/>
          <p:cNvSpPr txBox="1"/>
          <p:nvPr/>
        </p:nvSpPr>
        <p:spPr>
          <a:xfrm>
            <a:off x="5886850" y="1494275"/>
            <a:ext cx="22167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Retirar Produtos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Fazer Entregas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Receber Pagamento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4298375" y="3624475"/>
            <a:ext cx="22167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Vender Produtos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Entregar Produtos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Fornecer Orçamento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Receber Devolução de Produtos Danificados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Comprar Produto</a:t>
            </a:r>
            <a:endParaRPr sz="2400"/>
          </a:p>
        </p:txBody>
      </p:sp>
      <p:sp>
        <p:nvSpPr>
          <p:cNvPr id="91" name="Google Shape;91;p15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994034" y="1806637"/>
            <a:ext cx="232200" cy="23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2110179" y="2038924"/>
            <a:ext cx="0" cy="47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 flipH="1">
            <a:off x="1968752" y="2527779"/>
            <a:ext cx="1335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2110179" y="2511258"/>
            <a:ext cx="152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1906049" y="2214120"/>
            <a:ext cx="4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1812550" y="2737863"/>
            <a:ext cx="581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cxnSp>
        <p:nvCxnSpPr>
          <p:cNvPr id="98" name="Google Shape;98;p15"/>
          <p:cNvCxnSpPr>
            <a:stCxn id="91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5"/>
          <p:cNvSpPr/>
          <p:nvPr/>
        </p:nvSpPr>
        <p:spPr>
          <a:xfrm>
            <a:off x="4048950" y="2546925"/>
            <a:ext cx="10461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Balcão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763700" y="2546925"/>
            <a:ext cx="10461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101" name="Google Shape;101;p15"/>
          <p:cNvCxnSpPr>
            <a:stCxn id="97" idx="3"/>
            <a:endCxn id="99" idx="0"/>
          </p:cNvCxnSpPr>
          <p:nvPr/>
        </p:nvCxnSpPr>
        <p:spPr>
          <a:xfrm flipH="1" rot="10800000">
            <a:off x="2393650" y="2547063"/>
            <a:ext cx="2178300" cy="306900"/>
          </a:xfrm>
          <a:prstGeom prst="curvedConnector4">
            <a:avLst>
              <a:gd fmla="val 37995" name="adj1"/>
              <a:gd fmla="val 1776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>
            <a:stCxn id="97" idx="3"/>
            <a:endCxn id="100" idx="0"/>
          </p:cNvCxnSpPr>
          <p:nvPr/>
        </p:nvCxnSpPr>
        <p:spPr>
          <a:xfrm flipH="1" rot="10800000">
            <a:off x="2393650" y="2547063"/>
            <a:ext cx="3893100" cy="306900"/>
          </a:xfrm>
          <a:prstGeom prst="curvedConnector4">
            <a:avLst>
              <a:gd fmla="val 17577" name="adj1"/>
              <a:gd fmla="val 2991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104" name="Google Shape;104;p15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105" name="Google Shape;105;p15"/>
          <p:cNvSpPr/>
          <p:nvPr/>
        </p:nvSpPr>
        <p:spPr>
          <a:xfrm>
            <a:off x="4571950" y="4133525"/>
            <a:ext cx="1046100" cy="6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286750" y="4133525"/>
            <a:ext cx="1215000" cy="6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Receber Pagamento</a:t>
            </a:r>
            <a:endParaRPr/>
          </a:p>
        </p:txBody>
      </p:sp>
      <p:cxnSp>
        <p:nvCxnSpPr>
          <p:cNvPr id="107" name="Google Shape;107;p15"/>
          <p:cNvCxnSpPr>
            <a:stCxn id="99" idx="2"/>
            <a:endCxn id="105" idx="1"/>
          </p:cNvCxnSpPr>
          <p:nvPr/>
        </p:nvCxnSpPr>
        <p:spPr>
          <a:xfrm flipH="1" rot="-5400000">
            <a:off x="3932550" y="3800475"/>
            <a:ext cx="1279500" cy="600"/>
          </a:xfrm>
          <a:prstGeom prst="curvedConnector4">
            <a:avLst>
              <a:gd fmla="val 38003" name="adj1"/>
              <a:gd fmla="val -39695833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0" idx="2"/>
            <a:endCxn id="106" idx="1"/>
          </p:cNvCxnSpPr>
          <p:nvPr/>
        </p:nvCxnSpPr>
        <p:spPr>
          <a:xfrm flipH="1" rot="-5400000">
            <a:off x="5647300" y="3800475"/>
            <a:ext cx="1279500" cy="600"/>
          </a:xfrm>
          <a:prstGeom prst="curvedConnector4">
            <a:avLst>
              <a:gd fmla="val 38003" name="adj1"/>
              <a:gd fmla="val -3968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1.1</a:t>
            </a:r>
            <a:r>
              <a:rPr lang="pt-BR" sz="2400"/>
              <a:t>.</a:t>
            </a:r>
            <a:r>
              <a:rPr lang="pt-BR" sz="2400"/>
              <a:t> Descrição </a:t>
            </a:r>
            <a:r>
              <a:rPr lang="pt-BR" sz="2400"/>
              <a:t>Comprar Produto</a:t>
            </a:r>
            <a:endParaRPr sz="2400"/>
          </a:p>
        </p:txBody>
      </p:sp>
      <p:sp>
        <p:nvSpPr>
          <p:cNvPr id="114" name="Google Shape;114;p16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994034" y="1806637"/>
            <a:ext cx="232200" cy="23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2110179" y="2038924"/>
            <a:ext cx="0" cy="47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 flipH="1">
            <a:off x="1968752" y="2527779"/>
            <a:ext cx="1335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2110179" y="2511258"/>
            <a:ext cx="152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1906049" y="2214120"/>
            <a:ext cx="4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 txBox="1"/>
          <p:nvPr/>
        </p:nvSpPr>
        <p:spPr>
          <a:xfrm>
            <a:off x="1812550" y="2737863"/>
            <a:ext cx="581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cxnSp>
        <p:nvCxnSpPr>
          <p:cNvPr id="121" name="Google Shape;121;p16"/>
          <p:cNvCxnSpPr>
            <a:stCxn id="114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/>
          <p:nvPr/>
        </p:nvSpPr>
        <p:spPr>
          <a:xfrm>
            <a:off x="3817150" y="2546925"/>
            <a:ext cx="10461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Balcão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349050" y="2546925"/>
            <a:ext cx="10461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124" name="Google Shape;124;p16"/>
          <p:cNvCxnSpPr>
            <a:stCxn id="120" idx="3"/>
            <a:endCxn id="122" idx="0"/>
          </p:cNvCxnSpPr>
          <p:nvPr/>
        </p:nvCxnSpPr>
        <p:spPr>
          <a:xfrm flipH="1" rot="10800000">
            <a:off x="2393650" y="2547063"/>
            <a:ext cx="1946700" cy="306900"/>
          </a:xfrm>
          <a:prstGeom prst="curvedConnector4">
            <a:avLst>
              <a:gd fmla="val 36562" name="adj1"/>
              <a:gd fmla="val 1776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>
            <a:stCxn id="120" idx="3"/>
            <a:endCxn id="123" idx="0"/>
          </p:cNvCxnSpPr>
          <p:nvPr/>
        </p:nvCxnSpPr>
        <p:spPr>
          <a:xfrm flipH="1" rot="10800000">
            <a:off x="2393650" y="2547063"/>
            <a:ext cx="4478400" cy="306900"/>
          </a:xfrm>
          <a:prstGeom prst="curvedConnector4">
            <a:avLst>
              <a:gd fmla="val 12280" name="adj1"/>
              <a:gd fmla="val 3303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127" name="Google Shape;127;p16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128" name="Google Shape;128;p16"/>
          <p:cNvSpPr/>
          <p:nvPr/>
        </p:nvSpPr>
        <p:spPr>
          <a:xfrm>
            <a:off x="3251050" y="3593631"/>
            <a:ext cx="2178300" cy="127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Entregar Menu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Gerar Comanda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Entregar Produto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047425" y="3593625"/>
            <a:ext cx="2529600" cy="127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Receber Comanda e Pagamento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Retornar troco</a:t>
            </a:r>
            <a:endParaRPr/>
          </a:p>
        </p:txBody>
      </p:sp>
      <p:cxnSp>
        <p:nvCxnSpPr>
          <p:cNvPr id="130" name="Google Shape;130;p16"/>
          <p:cNvCxnSpPr>
            <a:stCxn id="122" idx="2"/>
            <a:endCxn id="128" idx="1"/>
          </p:cNvCxnSpPr>
          <p:nvPr/>
        </p:nvCxnSpPr>
        <p:spPr>
          <a:xfrm rot="5400000">
            <a:off x="3259600" y="3152325"/>
            <a:ext cx="1071900" cy="1089300"/>
          </a:xfrm>
          <a:prstGeom prst="curvedConnector4">
            <a:avLst>
              <a:gd fmla="val 20897" name="adj1"/>
              <a:gd fmla="val 121847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>
            <a:stCxn id="123" idx="2"/>
            <a:endCxn id="129" idx="1"/>
          </p:cNvCxnSpPr>
          <p:nvPr/>
        </p:nvCxnSpPr>
        <p:spPr>
          <a:xfrm rot="5400000">
            <a:off x="5923800" y="3284625"/>
            <a:ext cx="1071900" cy="824700"/>
          </a:xfrm>
          <a:prstGeom prst="curvedConnector4">
            <a:avLst>
              <a:gd fmla="val 20179" name="adj1"/>
              <a:gd fmla="val 1288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2. </a:t>
            </a:r>
            <a:r>
              <a:rPr lang="pt-BR" sz="2400"/>
              <a:t>Encomendar Produto</a:t>
            </a:r>
            <a:endParaRPr sz="2400"/>
          </a:p>
        </p:txBody>
      </p:sp>
      <p:sp>
        <p:nvSpPr>
          <p:cNvPr id="137" name="Google Shape;137;p17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032059" y="1950687"/>
            <a:ext cx="232200" cy="23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148204" y="2182974"/>
            <a:ext cx="0" cy="47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1006777" y="2671829"/>
            <a:ext cx="1335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1148204" y="2655308"/>
            <a:ext cx="152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944074" y="2358170"/>
            <a:ext cx="4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7"/>
          <p:cNvSpPr txBox="1"/>
          <p:nvPr/>
        </p:nvSpPr>
        <p:spPr>
          <a:xfrm>
            <a:off x="850575" y="2881913"/>
            <a:ext cx="581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cxnSp>
        <p:nvCxnSpPr>
          <p:cNvPr id="144" name="Google Shape;144;p17"/>
          <p:cNvCxnSpPr>
            <a:stCxn id="137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7"/>
          <p:cNvSpPr/>
          <p:nvPr/>
        </p:nvSpPr>
        <p:spPr>
          <a:xfrm>
            <a:off x="2867650" y="2480425"/>
            <a:ext cx="1236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1</a:t>
            </a:r>
            <a:endParaRPr/>
          </a:p>
        </p:txBody>
      </p:sp>
      <p:cxnSp>
        <p:nvCxnSpPr>
          <p:cNvPr id="146" name="Google Shape;146;p17"/>
          <p:cNvCxnSpPr>
            <a:stCxn id="143" idx="3"/>
            <a:endCxn id="145" idx="0"/>
          </p:cNvCxnSpPr>
          <p:nvPr/>
        </p:nvCxnSpPr>
        <p:spPr>
          <a:xfrm flipH="1" rot="10800000">
            <a:off x="1431675" y="2480513"/>
            <a:ext cx="2054100" cy="517500"/>
          </a:xfrm>
          <a:prstGeom prst="curvedConnector4">
            <a:avLst>
              <a:gd fmla="val 34954" name="adj1"/>
              <a:gd fmla="val 14603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148" name="Google Shape;148;p17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149" name="Google Shape;149;p17"/>
          <p:cNvSpPr/>
          <p:nvPr/>
        </p:nvSpPr>
        <p:spPr>
          <a:xfrm>
            <a:off x="2393650" y="4037550"/>
            <a:ext cx="2277300" cy="76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Anotar Encomenda</a:t>
            </a:r>
            <a:endParaRPr/>
          </a:p>
        </p:txBody>
      </p:sp>
      <p:cxnSp>
        <p:nvCxnSpPr>
          <p:cNvPr id="150" name="Google Shape;150;p17"/>
          <p:cNvCxnSpPr>
            <a:stCxn id="145" idx="2"/>
            <a:endCxn id="149" idx="1"/>
          </p:cNvCxnSpPr>
          <p:nvPr/>
        </p:nvCxnSpPr>
        <p:spPr>
          <a:xfrm rot="5400000">
            <a:off x="2276200" y="3211975"/>
            <a:ext cx="1326900" cy="1092000"/>
          </a:xfrm>
          <a:prstGeom prst="curvedConnector4">
            <a:avLst>
              <a:gd fmla="val 35535" name="adj1"/>
              <a:gd fmla="val 121806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7"/>
          <p:cNvSpPr/>
          <p:nvPr/>
        </p:nvSpPr>
        <p:spPr>
          <a:xfrm>
            <a:off x="6197325" y="2480550"/>
            <a:ext cx="1236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2</a:t>
            </a:r>
            <a:endParaRPr/>
          </a:p>
        </p:txBody>
      </p:sp>
      <p:cxnSp>
        <p:nvCxnSpPr>
          <p:cNvPr id="152" name="Google Shape;152;p17"/>
          <p:cNvCxnSpPr>
            <a:stCxn id="145" idx="3"/>
            <a:endCxn id="151" idx="0"/>
          </p:cNvCxnSpPr>
          <p:nvPr/>
        </p:nvCxnSpPr>
        <p:spPr>
          <a:xfrm flipH="1" rot="10800000">
            <a:off x="4103650" y="2480575"/>
            <a:ext cx="2711700" cy="306900"/>
          </a:xfrm>
          <a:prstGeom prst="curvedConnector4">
            <a:avLst>
              <a:gd fmla="val 38604" name="adj1"/>
              <a:gd fmla="val 1775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/>
          <p:nvPr/>
        </p:nvSpPr>
        <p:spPr>
          <a:xfrm>
            <a:off x="5676675" y="4037550"/>
            <a:ext cx="2277300" cy="76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Efetuar Reserva</a:t>
            </a:r>
            <a:endParaRPr/>
          </a:p>
        </p:txBody>
      </p:sp>
      <p:cxnSp>
        <p:nvCxnSpPr>
          <p:cNvPr id="154" name="Google Shape;154;p17"/>
          <p:cNvCxnSpPr>
            <a:stCxn id="151" idx="2"/>
            <a:endCxn id="153" idx="1"/>
          </p:cNvCxnSpPr>
          <p:nvPr/>
        </p:nvCxnSpPr>
        <p:spPr>
          <a:xfrm rot="5400000">
            <a:off x="5582625" y="3188850"/>
            <a:ext cx="1326900" cy="1138500"/>
          </a:xfrm>
          <a:prstGeom prst="curvedConnector4">
            <a:avLst>
              <a:gd fmla="val 35530" name="adj1"/>
              <a:gd fmla="val 1209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2.1. Descrição Encomendar Produto</a:t>
            </a:r>
            <a:endParaRPr sz="2400"/>
          </a:p>
        </p:txBody>
      </p:sp>
      <p:sp>
        <p:nvSpPr>
          <p:cNvPr id="160" name="Google Shape;160;p18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032059" y="1950687"/>
            <a:ext cx="232200" cy="23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1148204" y="2182974"/>
            <a:ext cx="0" cy="47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/>
          <p:nvPr/>
        </p:nvCxnSpPr>
        <p:spPr>
          <a:xfrm flipH="1">
            <a:off x="1006777" y="2671829"/>
            <a:ext cx="1335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1148204" y="2655308"/>
            <a:ext cx="152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944074" y="2358170"/>
            <a:ext cx="4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8"/>
          <p:cNvSpPr txBox="1"/>
          <p:nvPr/>
        </p:nvSpPr>
        <p:spPr>
          <a:xfrm>
            <a:off x="850575" y="2881913"/>
            <a:ext cx="581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cxnSp>
        <p:nvCxnSpPr>
          <p:cNvPr id="167" name="Google Shape;167;p18"/>
          <p:cNvCxnSpPr>
            <a:stCxn id="160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8"/>
          <p:cNvSpPr/>
          <p:nvPr/>
        </p:nvSpPr>
        <p:spPr>
          <a:xfrm>
            <a:off x="2867650" y="2480425"/>
            <a:ext cx="1236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1</a:t>
            </a:r>
            <a:endParaRPr/>
          </a:p>
        </p:txBody>
      </p:sp>
      <p:cxnSp>
        <p:nvCxnSpPr>
          <p:cNvPr id="169" name="Google Shape;169;p18"/>
          <p:cNvCxnSpPr>
            <a:stCxn id="166" idx="3"/>
            <a:endCxn id="168" idx="0"/>
          </p:cNvCxnSpPr>
          <p:nvPr/>
        </p:nvCxnSpPr>
        <p:spPr>
          <a:xfrm flipH="1" rot="10800000">
            <a:off x="1431675" y="2480513"/>
            <a:ext cx="2054100" cy="517500"/>
          </a:xfrm>
          <a:prstGeom prst="curvedConnector4">
            <a:avLst>
              <a:gd fmla="val 34954" name="adj1"/>
              <a:gd fmla="val 14603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8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171" name="Google Shape;171;p18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172" name="Google Shape;172;p18"/>
          <p:cNvSpPr/>
          <p:nvPr/>
        </p:nvSpPr>
        <p:spPr>
          <a:xfrm>
            <a:off x="1619350" y="3762625"/>
            <a:ext cx="3051600" cy="104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Faz atendimento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Confere cadastro do cliente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Passa menu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Anota pedido na comanda</a:t>
            </a:r>
            <a:endParaRPr/>
          </a:p>
        </p:txBody>
      </p:sp>
      <p:cxnSp>
        <p:nvCxnSpPr>
          <p:cNvPr id="173" name="Google Shape;173;p18"/>
          <p:cNvCxnSpPr>
            <a:stCxn id="168" idx="2"/>
            <a:endCxn id="172" idx="1"/>
          </p:cNvCxnSpPr>
          <p:nvPr/>
        </p:nvCxnSpPr>
        <p:spPr>
          <a:xfrm rot="5400000">
            <a:off x="1957750" y="2756125"/>
            <a:ext cx="1189500" cy="1866300"/>
          </a:xfrm>
          <a:prstGeom prst="curvedConnector4">
            <a:avLst>
              <a:gd fmla="val 28083" name="adj1"/>
              <a:gd fmla="val 112759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/>
          <p:nvPr/>
        </p:nvSpPr>
        <p:spPr>
          <a:xfrm>
            <a:off x="6197325" y="2480550"/>
            <a:ext cx="1236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2</a:t>
            </a:r>
            <a:endParaRPr/>
          </a:p>
        </p:txBody>
      </p:sp>
      <p:cxnSp>
        <p:nvCxnSpPr>
          <p:cNvPr id="175" name="Google Shape;175;p18"/>
          <p:cNvCxnSpPr>
            <a:stCxn id="168" idx="3"/>
            <a:endCxn id="174" idx="0"/>
          </p:cNvCxnSpPr>
          <p:nvPr/>
        </p:nvCxnSpPr>
        <p:spPr>
          <a:xfrm flipH="1" rot="10800000">
            <a:off x="4103650" y="2480575"/>
            <a:ext cx="2711700" cy="306900"/>
          </a:xfrm>
          <a:prstGeom prst="curvedConnector4">
            <a:avLst>
              <a:gd fmla="val 38604" name="adj1"/>
              <a:gd fmla="val 1775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8"/>
          <p:cNvSpPr/>
          <p:nvPr/>
        </p:nvSpPr>
        <p:spPr>
          <a:xfrm>
            <a:off x="5334200" y="3762625"/>
            <a:ext cx="3051600" cy="104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Confere comanda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Faz a reserva no calendário do mural do estabelecimento</a:t>
            </a:r>
            <a:endParaRPr/>
          </a:p>
        </p:txBody>
      </p:sp>
      <p:cxnSp>
        <p:nvCxnSpPr>
          <p:cNvPr id="177" name="Google Shape;177;p18"/>
          <p:cNvCxnSpPr>
            <a:stCxn id="174" idx="2"/>
            <a:endCxn id="176" idx="1"/>
          </p:cNvCxnSpPr>
          <p:nvPr/>
        </p:nvCxnSpPr>
        <p:spPr>
          <a:xfrm rot="5400000">
            <a:off x="5480175" y="2948700"/>
            <a:ext cx="1189200" cy="1481100"/>
          </a:xfrm>
          <a:prstGeom prst="curvedConnector4">
            <a:avLst>
              <a:gd fmla="val 28085" name="adj1"/>
              <a:gd fmla="val 1160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3. Delivery de Produto</a:t>
            </a:r>
            <a:endParaRPr sz="2400"/>
          </a:p>
        </p:txBody>
      </p:sp>
      <p:sp>
        <p:nvSpPr>
          <p:cNvPr id="183" name="Google Shape;183;p19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39484" y="1912187"/>
            <a:ext cx="232200" cy="23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555629" y="2144474"/>
            <a:ext cx="0" cy="47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/>
          <p:nvPr/>
        </p:nvCxnSpPr>
        <p:spPr>
          <a:xfrm flipH="1">
            <a:off x="414202" y="2633329"/>
            <a:ext cx="1335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555629" y="2616808"/>
            <a:ext cx="152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51499" y="2319670"/>
            <a:ext cx="4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9"/>
          <p:cNvSpPr txBox="1"/>
          <p:nvPr/>
        </p:nvSpPr>
        <p:spPr>
          <a:xfrm>
            <a:off x="258000" y="2843413"/>
            <a:ext cx="581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cxnSp>
        <p:nvCxnSpPr>
          <p:cNvPr id="190" name="Google Shape;190;p19"/>
          <p:cNvCxnSpPr>
            <a:stCxn id="183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9"/>
          <p:cNvSpPr/>
          <p:nvPr/>
        </p:nvSpPr>
        <p:spPr>
          <a:xfrm>
            <a:off x="1830450" y="2441925"/>
            <a:ext cx="12282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1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3384100" y="2442050"/>
            <a:ext cx="12282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2</a:t>
            </a:r>
            <a:endParaRPr/>
          </a:p>
        </p:txBody>
      </p:sp>
      <p:cxnSp>
        <p:nvCxnSpPr>
          <p:cNvPr id="193" name="Google Shape;193;p19"/>
          <p:cNvCxnSpPr>
            <a:stCxn id="189" idx="3"/>
            <a:endCxn id="191" idx="0"/>
          </p:cNvCxnSpPr>
          <p:nvPr/>
        </p:nvCxnSpPr>
        <p:spPr>
          <a:xfrm flipH="1" rot="10800000">
            <a:off x="839100" y="2442013"/>
            <a:ext cx="1605300" cy="517500"/>
          </a:xfrm>
          <a:prstGeom prst="curvedConnector4">
            <a:avLst>
              <a:gd fmla="val 30877" name="adj1"/>
              <a:gd fmla="val 14603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9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195" name="Google Shape;195;p19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196" name="Google Shape;196;p19"/>
          <p:cNvSpPr/>
          <p:nvPr/>
        </p:nvSpPr>
        <p:spPr>
          <a:xfrm>
            <a:off x="1951075" y="4219900"/>
            <a:ext cx="1046100" cy="6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Telefone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3525900" y="4219900"/>
            <a:ext cx="1046100" cy="6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cxnSp>
        <p:nvCxnSpPr>
          <p:cNvPr id="198" name="Google Shape;198;p19"/>
          <p:cNvCxnSpPr>
            <a:stCxn id="191" idx="2"/>
            <a:endCxn id="196" idx="1"/>
          </p:cNvCxnSpPr>
          <p:nvPr/>
        </p:nvCxnSpPr>
        <p:spPr>
          <a:xfrm rot="5400000">
            <a:off x="1462350" y="3544725"/>
            <a:ext cx="1470900" cy="493500"/>
          </a:xfrm>
          <a:prstGeom prst="curvedConnector4">
            <a:avLst>
              <a:gd fmla="val 39563" name="adj1"/>
              <a:gd fmla="val 148247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9"/>
          <p:cNvCxnSpPr>
            <a:stCxn id="192" idx="2"/>
            <a:endCxn id="197" idx="1"/>
          </p:cNvCxnSpPr>
          <p:nvPr/>
        </p:nvCxnSpPr>
        <p:spPr>
          <a:xfrm rot="5400000">
            <a:off x="3026650" y="3555500"/>
            <a:ext cx="1470900" cy="472200"/>
          </a:xfrm>
          <a:prstGeom prst="curvedConnector4">
            <a:avLst>
              <a:gd fmla="val 39559" name="adj1"/>
              <a:gd fmla="val 15045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9"/>
          <p:cNvCxnSpPr>
            <a:stCxn id="191" idx="3"/>
            <a:endCxn id="192" idx="0"/>
          </p:cNvCxnSpPr>
          <p:nvPr/>
        </p:nvCxnSpPr>
        <p:spPr>
          <a:xfrm flipH="1" rot="10800000">
            <a:off x="3058650" y="2442075"/>
            <a:ext cx="939600" cy="306900"/>
          </a:xfrm>
          <a:prstGeom prst="curvedConnector4">
            <a:avLst>
              <a:gd fmla="val 17319" name="adj1"/>
              <a:gd fmla="val 1775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19"/>
          <p:cNvSpPr/>
          <p:nvPr/>
        </p:nvSpPr>
        <p:spPr>
          <a:xfrm>
            <a:off x="4937750" y="2441925"/>
            <a:ext cx="12282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202" name="Google Shape;202;p19"/>
          <p:cNvCxnSpPr>
            <a:stCxn id="192" idx="3"/>
            <a:endCxn id="201" idx="0"/>
          </p:cNvCxnSpPr>
          <p:nvPr/>
        </p:nvCxnSpPr>
        <p:spPr>
          <a:xfrm flipH="1" rot="10800000">
            <a:off x="4612300" y="2441900"/>
            <a:ext cx="939600" cy="307200"/>
          </a:xfrm>
          <a:prstGeom prst="curvedConnector4">
            <a:avLst>
              <a:gd fmla="val 17319" name="adj1"/>
              <a:gd fmla="val 1775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9"/>
          <p:cNvSpPr/>
          <p:nvPr/>
        </p:nvSpPr>
        <p:spPr>
          <a:xfrm>
            <a:off x="5028800" y="4219900"/>
            <a:ext cx="1046100" cy="6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Liberar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</a:t>
            </a:r>
            <a:endParaRPr/>
          </a:p>
        </p:txBody>
      </p:sp>
      <p:cxnSp>
        <p:nvCxnSpPr>
          <p:cNvPr id="204" name="Google Shape;204;p19"/>
          <p:cNvCxnSpPr>
            <a:stCxn id="201" idx="2"/>
            <a:endCxn id="203" idx="1"/>
          </p:cNvCxnSpPr>
          <p:nvPr/>
        </p:nvCxnSpPr>
        <p:spPr>
          <a:xfrm rot="5400000">
            <a:off x="4554950" y="3530025"/>
            <a:ext cx="1470900" cy="522900"/>
          </a:xfrm>
          <a:prstGeom prst="curvedConnector4">
            <a:avLst>
              <a:gd fmla="val 39563" name="adj1"/>
              <a:gd fmla="val 1454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9"/>
          <p:cNvSpPr/>
          <p:nvPr/>
        </p:nvSpPr>
        <p:spPr>
          <a:xfrm>
            <a:off x="6491400" y="2442050"/>
            <a:ext cx="12282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Entregador</a:t>
            </a:r>
            <a:endParaRPr/>
          </a:p>
        </p:txBody>
      </p:sp>
      <p:cxnSp>
        <p:nvCxnSpPr>
          <p:cNvPr id="206" name="Google Shape;206;p19"/>
          <p:cNvCxnSpPr>
            <a:stCxn id="201" idx="3"/>
            <a:endCxn id="205" idx="0"/>
          </p:cNvCxnSpPr>
          <p:nvPr/>
        </p:nvCxnSpPr>
        <p:spPr>
          <a:xfrm flipH="1" rot="10800000">
            <a:off x="6165950" y="2442075"/>
            <a:ext cx="939600" cy="306900"/>
          </a:xfrm>
          <a:prstGeom prst="curvedConnector4">
            <a:avLst>
              <a:gd fmla="val 17319" name="adj1"/>
              <a:gd fmla="val 1775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9"/>
          <p:cNvSpPr/>
          <p:nvPr/>
        </p:nvSpPr>
        <p:spPr>
          <a:xfrm>
            <a:off x="6582450" y="4219900"/>
            <a:ext cx="1046100" cy="6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cxnSp>
        <p:nvCxnSpPr>
          <p:cNvPr id="208" name="Google Shape;208;p19"/>
          <p:cNvCxnSpPr>
            <a:stCxn id="205" idx="2"/>
            <a:endCxn id="207" idx="1"/>
          </p:cNvCxnSpPr>
          <p:nvPr/>
        </p:nvCxnSpPr>
        <p:spPr>
          <a:xfrm rot="5400000">
            <a:off x="6108600" y="3530150"/>
            <a:ext cx="1470900" cy="522900"/>
          </a:xfrm>
          <a:prstGeom prst="curvedConnector4">
            <a:avLst>
              <a:gd fmla="val 39559" name="adj1"/>
              <a:gd fmla="val 1454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3.1. Descrição </a:t>
            </a:r>
            <a:r>
              <a:rPr lang="pt-BR" sz="2400"/>
              <a:t>Delivery de Produto</a:t>
            </a:r>
            <a:endParaRPr sz="2400"/>
          </a:p>
        </p:txBody>
      </p:sp>
      <p:sp>
        <p:nvSpPr>
          <p:cNvPr id="214" name="Google Shape;214;p20"/>
          <p:cNvSpPr/>
          <p:nvPr/>
        </p:nvSpPr>
        <p:spPr>
          <a:xfrm>
            <a:off x="157800" y="717300"/>
            <a:ext cx="8828400" cy="424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417359" y="1086487"/>
            <a:ext cx="232200" cy="23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0"/>
          <p:cNvCxnSpPr/>
          <p:nvPr/>
        </p:nvCxnSpPr>
        <p:spPr>
          <a:xfrm>
            <a:off x="533504" y="1318774"/>
            <a:ext cx="0" cy="47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/>
          <p:nvPr/>
        </p:nvCxnSpPr>
        <p:spPr>
          <a:xfrm flipH="1">
            <a:off x="392077" y="1807629"/>
            <a:ext cx="1335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533504" y="1791108"/>
            <a:ext cx="152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/>
          <p:nvPr/>
        </p:nvCxnSpPr>
        <p:spPr>
          <a:xfrm>
            <a:off x="329374" y="1493970"/>
            <a:ext cx="4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0"/>
          <p:cNvSpPr txBox="1"/>
          <p:nvPr/>
        </p:nvSpPr>
        <p:spPr>
          <a:xfrm>
            <a:off x="235875" y="2017713"/>
            <a:ext cx="581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cxnSp>
        <p:nvCxnSpPr>
          <p:cNvPr id="221" name="Google Shape;221;p20"/>
          <p:cNvCxnSpPr>
            <a:stCxn id="214" idx="1"/>
          </p:cNvCxnSpPr>
          <p:nvPr/>
        </p:nvCxnSpPr>
        <p:spPr>
          <a:xfrm>
            <a:off x="157800" y="2838750"/>
            <a:ext cx="88284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0"/>
          <p:cNvSpPr/>
          <p:nvPr/>
        </p:nvSpPr>
        <p:spPr>
          <a:xfrm>
            <a:off x="1820875" y="1338138"/>
            <a:ext cx="12282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1</a:t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74525" y="1338263"/>
            <a:ext cx="12282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2</a:t>
            </a:r>
            <a:endParaRPr/>
          </a:p>
        </p:txBody>
      </p:sp>
      <p:cxnSp>
        <p:nvCxnSpPr>
          <p:cNvPr id="224" name="Google Shape;224;p20"/>
          <p:cNvCxnSpPr>
            <a:stCxn id="220" idx="3"/>
            <a:endCxn id="222" idx="0"/>
          </p:cNvCxnSpPr>
          <p:nvPr/>
        </p:nvCxnSpPr>
        <p:spPr>
          <a:xfrm flipH="1" rot="10800000">
            <a:off x="816975" y="1338213"/>
            <a:ext cx="1617900" cy="795600"/>
          </a:xfrm>
          <a:prstGeom prst="curvedConnector4">
            <a:avLst>
              <a:gd fmla="val 31025" name="adj1"/>
              <a:gd fmla="val 12994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0"/>
          <p:cNvSpPr txBox="1"/>
          <p:nvPr/>
        </p:nvSpPr>
        <p:spPr>
          <a:xfrm>
            <a:off x="157800" y="7264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226" name="Google Shape;226;p20"/>
          <p:cNvSpPr txBox="1"/>
          <p:nvPr/>
        </p:nvSpPr>
        <p:spPr>
          <a:xfrm>
            <a:off x="157800" y="2838750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227" name="Google Shape;227;p20"/>
          <p:cNvSpPr/>
          <p:nvPr/>
        </p:nvSpPr>
        <p:spPr>
          <a:xfrm>
            <a:off x="2535500" y="3692175"/>
            <a:ext cx="1831800" cy="114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 comanda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Embala produtos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Finaliza montagem</a:t>
            </a:r>
            <a:endParaRPr sz="1000"/>
          </a:p>
        </p:txBody>
      </p:sp>
      <p:cxnSp>
        <p:nvCxnSpPr>
          <p:cNvPr id="228" name="Google Shape;228;p20"/>
          <p:cNvCxnSpPr>
            <a:stCxn id="223" idx="2"/>
            <a:endCxn id="227" idx="1"/>
          </p:cNvCxnSpPr>
          <p:nvPr/>
        </p:nvCxnSpPr>
        <p:spPr>
          <a:xfrm rot="5400000">
            <a:off x="2106725" y="2381063"/>
            <a:ext cx="2310600" cy="1453200"/>
          </a:xfrm>
          <a:prstGeom prst="curvedConnector4">
            <a:avLst>
              <a:gd fmla="val 37649" name="adj1"/>
              <a:gd fmla="val 11638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>
            <a:stCxn id="222" idx="3"/>
            <a:endCxn id="223" idx="0"/>
          </p:cNvCxnSpPr>
          <p:nvPr/>
        </p:nvCxnSpPr>
        <p:spPr>
          <a:xfrm flipH="1" rot="10800000">
            <a:off x="3049075" y="1338288"/>
            <a:ext cx="939600" cy="306900"/>
          </a:xfrm>
          <a:prstGeom prst="curvedConnector4">
            <a:avLst>
              <a:gd fmla="val 17319" name="adj1"/>
              <a:gd fmla="val 1775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0"/>
          <p:cNvSpPr/>
          <p:nvPr/>
        </p:nvSpPr>
        <p:spPr>
          <a:xfrm>
            <a:off x="4928175" y="1338138"/>
            <a:ext cx="12282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231" name="Google Shape;231;p20"/>
          <p:cNvCxnSpPr>
            <a:stCxn id="223" idx="3"/>
            <a:endCxn id="230" idx="0"/>
          </p:cNvCxnSpPr>
          <p:nvPr/>
        </p:nvCxnSpPr>
        <p:spPr>
          <a:xfrm flipH="1" rot="10800000">
            <a:off x="4602725" y="1338113"/>
            <a:ext cx="939600" cy="307200"/>
          </a:xfrm>
          <a:prstGeom prst="curvedConnector4">
            <a:avLst>
              <a:gd fmla="val 17319" name="adj1"/>
              <a:gd fmla="val 1775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0"/>
          <p:cNvSpPr/>
          <p:nvPr/>
        </p:nvSpPr>
        <p:spPr>
          <a:xfrm>
            <a:off x="4642275" y="3713200"/>
            <a:ext cx="1922400" cy="112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Confere comanda e produtos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Emite troco ou máquina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Registra e libera saída</a:t>
            </a:r>
            <a:endParaRPr sz="1000"/>
          </a:p>
        </p:txBody>
      </p:sp>
      <p:cxnSp>
        <p:nvCxnSpPr>
          <p:cNvPr id="233" name="Google Shape;233;p20"/>
          <p:cNvCxnSpPr>
            <a:stCxn id="230" idx="2"/>
            <a:endCxn id="232" idx="1"/>
          </p:cNvCxnSpPr>
          <p:nvPr/>
        </p:nvCxnSpPr>
        <p:spPr>
          <a:xfrm rot="5400000">
            <a:off x="3931575" y="2662938"/>
            <a:ext cx="2321400" cy="900000"/>
          </a:xfrm>
          <a:prstGeom prst="curvedConnector4">
            <a:avLst>
              <a:gd fmla="val 37929" name="adj1"/>
              <a:gd fmla="val 12645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0"/>
          <p:cNvSpPr/>
          <p:nvPr/>
        </p:nvSpPr>
        <p:spPr>
          <a:xfrm>
            <a:off x="6481825" y="1338263"/>
            <a:ext cx="12282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Entregador</a:t>
            </a:r>
            <a:endParaRPr/>
          </a:p>
        </p:txBody>
      </p:sp>
      <p:cxnSp>
        <p:nvCxnSpPr>
          <p:cNvPr id="235" name="Google Shape;235;p20"/>
          <p:cNvCxnSpPr>
            <a:stCxn id="230" idx="3"/>
            <a:endCxn id="234" idx="0"/>
          </p:cNvCxnSpPr>
          <p:nvPr/>
        </p:nvCxnSpPr>
        <p:spPr>
          <a:xfrm flipH="1" rot="10800000">
            <a:off x="6156375" y="1338288"/>
            <a:ext cx="939600" cy="306900"/>
          </a:xfrm>
          <a:prstGeom prst="curvedConnector4">
            <a:avLst>
              <a:gd fmla="val 17319" name="adj1"/>
              <a:gd fmla="val 1775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0"/>
          <p:cNvSpPr/>
          <p:nvPr/>
        </p:nvSpPr>
        <p:spPr>
          <a:xfrm>
            <a:off x="7028550" y="3713200"/>
            <a:ext cx="1874100" cy="112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Retira produtos, comanda e troco ou máquina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Leva produtos ao cliente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 pagamento</a:t>
            </a:r>
            <a:endParaRPr sz="1000"/>
          </a:p>
        </p:txBody>
      </p:sp>
      <p:cxnSp>
        <p:nvCxnSpPr>
          <p:cNvPr id="237" name="Google Shape;237;p20"/>
          <p:cNvCxnSpPr>
            <a:stCxn id="234" idx="2"/>
            <a:endCxn id="236" idx="1"/>
          </p:cNvCxnSpPr>
          <p:nvPr/>
        </p:nvCxnSpPr>
        <p:spPr>
          <a:xfrm rot="5400000">
            <a:off x="5901625" y="3079163"/>
            <a:ext cx="2321100" cy="67500"/>
          </a:xfrm>
          <a:prstGeom prst="curvedConnector4">
            <a:avLst>
              <a:gd fmla="val 37931" name="adj1"/>
              <a:gd fmla="val 45259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0"/>
          <p:cNvSpPr/>
          <p:nvPr/>
        </p:nvSpPr>
        <p:spPr>
          <a:xfrm>
            <a:off x="311700" y="3692175"/>
            <a:ext cx="2024700" cy="112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Informa menu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 cadastro do cliente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Anota pedido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Informa valor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Gera comanda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Finaliza atendimento</a:t>
            </a:r>
            <a:endParaRPr sz="1000"/>
          </a:p>
        </p:txBody>
      </p:sp>
      <p:cxnSp>
        <p:nvCxnSpPr>
          <p:cNvPr id="239" name="Google Shape;239;p20"/>
          <p:cNvCxnSpPr>
            <a:stCxn id="222" idx="2"/>
            <a:endCxn id="238" idx="1"/>
          </p:cNvCxnSpPr>
          <p:nvPr/>
        </p:nvCxnSpPr>
        <p:spPr>
          <a:xfrm rot="5400000">
            <a:off x="223075" y="2040738"/>
            <a:ext cx="2300400" cy="2123400"/>
          </a:xfrm>
          <a:prstGeom prst="curvedConnector4">
            <a:avLst>
              <a:gd fmla="val 60199" name="adj1"/>
              <a:gd fmla="val 10168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4. Receber Produtos de Fornecedor</a:t>
            </a:r>
            <a:endParaRPr sz="2400"/>
          </a:p>
        </p:txBody>
      </p:sp>
      <p:sp>
        <p:nvSpPr>
          <p:cNvPr id="245" name="Google Shape;245;p21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493184" y="1951900"/>
            <a:ext cx="232200" cy="23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1"/>
          <p:cNvCxnSpPr/>
          <p:nvPr/>
        </p:nvCxnSpPr>
        <p:spPr>
          <a:xfrm>
            <a:off x="609329" y="2184187"/>
            <a:ext cx="0" cy="47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/>
          <p:nvPr/>
        </p:nvCxnSpPr>
        <p:spPr>
          <a:xfrm flipH="1">
            <a:off x="467902" y="2673041"/>
            <a:ext cx="1335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/>
          <p:nvPr/>
        </p:nvCxnSpPr>
        <p:spPr>
          <a:xfrm>
            <a:off x="609329" y="2656521"/>
            <a:ext cx="152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1"/>
          <p:cNvCxnSpPr/>
          <p:nvPr/>
        </p:nvCxnSpPr>
        <p:spPr>
          <a:xfrm>
            <a:off x="405199" y="2359383"/>
            <a:ext cx="4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1"/>
          <p:cNvSpPr txBox="1"/>
          <p:nvPr/>
        </p:nvSpPr>
        <p:spPr>
          <a:xfrm>
            <a:off x="179925" y="2883125"/>
            <a:ext cx="863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Fornecedor</a:t>
            </a:r>
            <a:endParaRPr sz="1000"/>
          </a:p>
        </p:txBody>
      </p:sp>
      <p:cxnSp>
        <p:nvCxnSpPr>
          <p:cNvPr id="252" name="Google Shape;252;p21"/>
          <p:cNvCxnSpPr>
            <a:stCxn id="245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1"/>
          <p:cNvSpPr/>
          <p:nvPr/>
        </p:nvSpPr>
        <p:spPr>
          <a:xfrm>
            <a:off x="1401500" y="2546925"/>
            <a:ext cx="12954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1</a:t>
            </a:r>
            <a:endParaRPr/>
          </a:p>
        </p:txBody>
      </p:sp>
      <p:cxnSp>
        <p:nvCxnSpPr>
          <p:cNvPr id="254" name="Google Shape;254;p21"/>
          <p:cNvCxnSpPr>
            <a:stCxn id="251" idx="3"/>
            <a:endCxn id="253" idx="0"/>
          </p:cNvCxnSpPr>
          <p:nvPr/>
        </p:nvCxnSpPr>
        <p:spPr>
          <a:xfrm flipH="1" rot="10800000">
            <a:off x="1043625" y="2546825"/>
            <a:ext cx="1005600" cy="452400"/>
          </a:xfrm>
          <a:prstGeom prst="curvedConnector4">
            <a:avLst>
              <a:gd fmla="val 17794" name="adj1"/>
              <a:gd fmla="val 15261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1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256" name="Google Shape;256;p21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257" name="Google Shape;257;p21"/>
          <p:cNvSpPr/>
          <p:nvPr/>
        </p:nvSpPr>
        <p:spPr>
          <a:xfrm>
            <a:off x="467900" y="4181675"/>
            <a:ext cx="2198700" cy="74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Contar Produtos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Guardar Produtos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019275" y="4181675"/>
            <a:ext cx="2198700" cy="74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Conferir Entrega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Guardar Produtos</a:t>
            </a:r>
            <a:endParaRPr/>
          </a:p>
        </p:txBody>
      </p:sp>
      <p:cxnSp>
        <p:nvCxnSpPr>
          <p:cNvPr id="259" name="Google Shape;259;p21"/>
          <p:cNvCxnSpPr>
            <a:stCxn id="253" idx="2"/>
            <a:endCxn id="257" idx="1"/>
          </p:cNvCxnSpPr>
          <p:nvPr/>
        </p:nvCxnSpPr>
        <p:spPr>
          <a:xfrm rot="5400000">
            <a:off x="561050" y="3067875"/>
            <a:ext cx="1395000" cy="1581300"/>
          </a:xfrm>
          <a:prstGeom prst="curvedConnector4">
            <a:avLst>
              <a:gd fmla="val 31190" name="adj1"/>
              <a:gd fmla="val 107895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1"/>
          <p:cNvSpPr/>
          <p:nvPr/>
        </p:nvSpPr>
        <p:spPr>
          <a:xfrm>
            <a:off x="3786950" y="2546925"/>
            <a:ext cx="12954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 2</a:t>
            </a:r>
            <a:endParaRPr/>
          </a:p>
        </p:txBody>
      </p:sp>
      <p:cxnSp>
        <p:nvCxnSpPr>
          <p:cNvPr id="261" name="Google Shape;261;p21"/>
          <p:cNvCxnSpPr>
            <a:stCxn id="253" idx="3"/>
            <a:endCxn id="260" idx="0"/>
          </p:cNvCxnSpPr>
          <p:nvPr/>
        </p:nvCxnSpPr>
        <p:spPr>
          <a:xfrm flipH="1" rot="10800000">
            <a:off x="2696900" y="2546775"/>
            <a:ext cx="1737900" cy="307200"/>
          </a:xfrm>
          <a:prstGeom prst="curvedConnector4">
            <a:avLst>
              <a:gd fmla="val 31361" name="adj1"/>
              <a:gd fmla="val 17746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1"/>
          <p:cNvCxnSpPr>
            <a:stCxn id="260" idx="2"/>
            <a:endCxn id="258" idx="1"/>
          </p:cNvCxnSpPr>
          <p:nvPr/>
        </p:nvCxnSpPr>
        <p:spPr>
          <a:xfrm rot="5400000">
            <a:off x="3029450" y="3150825"/>
            <a:ext cx="1395000" cy="1415400"/>
          </a:xfrm>
          <a:prstGeom prst="curvedConnector4">
            <a:avLst>
              <a:gd fmla="val 29127" name="adj1"/>
              <a:gd fmla="val 108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1"/>
          <p:cNvSpPr/>
          <p:nvPr/>
        </p:nvSpPr>
        <p:spPr>
          <a:xfrm>
            <a:off x="6172400" y="2546925"/>
            <a:ext cx="12954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264" name="Google Shape;264;p21"/>
          <p:cNvCxnSpPr>
            <a:stCxn id="260" idx="3"/>
            <a:endCxn id="263" idx="0"/>
          </p:cNvCxnSpPr>
          <p:nvPr/>
        </p:nvCxnSpPr>
        <p:spPr>
          <a:xfrm flipH="1" rot="10800000">
            <a:off x="5082350" y="2546775"/>
            <a:ext cx="1737900" cy="307200"/>
          </a:xfrm>
          <a:prstGeom prst="curvedConnector4">
            <a:avLst>
              <a:gd fmla="val 31361" name="adj1"/>
              <a:gd fmla="val 17746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1"/>
          <p:cNvSpPr/>
          <p:nvPr/>
        </p:nvSpPr>
        <p:spPr>
          <a:xfrm>
            <a:off x="5801000" y="3646925"/>
            <a:ext cx="2992800" cy="122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Gerar Contas a Pagar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Realizar Pagamento ao Fornecedor</a:t>
            </a:r>
            <a:endParaRPr/>
          </a:p>
        </p:txBody>
      </p:sp>
      <p:cxnSp>
        <p:nvCxnSpPr>
          <p:cNvPr id="266" name="Google Shape;266;p21"/>
          <p:cNvCxnSpPr>
            <a:stCxn id="263" idx="2"/>
            <a:endCxn id="265" idx="1"/>
          </p:cNvCxnSpPr>
          <p:nvPr/>
        </p:nvCxnSpPr>
        <p:spPr>
          <a:xfrm rot="5400000">
            <a:off x="5762150" y="3199875"/>
            <a:ext cx="1096800" cy="1019100"/>
          </a:xfrm>
          <a:prstGeom prst="curvedConnector4">
            <a:avLst>
              <a:gd fmla="val 15771" name="adj1"/>
              <a:gd fmla="val 12336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