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85532af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85532af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85532af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85532af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95225"/>
            <a:ext cx="8520600" cy="123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 Comprar Produto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5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Matheus S. Viana 1800573, Eduardo R. de Oliveira 1801065, Silvio Y. Uchiyama 1800372, Tamiris Satiko C. Tokuda 1800158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453125" y="882750"/>
            <a:ext cx="1300500" cy="5727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Cliente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453125" y="2416200"/>
            <a:ext cx="1300500" cy="12027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Pedido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498650" y="4412100"/>
            <a:ext cx="1164300" cy="572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Comanda</a:t>
            </a:r>
            <a:endParaRPr/>
          </a:p>
        </p:txBody>
      </p:sp>
      <p:cxnSp>
        <p:nvCxnSpPr>
          <p:cNvPr id="63" name="Google Shape;63;p14"/>
          <p:cNvCxnSpPr>
            <a:stCxn id="61" idx="6"/>
            <a:endCxn id="60" idx="3"/>
          </p:cNvCxnSpPr>
          <p:nvPr/>
        </p:nvCxnSpPr>
        <p:spPr>
          <a:xfrm flipH="1" rot="10800000">
            <a:off x="1753625" y="1169250"/>
            <a:ext cx="600" cy="18483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4"/>
          <p:cNvCxnSpPr>
            <a:stCxn id="61" idx="4"/>
            <a:endCxn id="65" idx="0"/>
          </p:cNvCxnSpPr>
          <p:nvPr/>
        </p:nvCxnSpPr>
        <p:spPr>
          <a:xfrm>
            <a:off x="1103375" y="3618900"/>
            <a:ext cx="0" cy="87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6" name="Google Shape;66;p14"/>
          <p:cNvCxnSpPr>
            <a:stCxn id="60" idx="2"/>
            <a:endCxn id="61" idx="0"/>
          </p:cNvCxnSpPr>
          <p:nvPr/>
        </p:nvCxnSpPr>
        <p:spPr>
          <a:xfrm>
            <a:off x="1103375" y="1455450"/>
            <a:ext cx="0" cy="96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4"/>
          <p:cNvSpPr/>
          <p:nvPr/>
        </p:nvSpPr>
        <p:spPr>
          <a:xfrm>
            <a:off x="521225" y="4497200"/>
            <a:ext cx="1164300" cy="572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Menu</a:t>
            </a:r>
            <a:endParaRPr/>
          </a:p>
        </p:txBody>
      </p:sp>
      <p:cxnSp>
        <p:nvCxnSpPr>
          <p:cNvPr id="67" name="Google Shape;67;p14"/>
          <p:cNvCxnSpPr>
            <a:stCxn id="62" idx="0"/>
            <a:endCxn id="61" idx="5"/>
          </p:cNvCxnSpPr>
          <p:nvPr/>
        </p:nvCxnSpPr>
        <p:spPr>
          <a:xfrm flipH="1" rot="5400000">
            <a:off x="1837300" y="3168600"/>
            <a:ext cx="969300" cy="1517700"/>
          </a:xfrm>
          <a:prstGeom prst="curvedConnector3">
            <a:avLst>
              <a:gd fmla="val 40916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4"/>
          <p:cNvSpPr txBox="1"/>
          <p:nvPr/>
        </p:nvSpPr>
        <p:spPr>
          <a:xfrm>
            <a:off x="311700" y="1689075"/>
            <a:ext cx="8610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Pedido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2009475" y="1960250"/>
            <a:ext cx="11643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</a:t>
            </a:r>
            <a:r>
              <a:rPr lang="pt-BR"/>
              <a:t>roduto/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Comanda/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Informação</a:t>
            </a:r>
            <a:endParaRPr/>
          </a:p>
        </p:txBody>
      </p:sp>
      <p:cxnSp>
        <p:nvCxnSpPr>
          <p:cNvPr id="70" name="Google Shape;70;p14"/>
          <p:cNvCxnSpPr/>
          <p:nvPr/>
        </p:nvCxnSpPr>
        <p:spPr>
          <a:xfrm>
            <a:off x="2498650" y="4424900"/>
            <a:ext cx="1164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/>
          <p:nvPr/>
        </p:nvCxnSpPr>
        <p:spPr>
          <a:xfrm>
            <a:off x="2498650" y="4984800"/>
            <a:ext cx="1164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/>
          <p:nvPr/>
        </p:nvCxnSpPr>
        <p:spPr>
          <a:xfrm>
            <a:off x="521225" y="4497200"/>
            <a:ext cx="1164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/>
          <p:nvPr/>
        </p:nvCxnSpPr>
        <p:spPr>
          <a:xfrm>
            <a:off x="521225" y="5069900"/>
            <a:ext cx="1164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4"/>
          <p:cNvSpPr txBox="1"/>
          <p:nvPr/>
        </p:nvSpPr>
        <p:spPr>
          <a:xfrm>
            <a:off x="4725600" y="1383900"/>
            <a:ext cx="4418400" cy="23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Atender Pedido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Evento: </a:t>
            </a:r>
            <a:r>
              <a:rPr lang="pt-BR">
                <a:solidFill>
                  <a:schemeClr val="dk1"/>
                </a:solidFill>
              </a:rPr>
              <a:t>Cliente faz pedido.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Objetivo:</a:t>
            </a:r>
            <a:r>
              <a:rPr lang="pt-BR">
                <a:solidFill>
                  <a:schemeClr val="dk1"/>
                </a:solidFill>
              </a:rPr>
              <a:t> Anotar pedido de produtos feito pelo cliente.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Trabalhadores Envolvidos:</a:t>
            </a:r>
            <a:r>
              <a:rPr lang="pt-B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Atendente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Verifica produtos disponíveis no menu e informa cliente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Anota pedido do cliente na comanda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Entrega produto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0" y="0"/>
            <a:ext cx="35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Capacidade Atender </a:t>
            </a:r>
            <a:r>
              <a:rPr lang="pt-BR" sz="2400"/>
              <a:t>Pedido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5177100" y="811200"/>
            <a:ext cx="35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Descrição do Processo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409950" y="1002975"/>
            <a:ext cx="1300500" cy="5727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Cliente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311700" y="2489000"/>
            <a:ext cx="1497000" cy="1433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Cobrar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Venda</a:t>
            </a:r>
            <a:endParaRPr sz="1300"/>
          </a:p>
        </p:txBody>
      </p:sp>
      <p:sp>
        <p:nvSpPr>
          <p:cNvPr id="83" name="Google Shape;83;p15"/>
          <p:cNvSpPr/>
          <p:nvPr/>
        </p:nvSpPr>
        <p:spPr>
          <a:xfrm>
            <a:off x="486725" y="4570800"/>
            <a:ext cx="1164300" cy="572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Caixa</a:t>
            </a:r>
            <a:endParaRPr/>
          </a:p>
        </p:txBody>
      </p:sp>
      <p:cxnSp>
        <p:nvCxnSpPr>
          <p:cNvPr id="84" name="Google Shape;84;p15"/>
          <p:cNvCxnSpPr>
            <a:stCxn id="81" idx="2"/>
            <a:endCxn id="82" idx="0"/>
          </p:cNvCxnSpPr>
          <p:nvPr/>
        </p:nvCxnSpPr>
        <p:spPr>
          <a:xfrm>
            <a:off x="1060200" y="1575675"/>
            <a:ext cx="0" cy="91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5"/>
          <p:cNvCxnSpPr>
            <a:stCxn id="82" idx="4"/>
            <a:endCxn id="83" idx="0"/>
          </p:cNvCxnSpPr>
          <p:nvPr/>
        </p:nvCxnSpPr>
        <p:spPr>
          <a:xfrm>
            <a:off x="1060200" y="3922100"/>
            <a:ext cx="8700" cy="64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6" name="Google Shape;86;p15"/>
          <p:cNvCxnSpPr>
            <a:stCxn id="82" idx="6"/>
            <a:endCxn id="81" idx="3"/>
          </p:cNvCxnSpPr>
          <p:nvPr/>
        </p:nvCxnSpPr>
        <p:spPr>
          <a:xfrm rot="10800000">
            <a:off x="1710600" y="1289450"/>
            <a:ext cx="98100" cy="1916100"/>
          </a:xfrm>
          <a:prstGeom prst="curvedConnector3">
            <a:avLst>
              <a:gd fmla="val -819207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5"/>
          <p:cNvSpPr txBox="1"/>
          <p:nvPr/>
        </p:nvSpPr>
        <p:spPr>
          <a:xfrm>
            <a:off x="2726050" y="1920125"/>
            <a:ext cx="11643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Notificação/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Troco/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Nota Fiscal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0" y="1635725"/>
            <a:ext cx="11643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</a:t>
            </a:r>
            <a:r>
              <a:rPr lang="pt-BR"/>
              <a:t>omanda/ Pagamento</a:t>
            </a:r>
            <a:endParaRPr/>
          </a:p>
        </p:txBody>
      </p:sp>
      <p:cxnSp>
        <p:nvCxnSpPr>
          <p:cNvPr id="89" name="Google Shape;89;p15"/>
          <p:cNvCxnSpPr/>
          <p:nvPr/>
        </p:nvCxnSpPr>
        <p:spPr>
          <a:xfrm>
            <a:off x="486725" y="4570800"/>
            <a:ext cx="1164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>
            <a:off x="486725" y="5143500"/>
            <a:ext cx="1164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5"/>
          <p:cNvSpPr txBox="1"/>
          <p:nvPr/>
        </p:nvSpPr>
        <p:spPr>
          <a:xfrm>
            <a:off x="4725600" y="1451400"/>
            <a:ext cx="44184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Cobrar Venda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Evento: </a:t>
            </a:r>
            <a:r>
              <a:rPr lang="pt-BR">
                <a:solidFill>
                  <a:schemeClr val="dk1"/>
                </a:solidFill>
              </a:rPr>
              <a:t>Cliente entrega comanda e faz pagamento.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Objetivo:</a:t>
            </a:r>
            <a:r>
              <a:rPr lang="pt-BR">
                <a:solidFill>
                  <a:schemeClr val="dk1"/>
                </a:solidFill>
              </a:rPr>
              <a:t> Receber comanda e administrar pagamento de cliente.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Trabalhadores Envolvidos:</a:t>
            </a:r>
            <a:r>
              <a:rPr lang="pt-B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Operador de Caixa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Verifica comanda e calcula valor total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Notifica cliente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Retorna troco ou nota fiscal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Registra a venda no caixa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0" y="0"/>
            <a:ext cx="35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Capacidade </a:t>
            </a:r>
            <a:r>
              <a:rPr lang="pt-BR" sz="2400"/>
              <a:t>Receber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Pagamento</a:t>
            </a:r>
            <a:endParaRPr sz="2400"/>
          </a:p>
        </p:txBody>
      </p:sp>
      <p:sp>
        <p:nvSpPr>
          <p:cNvPr id="93" name="Google Shape;93;p15"/>
          <p:cNvSpPr txBox="1"/>
          <p:nvPr/>
        </p:nvSpPr>
        <p:spPr>
          <a:xfrm>
            <a:off x="5177100" y="878700"/>
            <a:ext cx="35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Descrição do Processo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