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968134c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968134c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968134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968134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968134c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968134c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968134c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968134c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968134c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968134c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01925"/>
            <a:ext cx="8520600" cy="10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Delivery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595959"/>
                </a:solidFill>
              </a:rPr>
              <a:t>Matheus S. Viana 1800573, Eduardo R. de Oliveira 1801065, Silvio Y. Uchiyama 1800372, Tamiris Satiko C. Tokuda 1800158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163025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Capacidade Atender Telefone</a:t>
            </a:r>
            <a:endParaRPr sz="2400"/>
          </a:p>
        </p:txBody>
      </p:sp>
      <p:sp>
        <p:nvSpPr>
          <p:cNvPr id="61" name="Google Shape;61;p14"/>
          <p:cNvSpPr/>
          <p:nvPr/>
        </p:nvSpPr>
        <p:spPr>
          <a:xfrm>
            <a:off x="230300" y="1215500"/>
            <a:ext cx="1298400" cy="4572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30325" y="2691125"/>
            <a:ext cx="1298400" cy="12549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Atender Telefone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02887" y="4587130"/>
            <a:ext cx="1152900" cy="377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302887" y="4587175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/>
          <p:nvPr/>
        </p:nvSpPr>
        <p:spPr>
          <a:xfrm>
            <a:off x="1694993" y="4587130"/>
            <a:ext cx="1152900" cy="377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02887" y="4964458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1694993" y="4587175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694993" y="4964458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2071286" y="3015612"/>
            <a:ext cx="1152900" cy="377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2071286" y="3020358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071286" y="3396502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1" idx="2"/>
            <a:endCxn id="62" idx="0"/>
          </p:cNvCxnSpPr>
          <p:nvPr/>
        </p:nvCxnSpPr>
        <p:spPr>
          <a:xfrm>
            <a:off x="879500" y="1672700"/>
            <a:ext cx="0" cy="101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2" idx="4"/>
            <a:endCxn id="63" idx="0"/>
          </p:cNvCxnSpPr>
          <p:nvPr/>
        </p:nvCxnSpPr>
        <p:spPr>
          <a:xfrm flipH="1">
            <a:off x="879225" y="3946025"/>
            <a:ext cx="300" cy="64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" name="Google Shape;74;p14"/>
          <p:cNvCxnSpPr>
            <a:stCxn id="62" idx="5"/>
            <a:endCxn id="65" idx="0"/>
          </p:cNvCxnSpPr>
          <p:nvPr/>
        </p:nvCxnSpPr>
        <p:spPr>
          <a:xfrm flipH="1" rot="-5400000">
            <a:off x="1392579" y="3708249"/>
            <a:ext cx="825000" cy="933000"/>
          </a:xfrm>
          <a:prstGeom prst="curvedConnector3">
            <a:avLst>
              <a:gd fmla="val 6113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" name="Google Shape;75;p14"/>
          <p:cNvCxnSpPr>
            <a:stCxn id="62" idx="6"/>
            <a:endCxn id="69" idx="2"/>
          </p:cNvCxnSpPr>
          <p:nvPr/>
        </p:nvCxnSpPr>
        <p:spPr>
          <a:xfrm>
            <a:off x="1528725" y="3318575"/>
            <a:ext cx="1119000" cy="74400"/>
          </a:xfrm>
          <a:prstGeom prst="curvedConnector4">
            <a:avLst>
              <a:gd fmla="val 24243" name="adj1"/>
              <a:gd fmla="val 42011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129200" y="2015417"/>
            <a:ext cx="750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305400" y="1444200"/>
            <a:ext cx="4838700" cy="30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Atender Telefone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Evento: </a:t>
            </a:r>
            <a:r>
              <a:rPr lang="pt-BR"/>
              <a:t>Cliente faz pedido por telefone.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Objetivo:</a:t>
            </a:r>
            <a:r>
              <a:rPr lang="pt-BR"/>
              <a:t> Anotar pedido de produtos feito pelo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Trabalhadores Envolvidos: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Atendente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Verifica produtos disponíveis no menu e informa cliente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Confere cadastro do cliente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pt-BR">
                <a:solidFill>
                  <a:schemeClr val="dk1"/>
                </a:solidFill>
              </a:rPr>
              <a:t>Caso não haja cadastro, cria um cadastro com as informações do cliente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Gera comanda com pedido e informações do cliente anotadas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Informa ao cliente o valor total dos produtos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Finaliza atendimento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" name="Google Shape;78;p14"/>
          <p:cNvCxnSpPr>
            <a:stCxn id="62" idx="7"/>
            <a:endCxn id="61" idx="3"/>
          </p:cNvCxnSpPr>
          <p:nvPr/>
        </p:nvCxnSpPr>
        <p:spPr>
          <a:xfrm rot="-5400000">
            <a:off x="718329" y="2064451"/>
            <a:ext cx="1430700" cy="190200"/>
          </a:xfrm>
          <a:prstGeom prst="curvedConnector4">
            <a:avLst>
              <a:gd fmla="val 9293" name="adj1"/>
              <a:gd fmla="val 22515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1816625" y="1929250"/>
            <a:ext cx="115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Informação</a:t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4967050" y="871500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Descrição do Processo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4248450" y="1499950"/>
            <a:ext cx="4759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Montar Pedido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Evento:</a:t>
            </a:r>
            <a:r>
              <a:rPr lang="pt-BR"/>
              <a:t> Comanda de pedido é gerada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Objetivo:</a:t>
            </a:r>
            <a:r>
              <a:rPr lang="pt-BR"/>
              <a:t> Montar pedido de cliente de acordo com informações na comanda.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Trabalhadores Envolvidos: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Atendente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Verifica produtos e quantidades de pedido de acordo com a comanda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Embala produtos e registra em Pedido Pronto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Finaliza montagem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11700" y="3127538"/>
            <a:ext cx="1329600" cy="422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568825" y="3127550"/>
            <a:ext cx="1329600" cy="422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 Pronto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311700" y="3132850"/>
            <a:ext cx="132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311700" y="3553925"/>
            <a:ext cx="132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2568825" y="3549950"/>
            <a:ext cx="132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/>
          <p:nvPr/>
        </p:nvSpPr>
        <p:spPr>
          <a:xfrm>
            <a:off x="1488825" y="1589563"/>
            <a:ext cx="1266600" cy="11643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cxnSp>
        <p:nvCxnSpPr>
          <p:cNvPr id="92" name="Google Shape;92;p15"/>
          <p:cNvCxnSpPr>
            <a:stCxn id="86" idx="0"/>
            <a:endCxn id="91" idx="3"/>
          </p:cNvCxnSpPr>
          <p:nvPr/>
        </p:nvCxnSpPr>
        <p:spPr>
          <a:xfrm rot="-5400000">
            <a:off x="1053300" y="2506538"/>
            <a:ext cx="544200" cy="697800"/>
          </a:xfrm>
          <a:prstGeom prst="curvedConnector3">
            <a:avLst>
              <a:gd fmla="val 3433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" name="Google Shape;93;p15"/>
          <p:cNvCxnSpPr>
            <a:stCxn id="91" idx="5"/>
            <a:endCxn id="87" idx="0"/>
          </p:cNvCxnSpPr>
          <p:nvPr/>
        </p:nvCxnSpPr>
        <p:spPr>
          <a:xfrm flipH="1" rot="-5400000">
            <a:off x="2629636" y="2523655"/>
            <a:ext cx="544200" cy="663600"/>
          </a:xfrm>
          <a:prstGeom prst="curvedConnector3">
            <a:avLst>
              <a:gd fmla="val 6566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2568825" y="3114750"/>
            <a:ext cx="132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>
            <p:ph type="title"/>
          </p:nvPr>
        </p:nvSpPr>
        <p:spPr>
          <a:xfrm>
            <a:off x="0" y="163025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Capacidade Montar Pedido</a:t>
            </a:r>
            <a:endParaRPr sz="2400"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4870350" y="927250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Descrição do Processo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311700" y="2130300"/>
            <a:ext cx="1329600" cy="422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 Pronto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2568825" y="2130300"/>
            <a:ext cx="1329600" cy="422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Saídas 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Entregas</a:t>
            </a:r>
            <a:endParaRPr/>
          </a:p>
        </p:txBody>
      </p:sp>
      <p:cxnSp>
        <p:nvCxnSpPr>
          <p:cNvPr id="103" name="Google Shape;103;p16"/>
          <p:cNvCxnSpPr/>
          <p:nvPr/>
        </p:nvCxnSpPr>
        <p:spPr>
          <a:xfrm>
            <a:off x="311700" y="2552700"/>
            <a:ext cx="132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2568825" y="2135600"/>
            <a:ext cx="132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2568825" y="2556675"/>
            <a:ext cx="132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1520825" y="3147625"/>
            <a:ext cx="1266600" cy="11643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Liberar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</a:t>
            </a:r>
            <a:endParaRPr/>
          </a:p>
        </p:txBody>
      </p:sp>
      <p:cxnSp>
        <p:nvCxnSpPr>
          <p:cNvPr id="107" name="Google Shape;107;p16"/>
          <p:cNvCxnSpPr>
            <a:stCxn id="101" idx="2"/>
            <a:endCxn id="106" idx="1"/>
          </p:cNvCxnSpPr>
          <p:nvPr/>
        </p:nvCxnSpPr>
        <p:spPr>
          <a:xfrm flipH="1" rot="-5400000">
            <a:off x="958800" y="2570400"/>
            <a:ext cx="765300" cy="729900"/>
          </a:xfrm>
          <a:prstGeom prst="curvedConnector3">
            <a:avLst>
              <a:gd fmla="val 3886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" name="Google Shape;108;p16"/>
          <p:cNvCxnSpPr>
            <a:stCxn id="106" idx="7"/>
            <a:endCxn id="102" idx="2"/>
          </p:cNvCxnSpPr>
          <p:nvPr/>
        </p:nvCxnSpPr>
        <p:spPr>
          <a:xfrm rot="-5400000">
            <a:off x="2535186" y="2619583"/>
            <a:ext cx="765300" cy="631800"/>
          </a:xfrm>
          <a:prstGeom prst="curvedConnector3">
            <a:avLst>
              <a:gd fmla="val 6114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311700" y="2117500"/>
            <a:ext cx="1329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4572000" y="1457275"/>
            <a:ext cx="45807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Liberar Saída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Evento: </a:t>
            </a:r>
            <a:r>
              <a:rPr lang="pt-BR"/>
              <a:t>Montagem de pedido é concluída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Objetivo: </a:t>
            </a:r>
            <a:r>
              <a:rPr lang="pt-BR"/>
              <a:t>Conferir produtos e liberar envio para o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Trabalhadores Envolvidos: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Operador de </a:t>
            </a:r>
            <a:r>
              <a:rPr lang="pt-BR"/>
              <a:t>Caixa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Confere pedido pronto de acordo com a comanda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Libera produtos para entrega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Registra em Saídas e Entregas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11711" y="4486687"/>
            <a:ext cx="1152900" cy="377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>
            <a:off x="311711" y="4491433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11711" y="4867577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06" idx="3"/>
            <a:endCxn id="111" idx="0"/>
          </p:cNvCxnSpPr>
          <p:nvPr/>
        </p:nvCxnSpPr>
        <p:spPr>
          <a:xfrm rot="5400000">
            <a:off x="1124614" y="3905017"/>
            <a:ext cx="345300" cy="818100"/>
          </a:xfrm>
          <a:prstGeom prst="curvedConnector3">
            <a:avLst>
              <a:gd fmla="val 5276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" name="Google Shape;115;p16"/>
          <p:cNvSpPr txBox="1"/>
          <p:nvPr>
            <p:ph type="title"/>
          </p:nvPr>
        </p:nvSpPr>
        <p:spPr>
          <a:xfrm>
            <a:off x="0" y="163025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Capacidade Liberar Saída</a:t>
            </a:r>
            <a:endParaRPr sz="2400"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5104650" y="884575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Descrição do Processo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63975" y="1915240"/>
            <a:ext cx="1304100" cy="435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904846" y="3629305"/>
            <a:ext cx="1158300" cy="359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Saídas e Entregas</a:t>
            </a:r>
            <a:endParaRPr sz="1200"/>
          </a:p>
        </p:txBody>
      </p:sp>
      <p:cxnSp>
        <p:nvCxnSpPr>
          <p:cNvPr id="123" name="Google Shape;123;p17"/>
          <p:cNvCxnSpPr/>
          <p:nvPr/>
        </p:nvCxnSpPr>
        <p:spPr>
          <a:xfrm>
            <a:off x="2904846" y="3633813"/>
            <a:ext cx="115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2904846" y="3991975"/>
            <a:ext cx="115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/>
          <p:nvPr/>
        </p:nvSpPr>
        <p:spPr>
          <a:xfrm>
            <a:off x="3295958" y="1637725"/>
            <a:ext cx="1103400" cy="9903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Entregar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Pedido</a:t>
            </a:r>
            <a:endParaRPr sz="1200"/>
          </a:p>
        </p:txBody>
      </p:sp>
      <p:cxnSp>
        <p:nvCxnSpPr>
          <p:cNvPr id="126" name="Google Shape;126;p17"/>
          <p:cNvCxnSpPr>
            <a:stCxn id="125" idx="2"/>
            <a:endCxn id="121" idx="3"/>
          </p:cNvCxnSpPr>
          <p:nvPr/>
        </p:nvCxnSpPr>
        <p:spPr>
          <a:xfrm rot="10800000">
            <a:off x="1368158" y="2132875"/>
            <a:ext cx="192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22" idx="0"/>
            <a:endCxn id="125" idx="5"/>
          </p:cNvCxnSpPr>
          <p:nvPr/>
        </p:nvCxnSpPr>
        <p:spPr>
          <a:xfrm rot="-5400000">
            <a:off x="3287796" y="2679205"/>
            <a:ext cx="1146300" cy="753900"/>
          </a:xfrm>
          <a:prstGeom prst="curvedConnector3">
            <a:avLst>
              <a:gd fmla="val 4367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925252" y="1808029"/>
            <a:ext cx="1103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721400" y="1355700"/>
            <a:ext cx="44226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Entregar Pedido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Evento: </a:t>
            </a:r>
            <a:r>
              <a:rPr lang="pt-BR"/>
              <a:t>Pedido é liberado para saída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Objetivo: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Concluir entrega de pedido como solicitado pelo cliente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Trabalhadores Envolvidos: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Entregador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Retira pedido para entrega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Confere informações do cliente e do pedido de acordo com a comanda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Leva pedido ao cliente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299236" y="3261162"/>
            <a:ext cx="1152900" cy="377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</a:t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1299236" y="3265908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1299236" y="3642052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5" idx="3"/>
            <a:endCxn id="130" idx="0"/>
          </p:cNvCxnSpPr>
          <p:nvPr/>
        </p:nvCxnSpPr>
        <p:spPr>
          <a:xfrm rot="5400000">
            <a:off x="2277497" y="2081149"/>
            <a:ext cx="778200" cy="1581900"/>
          </a:xfrm>
          <a:prstGeom prst="curvedConnector3">
            <a:avLst>
              <a:gd fmla="val 5931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4" name="Google Shape;134;p17"/>
          <p:cNvSpPr txBox="1"/>
          <p:nvPr>
            <p:ph type="title"/>
          </p:nvPr>
        </p:nvSpPr>
        <p:spPr>
          <a:xfrm>
            <a:off x="0" y="163025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Capacidade Entregar Pedido</a:t>
            </a:r>
            <a:endParaRPr sz="2400"/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5175000" y="783000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Descrição do Processo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70825" y="2660665"/>
            <a:ext cx="1304100" cy="435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250046" y="4479055"/>
            <a:ext cx="1158300" cy="359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Saídas e Entregas</a:t>
            </a:r>
            <a:endParaRPr sz="1200"/>
          </a:p>
        </p:txBody>
      </p:sp>
      <p:cxnSp>
        <p:nvCxnSpPr>
          <p:cNvPr id="142" name="Google Shape;142;p18"/>
          <p:cNvCxnSpPr/>
          <p:nvPr/>
        </p:nvCxnSpPr>
        <p:spPr>
          <a:xfrm>
            <a:off x="2250046" y="4483563"/>
            <a:ext cx="115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250046" y="4841725"/>
            <a:ext cx="115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8"/>
          <p:cNvSpPr/>
          <p:nvPr/>
        </p:nvSpPr>
        <p:spPr>
          <a:xfrm>
            <a:off x="2875925" y="2249675"/>
            <a:ext cx="1401000" cy="12573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Receber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Pagamento</a:t>
            </a:r>
            <a:endParaRPr sz="1200"/>
          </a:p>
        </p:txBody>
      </p:sp>
      <p:sp>
        <p:nvSpPr>
          <p:cNvPr id="145" name="Google Shape;145;p18"/>
          <p:cNvSpPr txBox="1"/>
          <p:nvPr/>
        </p:nvSpPr>
        <p:spPr>
          <a:xfrm>
            <a:off x="4721400" y="1404300"/>
            <a:ext cx="44226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Receber Pagamento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Evento: </a:t>
            </a:r>
            <a:r>
              <a:rPr lang="pt-BR"/>
              <a:t>Produtos são entregues ao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Objetivo:</a:t>
            </a: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Receber pagamento de cliente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Trabalhadores Envolvidos: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Entregador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Confere valor na comanda e informa ao cliente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Recebe pagamento de cliente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Registra em saídas e entregas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6" name="Google Shape;146;p18"/>
          <p:cNvCxnSpPr>
            <a:stCxn id="144" idx="1"/>
            <a:endCxn id="140" idx="0"/>
          </p:cNvCxnSpPr>
          <p:nvPr/>
        </p:nvCxnSpPr>
        <p:spPr>
          <a:xfrm rot="5400000">
            <a:off x="1838647" y="1418152"/>
            <a:ext cx="226800" cy="2258100"/>
          </a:xfrm>
          <a:prstGeom prst="curvedConnector3">
            <a:avLst>
              <a:gd fmla="val -18617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/>
          <p:nvPr/>
        </p:nvSpPr>
        <p:spPr>
          <a:xfrm>
            <a:off x="246436" y="4355087"/>
            <a:ext cx="1152900" cy="377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</a:t>
            </a:r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>
            <a:off x="246436" y="4359833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246436" y="4735977"/>
            <a:ext cx="1152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>
            <a:stCxn id="144" idx="3"/>
            <a:endCxn id="147" idx="0"/>
          </p:cNvCxnSpPr>
          <p:nvPr/>
        </p:nvCxnSpPr>
        <p:spPr>
          <a:xfrm rot="5400000">
            <a:off x="1435897" y="2709948"/>
            <a:ext cx="1032300" cy="2258100"/>
          </a:xfrm>
          <a:prstGeom prst="curvedConnector3">
            <a:avLst>
              <a:gd fmla="val 5891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1" name="Google Shape;151;p18"/>
          <p:cNvCxnSpPr>
            <a:stCxn id="144" idx="4"/>
            <a:endCxn id="141" idx="0"/>
          </p:cNvCxnSpPr>
          <p:nvPr/>
        </p:nvCxnSpPr>
        <p:spPr>
          <a:xfrm rot="5400000">
            <a:off x="2716775" y="3619325"/>
            <a:ext cx="972000" cy="7473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8"/>
          <p:cNvSpPr txBox="1"/>
          <p:nvPr/>
        </p:nvSpPr>
        <p:spPr>
          <a:xfrm>
            <a:off x="1474925" y="1719550"/>
            <a:ext cx="13041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Informação</a:t>
            </a:r>
            <a:endParaRPr/>
          </a:p>
        </p:txBody>
      </p:sp>
      <p:cxnSp>
        <p:nvCxnSpPr>
          <p:cNvPr id="153" name="Google Shape;153;p18"/>
          <p:cNvCxnSpPr>
            <a:stCxn id="140" idx="3"/>
            <a:endCxn id="144" idx="2"/>
          </p:cNvCxnSpPr>
          <p:nvPr/>
        </p:nvCxnSpPr>
        <p:spPr>
          <a:xfrm>
            <a:off x="1474925" y="2878315"/>
            <a:ext cx="1401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8"/>
          <p:cNvSpPr txBox="1"/>
          <p:nvPr/>
        </p:nvSpPr>
        <p:spPr>
          <a:xfrm>
            <a:off x="1575275" y="2521200"/>
            <a:ext cx="1103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Pagamento</a:t>
            </a:r>
            <a:endParaRPr/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0" y="163025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Capacidade Receber Pagamento</a:t>
            </a:r>
            <a:endParaRPr sz="2400"/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5175000" y="831600"/>
            <a:ext cx="35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Descrição do Processo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