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25C18-21A8-4755-8402-01AB0D36C2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A62D-B3E6-4712-BFAD-A759299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A62D-B3E6-4712-BFAD-A75929965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1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5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8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www.data.gouv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8CFC1A-648C-495C-8803-2B08F9D64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2A1DA-1AF7-425D-A514-2ACC0D0A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1"/>
                </a:solidFill>
              </a:rPr>
              <a:t>Clustering of French Cities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467F7-64FD-406D-988B-D09E1CDB2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0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FC9-FC85-43EB-B0A3-42A1028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of french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for </a:t>
            </a:r>
            <a:r>
              <a:rPr lang="fr-FR" dirty="0" err="1"/>
              <a:t>government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E261-290B-4639-AE62-B30FF495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 </a:t>
            </a:r>
            <a:r>
              <a:rPr lang="en-US" dirty="0" err="1"/>
              <a:t>deputees</a:t>
            </a:r>
            <a:r>
              <a:rPr lang="en-US" dirty="0"/>
              <a:t> cost a lot of money and their number often sparks debates</a:t>
            </a:r>
          </a:p>
          <a:p>
            <a:r>
              <a:rPr lang="en-US" dirty="0"/>
              <a:t>In 2016, a reform divided by 2 the number of regions in France</a:t>
            </a:r>
          </a:p>
          <a:p>
            <a:r>
              <a:rPr lang="en-US" dirty="0"/>
              <a:t>Redefining France split and merging regions was not obvious</a:t>
            </a:r>
          </a:p>
          <a:p>
            <a:r>
              <a:rPr lang="en-US" dirty="0"/>
              <a:t>Was this done effectively ?</a:t>
            </a:r>
          </a:p>
        </p:txBody>
      </p:sp>
    </p:spTree>
    <p:extLst>
      <p:ext uri="{BB962C8B-B14F-4D97-AF65-F5344CB8AC3E}">
        <p14:creationId xmlns:p14="http://schemas.microsoft.com/office/powerpoint/2010/main" val="304987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FC9-FC85-43EB-B0A3-42A1028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E261-290B-4639-AE62-B30FF495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Cities (Coordinates, Altitudes, Population, Density, Area) obtained from </a:t>
            </a:r>
            <a:r>
              <a:rPr lang="en-US" dirty="0">
                <a:hlinkClick r:id="rId2"/>
              </a:rPr>
              <a:t>https://www.data.gouv.fr/</a:t>
            </a:r>
            <a:r>
              <a:rPr lang="en-US" dirty="0"/>
              <a:t> </a:t>
            </a:r>
          </a:p>
          <a:p>
            <a:r>
              <a:rPr lang="en-US" dirty="0"/>
              <a:t>Weather (temperature, </a:t>
            </a:r>
            <a:r>
              <a:rPr lang="en-US" dirty="0" err="1"/>
              <a:t>humidty</a:t>
            </a:r>
            <a:r>
              <a:rPr lang="en-US" dirty="0"/>
              <a:t>, wind intensity and direction) data from </a:t>
            </a:r>
            <a:r>
              <a:rPr lang="en-US" dirty="0" err="1"/>
              <a:t>Openweather</a:t>
            </a:r>
            <a:r>
              <a:rPr lang="en-US" dirty="0"/>
              <a:t> API : </a:t>
            </a:r>
            <a:r>
              <a:rPr lang="en-US" dirty="0">
                <a:hlinkClick r:id="rId3"/>
              </a:rPr>
              <a:t>https://openweathermap.org/api</a:t>
            </a:r>
            <a:r>
              <a:rPr lang="en-US" dirty="0"/>
              <a:t> </a:t>
            </a:r>
          </a:p>
          <a:p>
            <a:r>
              <a:rPr lang="en-US" dirty="0"/>
              <a:t>Venues (Restaurants, Parks, Train Stations, Airports, Beaches) from Foursquare API : </a:t>
            </a:r>
            <a:r>
              <a:rPr lang="en-US" dirty="0">
                <a:hlinkClick r:id="rId4"/>
              </a:rPr>
              <a:t>https://developer.foursquare.com/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FC9-FC85-43EB-B0A3-42A1028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E261-290B-4639-AE62-B30FF495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Defined</a:t>
            </a:r>
            <a:r>
              <a:rPr lang="fr-FR" dirty="0"/>
              <a:t> 13 clusters</a:t>
            </a:r>
          </a:p>
          <a:p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initialized</a:t>
            </a:r>
            <a:r>
              <a:rPr lang="fr-FR" dirty="0"/>
              <a:t> the </a:t>
            </a:r>
            <a:r>
              <a:rPr lang="fr-FR" dirty="0" err="1"/>
              <a:t>centroids</a:t>
            </a:r>
            <a:endParaRPr lang="fr-FR" dirty="0"/>
          </a:p>
          <a:p>
            <a:r>
              <a:rPr lang="fr-FR" dirty="0" err="1"/>
              <a:t>Used</a:t>
            </a:r>
            <a:r>
              <a:rPr lang="fr-FR" dirty="0"/>
              <a:t> 72 </a:t>
            </a:r>
            <a:r>
              <a:rPr lang="fr-FR" dirty="0" err="1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B668-DEA5-4015-A1E3-AF2754B8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A038739-16AE-49FB-A974-6EEF53CC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2" y="2061682"/>
            <a:ext cx="4207602" cy="4215828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3919970-6524-4DD1-942C-034B8380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58" y="2061682"/>
            <a:ext cx="4706059" cy="4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067F-BEBE-483A-A9F1-913143C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6C3C-8E2C-4A59-8010-F76FE0A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production level ready for now</a:t>
            </a:r>
          </a:p>
          <a:p>
            <a:r>
              <a:rPr lang="en-US" dirty="0"/>
              <a:t>Replace (current) weather data by climate data (i.e. historical weather data)</a:t>
            </a:r>
          </a:p>
          <a:p>
            <a:r>
              <a:rPr lang="en-US" dirty="0"/>
              <a:t>Better filtering of cities required</a:t>
            </a:r>
          </a:p>
          <a:p>
            <a:r>
              <a:rPr lang="en-US" dirty="0"/>
              <a:t>Fine tune feature selection and feature weighing </a:t>
            </a:r>
          </a:p>
        </p:txBody>
      </p:sp>
    </p:spTree>
    <p:extLst>
      <p:ext uri="{BB962C8B-B14F-4D97-AF65-F5344CB8AC3E}">
        <p14:creationId xmlns:p14="http://schemas.microsoft.com/office/powerpoint/2010/main" val="21659752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23C2D"/>
      </a:dk2>
      <a:lt2>
        <a:srgbClr val="E8E2E2"/>
      </a:lt2>
      <a:accent1>
        <a:srgbClr val="28B0B4"/>
      </a:accent1>
      <a:accent2>
        <a:srgbClr val="1CB67A"/>
      </a:accent2>
      <a:accent3>
        <a:srgbClr val="29B745"/>
      </a:accent3>
      <a:accent4>
        <a:srgbClr val="3FB81D"/>
      </a:accent4>
      <a:accent5>
        <a:srgbClr val="7EAF27"/>
      </a:accent5>
      <a:accent6>
        <a:srgbClr val="ABA31B"/>
      </a:accent6>
      <a:hlink>
        <a:srgbClr val="5C8E2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178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DividendVTI</vt:lpstr>
      <vt:lpstr>Clustering of French Cities</vt:lpstr>
      <vt:lpstr>Clustering of french cities is valuable for government</vt:lpstr>
      <vt:lpstr>Data</vt:lpstr>
      <vt:lpstr>Clustering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French Cities</dc:title>
  <dc:creator>Vianney Mixtur</dc:creator>
  <cp:lastModifiedBy>Vianney Mixtur</cp:lastModifiedBy>
  <cp:revision>3</cp:revision>
  <dcterms:created xsi:type="dcterms:W3CDTF">2020-03-23T22:03:12Z</dcterms:created>
  <dcterms:modified xsi:type="dcterms:W3CDTF">2020-03-23T22:22:19Z</dcterms:modified>
</cp:coreProperties>
</file>