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87" r:id="rId3"/>
    <p:sldId id="388" r:id="rId4"/>
    <p:sldId id="38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Object-Orientation in Go</a:t>
            </a:r>
          </a:p>
          <a:p>
            <a:pPr algn="l"/>
            <a:r>
              <a:rPr lang="en-US" sz="3200" dirty="0"/>
              <a:t>Topic 1.1: Classes </a:t>
            </a:r>
            <a:r>
              <a:rPr lang="en-US" sz="3200"/>
              <a:t>and Encapsulation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2319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2000" y="1905000"/>
            <a:ext cx="5778111" cy="48197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Collection of data fields and functions that share a well-defined responsibility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in a geometry program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Data: x coordinate, y coordinate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Functions: </a:t>
            </a:r>
          </a:p>
          <a:p>
            <a:pPr lvl="2" fontAlgn="auto">
              <a:spcAft>
                <a:spcPts val="0"/>
              </a:spcAf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DistToOrigin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Quadrant()</a:t>
            </a:r>
          </a:p>
          <a:p>
            <a:pPr lvl="2" fontAlgn="auto">
              <a:spcAft>
                <a:spcPts val="0"/>
              </a:spcAf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AddXOffset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AddYOffset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 fontAlgn="auto">
              <a:spcAft>
                <a:spcPts val="0"/>
              </a:spcAf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Classes are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fields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not data</a:t>
            </a:r>
          </a:p>
          <a:p>
            <a:pPr fontAlgn="auto"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1941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Object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2000" y="1905000"/>
            <a:ext cx="5778111" cy="13480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Instance of a class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Contains real data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Point class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4400" y="3352800"/>
            <a:ext cx="3294569" cy="3062855"/>
            <a:chOff x="134431" y="3490345"/>
            <a:chExt cx="3294569" cy="306285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914400" y="3886200"/>
              <a:ext cx="0" cy="2667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800" y="5486400"/>
              <a:ext cx="3124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4400" y="5181600"/>
              <a:ext cx="2438400" cy="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4400" y="4876800"/>
              <a:ext cx="2438400" cy="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4400" y="4572000"/>
              <a:ext cx="2438400" cy="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4400" y="4267200"/>
              <a:ext cx="2438400" cy="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4400" y="3962400"/>
              <a:ext cx="2438400" cy="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219200" y="3962400"/>
              <a:ext cx="0" cy="152400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524000" y="3962400"/>
              <a:ext cx="0" cy="152400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828800" y="3962400"/>
              <a:ext cx="0" cy="152400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3962400"/>
              <a:ext cx="0" cy="152400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438400" y="3962400"/>
              <a:ext cx="0" cy="152400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743200" y="3962400"/>
              <a:ext cx="0" cy="152400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048000" y="3962400"/>
              <a:ext cx="0" cy="152400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352800" y="3962400"/>
              <a:ext cx="0" cy="152400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914400" y="3962400"/>
              <a:ext cx="1849582" cy="1534391"/>
            </a:xfrm>
            <a:custGeom>
              <a:avLst/>
              <a:gdLst>
                <a:gd name="connsiteX0" fmla="*/ 0 w 1849582"/>
                <a:gd name="connsiteY0" fmla="*/ 1215736 h 1215736"/>
                <a:gd name="connsiteX1" fmla="*/ 1537855 w 1849582"/>
                <a:gd name="connsiteY1" fmla="*/ 0 h 1215736"/>
                <a:gd name="connsiteX2" fmla="*/ 1849582 w 1849582"/>
                <a:gd name="connsiteY2" fmla="*/ 1215736 h 1215736"/>
                <a:gd name="connsiteX3" fmla="*/ 0 w 1849582"/>
                <a:gd name="connsiteY3" fmla="*/ 1215736 h 12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9582" h="1215736">
                  <a:moveTo>
                    <a:pt x="0" y="1215736"/>
                  </a:moveTo>
                  <a:lnTo>
                    <a:pt x="1537855" y="0"/>
                  </a:lnTo>
                  <a:lnTo>
                    <a:pt x="1849582" y="1215736"/>
                  </a:lnTo>
                  <a:lnTo>
                    <a:pt x="0" y="1215736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4431" y="5461654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(0,0)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82765" y="5476009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29473" y="3490345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(5,5)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399565" y="3936597"/>
              <a:ext cx="77668" cy="723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716187" y="5450205"/>
              <a:ext cx="77668" cy="723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873882" y="5451677"/>
              <a:ext cx="77668" cy="723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13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4043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Encapsulation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85800" y="1905000"/>
            <a:ext cx="5943600" cy="39456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can be protected from the programmer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can be accessed only using methods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Maybe we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trust the programmer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keep data consistent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Double distance to origin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Option 1: Make method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DoubleDist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Option 2: Trust programmer to double X and Y directly</a:t>
            </a:r>
          </a:p>
        </p:txBody>
      </p:sp>
    </p:spTree>
    <p:extLst>
      <p:ext uri="{BB962C8B-B14F-4D97-AF65-F5344CB8AC3E}">
        <p14:creationId xmlns:p14="http://schemas.microsoft.com/office/powerpoint/2010/main" val="1028033689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13464</TotalTime>
  <Words>137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Classes</vt:lpstr>
      <vt:lpstr>Object</vt:lpstr>
      <vt:lpstr>Encapsulation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356</cp:revision>
  <dcterms:created xsi:type="dcterms:W3CDTF">2009-09-24T20:35:00Z</dcterms:created>
  <dcterms:modified xsi:type="dcterms:W3CDTF">2017-11-16T02:39:37Z</dcterms:modified>
</cp:coreProperties>
</file>