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94" r:id="rId3"/>
    <p:sldId id="395" r:id="rId4"/>
    <p:sldId id="396" r:id="rId5"/>
    <p:sldId id="397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17" d="100"/>
          <a:sy n="117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 dirty="0"/>
              <a:t>Topic </a:t>
            </a:r>
            <a:r>
              <a:rPr lang="en-US" sz="3200" dirty="0" smtClean="0"/>
              <a:t>2.1: Encapsulation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5307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Controlling Access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define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functions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allow access to hidden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2728556"/>
            <a:ext cx="4952999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3924557"/>
            <a:ext cx="4952999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ackage main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“data"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data.PrintX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098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Controlling Access to </a:t>
            </a:r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5562600"/>
            <a:ext cx="67056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assign hidden data fields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723900" y="2605368"/>
            <a:ext cx="6477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ackage data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Point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float64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 float64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 *Point)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float64)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53836" y="1774371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Hide fields of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by starting field name with a lower-case letter</a:t>
            </a:r>
          </a:p>
        </p:txBody>
      </p:sp>
    </p:spTree>
    <p:extLst>
      <p:ext uri="{BB962C8B-B14F-4D97-AF65-F5344CB8AC3E}">
        <p14:creationId xmlns:p14="http://schemas.microsoft.com/office/powerpoint/2010/main" val="28939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098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Controlling Access to </a:t>
            </a:r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691006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public methods which access hidden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685800" y="2743200"/>
            <a:ext cx="67056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 *Point) Scale(v float64)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v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v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 *Point)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21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098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Controlling Access to </a:t>
            </a:r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691006"/>
            <a:ext cx="67056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 hidden fields only through public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685800" y="2743200"/>
            <a:ext cx="67056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ackage main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data.Point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p.InitMe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p.Scale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276726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13629</TotalTime>
  <Words>118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Controlling Access</vt:lpstr>
      <vt:lpstr>Controlling Access to Structs</vt:lpstr>
      <vt:lpstr>Controlling Access to Structs</vt:lpstr>
      <vt:lpstr>Controlling Access to Structs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377</cp:revision>
  <dcterms:created xsi:type="dcterms:W3CDTF">2009-09-24T20:35:00Z</dcterms:created>
  <dcterms:modified xsi:type="dcterms:W3CDTF">2017-11-16T20:09:39Z</dcterms:modified>
</cp:coreProperties>
</file>