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6"/>
  </p:notesMasterIdLst>
  <p:sldIdLst>
    <p:sldId id="256" r:id="rId2"/>
    <p:sldId id="394" r:id="rId3"/>
    <p:sldId id="395" r:id="rId4"/>
    <p:sldId id="396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3" autoAdjust="0"/>
    <p:restoredTop sz="96784" autoAdjust="0"/>
  </p:normalViewPr>
  <p:slideViewPr>
    <p:cSldViewPr>
      <p:cViewPr varScale="1">
        <p:scale>
          <a:sx n="117" d="100"/>
          <a:sy n="117" d="100"/>
        </p:scale>
        <p:origin x="120" y="29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37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8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5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31656" y="990600"/>
            <a:ext cx="11655545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834357" y="663605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231653" y="320984"/>
            <a:ext cx="11960347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457"/>
            <a:ext cx="109728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9433"/>
            <a:ext cx="109728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3" y="274638"/>
            <a:ext cx="1075890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3493" y="6356351"/>
            <a:ext cx="28448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2272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70673"/>
            <a:ext cx="73152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2209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3: Object-Orientation in Go</a:t>
            </a:r>
          </a:p>
          <a:p>
            <a:pPr algn="l"/>
            <a:r>
              <a:rPr lang="en-US" sz="3200"/>
              <a:t>Topic </a:t>
            </a:r>
            <a:r>
              <a:rPr lang="en-US" sz="3200" smtClean="0"/>
              <a:t>2.3: </a:t>
            </a:r>
            <a:r>
              <a:rPr lang="en-US" sz="3200" dirty="0"/>
              <a:t>Pointer </a:t>
            </a:r>
            <a:r>
              <a:rPr lang="en-US" sz="3200" dirty="0" smtClean="0"/>
              <a:t>Receivers, Referencing, Dereferencing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6583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/>
              <a:t>No Need to Dereference</a:t>
            </a: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B6ED95-A00F-4DB8-BE43-720A6D0C15B1}"/>
              </a:ext>
            </a:extLst>
          </p:cNvPr>
          <p:cNvSpPr txBox="1">
            <a:spLocks/>
          </p:cNvSpPr>
          <p:nvPr/>
        </p:nvSpPr>
        <p:spPr>
          <a:xfrm>
            <a:off x="693246" y="2880736"/>
            <a:ext cx="65532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(p *Point)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v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723900" y="1790955"/>
            <a:ext cx="6553200" cy="9048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Point is referenced as p, not *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pPr fontAlgn="auto">
              <a:spcAft>
                <a:spcPts val="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Dereferencing is automatic with . operator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76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62071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/>
              <a:t>No Need to Reference</a:t>
            </a: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B6ED95-A00F-4DB8-BE43-720A6D0C15B1}"/>
              </a:ext>
            </a:extLst>
          </p:cNvPr>
          <p:cNvSpPr txBox="1">
            <a:spLocks/>
          </p:cNvSpPr>
          <p:nvPr/>
        </p:nvSpPr>
        <p:spPr>
          <a:xfrm>
            <a:off x="693246" y="2861608"/>
            <a:ext cx="6553200" cy="1938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 := Point{3, 4}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.OffsetX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723900" y="1790955"/>
            <a:ext cx="6553200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 not need to reference when calling the method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74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66800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/>
              <a:t>Using Pointer Receivers</a:t>
            </a:r>
            <a:endParaRPr lang="en-US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723900" y="1839147"/>
            <a:ext cx="6553200" cy="334245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Good programming practice: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All methods for a type have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 receivers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or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All methods for a type have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non-pointer receivers</a:t>
            </a:r>
          </a:p>
          <a:p>
            <a:pPr fontAlgn="auto">
              <a:spcAft>
                <a:spcPts val="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Mixing pointer/non-pointer receivers for a type will get confusing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Pointer receiver allows modification</a:t>
            </a:r>
          </a:p>
        </p:txBody>
      </p:sp>
    </p:spTree>
    <p:extLst>
      <p:ext uri="{BB962C8B-B14F-4D97-AF65-F5344CB8AC3E}">
        <p14:creationId xmlns:p14="http://schemas.microsoft.com/office/powerpoint/2010/main" val="3394439899"/>
      </p:ext>
    </p:extLst>
  </p:cSld>
  <p:clrMapOvr>
    <a:masterClrMapping/>
  </p:clrMapOvr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13799</TotalTime>
  <Words>102</Words>
  <Application>Microsoft Office PowerPoint</Application>
  <PresentationFormat>Widescreen</PresentationFormat>
  <Paragraphs>24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Arial Black</vt:lpstr>
      <vt:lpstr>Calibri</vt:lpstr>
      <vt:lpstr>Courier New</vt:lpstr>
      <vt:lpstr>DCE</vt:lpstr>
      <vt:lpstr>PowerPoint Presentation</vt:lpstr>
      <vt:lpstr>No Need to Dereference</vt:lpstr>
      <vt:lpstr>No Need to Reference</vt:lpstr>
      <vt:lpstr>Using Pointer Receivers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Ian</cp:lastModifiedBy>
  <cp:revision>377</cp:revision>
  <dcterms:created xsi:type="dcterms:W3CDTF">2009-09-24T20:35:00Z</dcterms:created>
  <dcterms:modified xsi:type="dcterms:W3CDTF">2017-11-16T20:10:09Z</dcterms:modified>
</cp:coreProperties>
</file>