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8" r:id="rId3"/>
    <p:sldId id="391" r:id="rId4"/>
    <p:sldId id="392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3" autoAdjust="0"/>
    <p:restoredTop sz="96784" autoAdjust="0"/>
  </p:normalViewPr>
  <p:slideViewPr>
    <p:cSldViewPr>
      <p:cViewPr varScale="1">
        <p:scale>
          <a:sx n="117" d="100"/>
          <a:sy n="117" d="100"/>
        </p:scale>
        <p:origin x="120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89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-9235" y="276100"/>
            <a:ext cx="12201236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31656" y="990600"/>
            <a:ext cx="11655545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6521337"/>
            <a:ext cx="28448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834357" y="6636056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231653" y="320984"/>
            <a:ext cx="11960347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53457"/>
            <a:ext cx="109728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9433"/>
            <a:ext cx="109728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2"/>
            <a:ext cx="12192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93" y="274638"/>
            <a:ext cx="1075890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3493" y="6356351"/>
            <a:ext cx="28448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22272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"/>
            <a:ext cx="6096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96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22" y="6046516"/>
            <a:ext cx="3005221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70673"/>
            <a:ext cx="73152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12192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6" y="312318"/>
            <a:ext cx="4973533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12192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2209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3: Object-Orientation in Go</a:t>
            </a:r>
          </a:p>
          <a:p>
            <a:pPr algn="l"/>
            <a:r>
              <a:rPr lang="en-US" sz="3200"/>
              <a:t>Topic </a:t>
            </a:r>
            <a:r>
              <a:rPr lang="en-US" sz="3200" smtClean="0"/>
              <a:t>2.2: </a:t>
            </a:r>
            <a:r>
              <a:rPr lang="en-US" sz="3200"/>
              <a:t>Pointer Receivers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761999" y="838200"/>
            <a:ext cx="6361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Limitations of Methods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62000" y="1905000"/>
            <a:ext cx="5778111" cy="2456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Receiver is passed implicitly as an argument to the method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 cannot modify the data inside the receiver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increase x coordinate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65B01C-E72E-407E-826B-3B53F657584D}"/>
              </a:ext>
            </a:extLst>
          </p:cNvPr>
          <p:cNvSpPr txBox="1">
            <a:spLocks/>
          </p:cNvSpPr>
          <p:nvPr/>
        </p:nvSpPr>
        <p:spPr>
          <a:xfrm>
            <a:off x="761999" y="4658416"/>
            <a:ext cx="60198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p1 := Point(3, 4)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p1.OffsetX(5)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13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/>
              <a:t>Large Receivers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receiver is large, lots of copying is required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AD7029-A86A-47F9-A5E5-32B2F22E0C89}"/>
              </a:ext>
            </a:extLst>
          </p:cNvPr>
          <p:cNvSpPr txBox="1">
            <a:spLocks/>
          </p:cNvSpPr>
          <p:nvPr/>
        </p:nvSpPr>
        <p:spPr>
          <a:xfrm>
            <a:off x="723900" y="2895600"/>
            <a:ext cx="6019800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 Image [100][100]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i1 :=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GrabImage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i1.BlurImage()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AB41D5-8B3C-49B6-90E7-D7A6352ED417}"/>
              </a:ext>
            </a:extLst>
          </p:cNvPr>
          <p:cNvSpPr txBox="1">
            <a:spLocks/>
          </p:cNvSpPr>
          <p:nvPr/>
        </p:nvSpPr>
        <p:spPr>
          <a:xfrm>
            <a:off x="685800" y="5107618"/>
            <a:ext cx="655320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10,000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copied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BlurImage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79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4955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 smtClean="0"/>
              <a:t>Pointer Receivers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723900" y="1752600"/>
            <a:ext cx="6553200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Receiver can be a pointer to a type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 by reference, pointer is passed to the 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B6ED95-A00F-4DB8-BE43-720A6D0C15B1}"/>
              </a:ext>
            </a:extLst>
          </p:cNvPr>
          <p:cNvSpPr txBox="1">
            <a:spLocks/>
          </p:cNvSpPr>
          <p:nvPr/>
        </p:nvSpPr>
        <p:spPr>
          <a:xfrm>
            <a:off x="653005" y="3177541"/>
            <a:ext cx="65532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 *Point)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float64)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v</a:t>
            </a:r>
          </a:p>
          <a:p>
            <a:pPr marL="0" lvl="0" indent="0" defTabSz="914400" eaLnBrk="0" hangingPunct="0">
              <a:spcBef>
                <a:spcPct val="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1571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13794</TotalTime>
  <Words>125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Limitations of Methods</vt:lpstr>
      <vt:lpstr>Large Receivers</vt:lpstr>
      <vt:lpstr>Pointer Receivers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376</cp:revision>
  <dcterms:created xsi:type="dcterms:W3CDTF">2009-09-24T20:35:00Z</dcterms:created>
  <dcterms:modified xsi:type="dcterms:W3CDTF">2017-11-16T20:09:59Z</dcterms:modified>
</cp:coreProperties>
</file>