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7" r:id="rId3"/>
    <p:sldId id="390" r:id="rId4"/>
    <p:sldId id="39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0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Object-Orientation in Go</a:t>
            </a:r>
          </a:p>
          <a:p>
            <a:pPr algn="l"/>
            <a:r>
              <a:rPr lang="en-US" sz="3200"/>
              <a:t>Topic 1.2: </a:t>
            </a:r>
            <a:r>
              <a:rPr lang="en-US" sz="3200" dirty="0"/>
              <a:t>Support for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5862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No “Class” Keyword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2000" y="1905000"/>
            <a:ext cx="5778111" cy="1643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OO languages have a class keyword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fields and methods are defined inside a class block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1CACFC-BC55-42A7-B4A4-472F6A529824}"/>
              </a:ext>
            </a:extLst>
          </p:cNvPr>
          <p:cNvSpPr txBox="1">
            <a:spLocks/>
          </p:cNvSpPr>
          <p:nvPr/>
        </p:nvSpPr>
        <p:spPr>
          <a:xfrm>
            <a:off x="533400" y="4114800"/>
            <a:ext cx="6553201" cy="1791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yval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8526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Associating Methods with Data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685800" y="3167634"/>
            <a:ext cx="5879378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()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(mi*2)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 :=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v.Double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925A2C1-DF31-4029-A036-B5952751C34F}"/>
              </a:ext>
            </a:extLst>
          </p:cNvPr>
          <p:cNvSpPr txBox="1">
            <a:spLocks/>
          </p:cNvSpPr>
          <p:nvPr/>
        </p:nvSpPr>
        <p:spPr>
          <a:xfrm>
            <a:off x="614830" y="1768859"/>
            <a:ext cx="60198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 has 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it is associated with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dot notation to call the method</a:t>
            </a:r>
          </a:p>
        </p:txBody>
      </p:sp>
    </p:spTree>
    <p:extLst>
      <p:ext uri="{BB962C8B-B14F-4D97-AF65-F5344CB8AC3E}">
        <p14:creationId xmlns:p14="http://schemas.microsoft.com/office/powerpoint/2010/main" val="14024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7123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Implicit Method Argument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685800" y="1828800"/>
            <a:ext cx="5879378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(mi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Double ()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(mi*2)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 :=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v.Double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925A2C1-DF31-4029-A036-B5952751C34F}"/>
              </a:ext>
            </a:extLst>
          </p:cNvPr>
          <p:cNvSpPr txBox="1">
            <a:spLocks/>
          </p:cNvSpPr>
          <p:nvPr/>
        </p:nvSpPr>
        <p:spPr>
          <a:xfrm>
            <a:off x="678084" y="4810137"/>
            <a:ext cx="6928970" cy="904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v is an implicit argument to the method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24924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13547</TotalTime>
  <Words>97</Words>
  <Application>Microsoft Office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No “Class” Keyword</vt:lpstr>
      <vt:lpstr>Associating Methods with Data</vt:lpstr>
      <vt:lpstr>Implicit Method Argument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Marketing</cp:lastModifiedBy>
  <cp:revision>363</cp:revision>
  <dcterms:created xsi:type="dcterms:W3CDTF">2009-09-24T20:35:00Z</dcterms:created>
  <dcterms:modified xsi:type="dcterms:W3CDTF">2017-11-17T22:34:33Z</dcterms:modified>
</cp:coreProperties>
</file>