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88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17" d="100"/>
          <a:sy n="117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9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5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Object-Orientation in Go</a:t>
            </a:r>
          </a:p>
          <a:p>
            <a:pPr algn="l"/>
            <a:r>
              <a:rPr lang="en-US" sz="3200"/>
              <a:t>Topic 1.3: </a:t>
            </a:r>
            <a:r>
              <a:rPr lang="en-US" sz="3200" dirty="0"/>
              <a:t>Support for 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Structs, again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2000" y="1905000"/>
            <a:ext cx="5778111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Struct types compose data fields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990600" y="2664024"/>
            <a:ext cx="47244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Point struct { 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x float64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y float64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925A2C1-DF31-4029-A036-B5952751C34F}"/>
              </a:ext>
            </a:extLst>
          </p:cNvPr>
          <p:cNvSpPr txBox="1">
            <a:spLocks/>
          </p:cNvSpPr>
          <p:nvPr/>
        </p:nvSpPr>
        <p:spPr>
          <a:xfrm>
            <a:off x="761999" y="4531043"/>
            <a:ext cx="5778111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feature of classes</a:t>
            </a: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5891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Structs with Methods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3900" y="1752600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Structs and methods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together allow arbitrary data and functions to be composed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723900" y="2895600"/>
            <a:ext cx="60198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 Point)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DistToOrig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t :=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2) + 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p1 := Point(3, 4)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p1.DistToOrig())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9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5642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Encapsulation in Go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3900" y="1752600"/>
            <a:ext cx="6553200" cy="45981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Making data fields or methods hidden from the programmer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Might use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keyword in another language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Point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Scale()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Scale()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multiply x and y coordinates by a constant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trust this to the programmer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Might scale one coordinate but not the other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Coordinates could become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nconsistent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x and y coordinates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9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5519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Hiding in a Package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3900" y="1752600"/>
            <a:ext cx="6553200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Go can only hide data/methods in a package</a:t>
            </a:r>
          </a:p>
          <a:p>
            <a:pPr fontAlgn="auto">
              <a:spcAft>
                <a:spcPts val="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Variables/functions are only exported if their names start with a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 letter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29000"/>
            <a:ext cx="3262431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611393"/>
            <a:ext cx="3262432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ackage main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“data"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829093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13629</TotalTime>
  <Words>173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Structs, again</vt:lpstr>
      <vt:lpstr>Structs with Methods</vt:lpstr>
      <vt:lpstr>Encapsulation in Go</vt:lpstr>
      <vt:lpstr>Hiding in a Package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377</cp:revision>
  <dcterms:created xsi:type="dcterms:W3CDTF">2009-09-24T20:35:00Z</dcterms:created>
  <dcterms:modified xsi:type="dcterms:W3CDTF">2017-11-16T20:11:35Z</dcterms:modified>
</cp:coreProperties>
</file>