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389" r:id="rId3"/>
    <p:sldId id="391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2.3: Error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075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Error Interface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6806879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Go programs return error interface objects to indicate errors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17E3B-FDE6-4FC7-9B08-EB3D0173D4C7}"/>
              </a:ext>
            </a:extLst>
          </p:cNvPr>
          <p:cNvSpPr txBox="1"/>
          <p:nvPr/>
        </p:nvSpPr>
        <p:spPr>
          <a:xfrm>
            <a:off x="761999" y="3200400"/>
            <a:ext cx="442460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error interface {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Error() string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10D49E-CDDC-4AEE-B6CF-42BE14867362}"/>
              </a:ext>
            </a:extLst>
          </p:cNvPr>
          <p:cNvSpPr txBox="1">
            <a:spLocks/>
          </p:cNvSpPr>
          <p:nvPr/>
        </p:nvSpPr>
        <p:spPr>
          <a:xfrm>
            <a:off x="761999" y="5029200"/>
            <a:ext cx="6806879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Correct operation: error == nil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Incorrect operation: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prints error message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450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Handling Errors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6806879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whether the error is nil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it is not nil, handle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17E3B-FDE6-4FC7-9B08-EB3D0173D4C7}"/>
              </a:ext>
            </a:extLst>
          </p:cNvPr>
          <p:cNvSpPr txBox="1"/>
          <p:nvPr/>
        </p:nvSpPr>
        <p:spPr>
          <a:xfrm>
            <a:off x="761999" y="3101435"/>
            <a:ext cx="7191392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f, err :=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os.Open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/test.txt”)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err != nil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(err)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C8AA2-26B4-4004-9B40-BDD0FD846CD6}"/>
              </a:ext>
            </a:extLst>
          </p:cNvPr>
          <p:cNvSpPr txBox="1">
            <a:spLocks/>
          </p:cNvSpPr>
          <p:nvPr/>
        </p:nvSpPr>
        <p:spPr>
          <a:xfrm>
            <a:off x="761034" y="5331999"/>
            <a:ext cx="6806879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package calls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 to generate string to 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41306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14202</TotalTime>
  <Words>90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Arial Black</vt:lpstr>
      <vt:lpstr>Calibri</vt:lpstr>
      <vt:lpstr>Courier New</vt:lpstr>
      <vt:lpstr>DCE</vt:lpstr>
      <vt:lpstr>PowerPoint Presentation</vt:lpstr>
      <vt:lpstr>Error Interface</vt:lpstr>
      <vt:lpstr>Handling Errors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410</cp:revision>
  <dcterms:created xsi:type="dcterms:W3CDTF">2009-09-24T20:35:00Z</dcterms:created>
  <dcterms:modified xsi:type="dcterms:W3CDTF">2017-11-17T18:15:03Z</dcterms:modified>
</cp:coreProperties>
</file>