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9"/>
  </p:notes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2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Interfaces for Abstraction</a:t>
            </a:r>
          </a:p>
          <a:p>
            <a:pPr algn="l"/>
            <a:r>
              <a:rPr lang="en-US" sz="3200" dirty="0"/>
              <a:t>Topic 1.3: Interface vs. Concrete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7673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Concrete vs Interface Types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5791200" cy="34163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Concrete Types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Specify the exact representation of the data and methods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Complete method implementation is included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Interface Types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some method signatures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Implementations are abstracted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4484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Interface Values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6513654" cy="37856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treated like other values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Assigned to variables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Passed, returned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values have two components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Concrete type which it is assigned to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Value of the dynamic type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value is actually a pair 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 type, dynamic value) </a:t>
            </a:r>
          </a:p>
        </p:txBody>
      </p:sp>
    </p:spTree>
    <p:extLst>
      <p:ext uri="{BB962C8B-B14F-4D97-AF65-F5344CB8AC3E}">
        <p14:creationId xmlns:p14="http://schemas.microsoft.com/office/powerpoint/2010/main" val="14699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7200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Defining an Interface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5EB5-ECCD-42C1-939E-086D67FEDEA2}"/>
              </a:ext>
            </a:extLst>
          </p:cNvPr>
          <p:cNvSpPr txBox="1"/>
          <p:nvPr/>
        </p:nvSpPr>
        <p:spPr>
          <a:xfrm>
            <a:off x="761999" y="1905000"/>
            <a:ext cx="6781801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Speaker interface {Speak ()}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Dog struct {name string}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Dog) Speak()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(d.name)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 Speaker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d1 Dog{“Brian”}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s1 = d1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s1.Speak()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20489-E031-404F-96F1-717F170C340F}"/>
              </a:ext>
            </a:extLst>
          </p:cNvPr>
          <p:cNvSpPr txBox="1"/>
          <p:nvPr/>
        </p:nvSpPr>
        <p:spPr>
          <a:xfrm>
            <a:off x="730169" y="5867400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type is Dog, Dynamic value is d1</a:t>
            </a:r>
          </a:p>
        </p:txBody>
      </p:sp>
    </p:spTree>
    <p:extLst>
      <p:ext uri="{BB962C8B-B14F-4D97-AF65-F5344CB8AC3E}">
        <p14:creationId xmlns:p14="http://schemas.microsoft.com/office/powerpoint/2010/main" val="232291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8844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Interface with Nil Dynamic Value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6513654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interface can have a nil dynamic value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4BD1F-76C8-4D15-BBE7-2FE45ABB58FB}"/>
              </a:ext>
            </a:extLst>
          </p:cNvPr>
          <p:cNvSpPr txBox="1"/>
          <p:nvPr/>
        </p:nvSpPr>
        <p:spPr>
          <a:xfrm>
            <a:off x="990600" y="2667000"/>
            <a:ext cx="561902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 Speaker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d1 *Dog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d1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2B4C1B-BE7C-45DD-8742-5C7A2015952A}"/>
              </a:ext>
            </a:extLst>
          </p:cNvPr>
          <p:cNvSpPr txBox="1">
            <a:spLocks/>
          </p:cNvSpPr>
          <p:nvPr/>
        </p:nvSpPr>
        <p:spPr>
          <a:xfrm>
            <a:off x="761999" y="3753379"/>
            <a:ext cx="6513654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d1 has no concrete value yet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s1 has a dynamic type but no dynamic value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5049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Nil Dynamic Value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752600"/>
            <a:ext cx="6513654" cy="13480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still call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of s1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Doesn’t need a dynamic value to call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check inside the method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4BD1F-76C8-4D15-BBE7-2FE45ABB58FB}"/>
              </a:ext>
            </a:extLst>
          </p:cNvPr>
          <p:cNvSpPr txBox="1"/>
          <p:nvPr/>
        </p:nvSpPr>
        <p:spPr>
          <a:xfrm>
            <a:off x="761999" y="3227179"/>
            <a:ext cx="5619028" cy="3477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*Dog) Speak()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d == nil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(“&lt;noise&gt;”)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(d.name)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 Speaker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d1 *Dog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d1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s1.Speak()</a:t>
            </a:r>
          </a:p>
        </p:txBody>
      </p:sp>
    </p:spTree>
    <p:extLst>
      <p:ext uri="{BB962C8B-B14F-4D97-AF65-F5344CB8AC3E}">
        <p14:creationId xmlns:p14="http://schemas.microsoft.com/office/powerpoint/2010/main" val="154713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5049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Nil Interface Value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752600"/>
            <a:ext cx="6513654" cy="21605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with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 dynamic type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Very different from an interface with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 dynamic value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Nil dynamic value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valid dynamic type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call a method since type is 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4BD1F-76C8-4D15-BBE7-2FE45ABB58FB}"/>
              </a:ext>
            </a:extLst>
          </p:cNvPr>
          <p:cNvSpPr txBox="1"/>
          <p:nvPr/>
        </p:nvSpPr>
        <p:spPr>
          <a:xfrm>
            <a:off x="761999" y="3886200"/>
            <a:ext cx="561902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 Speaker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d1 *Dog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d1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24807-400E-4BDA-A6B0-2323228A4842}"/>
              </a:ext>
            </a:extLst>
          </p:cNvPr>
          <p:cNvSpPr txBox="1"/>
          <p:nvPr/>
        </p:nvSpPr>
        <p:spPr>
          <a:xfrm>
            <a:off x="725346" y="5029200"/>
            <a:ext cx="5375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Nil dynamic type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call a method, runtime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807D5-4DF7-4049-BBEF-DCCFB82AC133}"/>
              </a:ext>
            </a:extLst>
          </p:cNvPr>
          <p:cNvSpPr txBox="1"/>
          <p:nvPr/>
        </p:nvSpPr>
        <p:spPr>
          <a:xfrm>
            <a:off x="761999" y="6014978"/>
            <a:ext cx="561902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 Speaker</a:t>
            </a:r>
          </a:p>
        </p:txBody>
      </p:sp>
    </p:spTree>
    <p:extLst>
      <p:ext uri="{BB962C8B-B14F-4D97-AF65-F5344CB8AC3E}">
        <p14:creationId xmlns:p14="http://schemas.microsoft.com/office/powerpoint/2010/main" val="444007630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14074</TotalTime>
  <Words>261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Concrete vs Interface Types</vt:lpstr>
      <vt:lpstr>Interface Values</vt:lpstr>
      <vt:lpstr>Defining an Interface Type</vt:lpstr>
      <vt:lpstr>Interface with Nil Dynamic Value</vt:lpstr>
      <vt:lpstr>Nil Dynamic Value</vt:lpstr>
      <vt:lpstr>Nil Interface Value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390</cp:revision>
  <dcterms:created xsi:type="dcterms:W3CDTF">2009-09-24T20:35:00Z</dcterms:created>
  <dcterms:modified xsi:type="dcterms:W3CDTF">2017-11-17T16:05:33Z</dcterms:modified>
</cp:coreProperties>
</file>