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8" r:id="rId3"/>
    <p:sldId id="389" r:id="rId4"/>
    <p:sldId id="39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1.2: 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Interfaces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5791200" cy="32685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signatures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Name, parameters, return values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is NOT defined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express conceptual similarity between types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Shape2D interface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2D shapes must have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6208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Satisfying an Interface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6285054" cy="35024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satisfies an interface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type defines all methods specified in the interface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Same method signatures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types satisfy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Shape2D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have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Area()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methods are OK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to inheritance with overriding</a:t>
            </a:r>
          </a:p>
        </p:txBody>
      </p:sp>
    </p:spTree>
    <p:extLst>
      <p:ext uri="{BB962C8B-B14F-4D97-AF65-F5344CB8AC3E}">
        <p14:creationId xmlns:p14="http://schemas.microsoft.com/office/powerpoint/2010/main" val="14699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200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/>
              <a:t>Defining an Interface Type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5EB5-ECCD-42C1-939E-086D67FEDEA2}"/>
              </a:ext>
            </a:extLst>
          </p:cNvPr>
          <p:cNvSpPr txBox="1"/>
          <p:nvPr/>
        </p:nvSpPr>
        <p:spPr>
          <a:xfrm>
            <a:off x="761999" y="1905000"/>
            <a:ext cx="792717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Shape2D interface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Area() float64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Perimeter() float64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Triangle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Triangle) Area() float64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Triangle) Perimeter() float64 {…}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20489-E031-404F-96F1-717F170C340F}"/>
              </a:ext>
            </a:extLst>
          </p:cNvPr>
          <p:cNvSpPr txBox="1"/>
          <p:nvPr/>
        </p:nvSpPr>
        <p:spPr>
          <a:xfrm>
            <a:off x="761999" y="4907987"/>
            <a:ext cx="664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Triangle type satisfies the Shape2D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need to state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322917314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13895</TotalTime>
  <Words>143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Interfaces</vt:lpstr>
      <vt:lpstr>Satisfying an Interface</vt:lpstr>
      <vt:lpstr>Defining an Interface Type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382</cp:revision>
  <dcterms:created xsi:type="dcterms:W3CDTF">2009-09-24T20:35:00Z</dcterms:created>
  <dcterms:modified xsi:type="dcterms:W3CDTF">2017-11-17T13:06:45Z</dcterms:modified>
</cp:coreProperties>
</file>