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6"/>
  </p:notesMasterIdLst>
  <p:sldIdLst>
    <p:sldId id="256" r:id="rId2"/>
    <p:sldId id="388" r:id="rId3"/>
    <p:sldId id="389" r:id="rId4"/>
    <p:sldId id="390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3" autoAdjust="0"/>
    <p:restoredTop sz="96784" autoAdjust="0"/>
  </p:normalViewPr>
  <p:slideViewPr>
    <p:cSldViewPr>
      <p:cViewPr varScale="1">
        <p:scale>
          <a:sx n="83" d="100"/>
          <a:sy n="83" d="100"/>
        </p:scale>
        <p:origin x="12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89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65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2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4: Interfaces for Abstraction</a:t>
            </a:r>
          </a:p>
          <a:p>
            <a:pPr algn="l"/>
            <a:r>
              <a:rPr lang="en-US" sz="3200" dirty="0"/>
              <a:t>Topic 1.1: Polymorphism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761999" y="838200"/>
            <a:ext cx="4105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Polymorphism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25346" y="1981200"/>
            <a:ext cx="5791200" cy="289925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Ability for an object to have different “forms” depending on the context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Area()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Rectangle,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area = base * height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Triangle,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area = 0.5 * base * height</a:t>
            </a:r>
          </a:p>
          <a:p>
            <a:pPr fontAlgn="auto"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Identical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at a high level of abstraction</a:t>
            </a:r>
          </a:p>
          <a:p>
            <a:pPr fontAlgn="auto"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at a low level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369713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761999" y="838200"/>
            <a:ext cx="31967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Inheritance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25346" y="1981200"/>
            <a:ext cx="6437454" cy="33424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Subclass inherits the methods/data of the superclass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superclass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Speak()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method, prints “&lt;noise&gt;”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Subclasses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Also have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Speak()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Cat and Dog are different forms of Speaker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Remember: Go does not have inheritance</a:t>
            </a:r>
          </a:p>
        </p:txBody>
      </p:sp>
    </p:spTree>
    <p:extLst>
      <p:ext uri="{BB962C8B-B14F-4D97-AF65-F5344CB8AC3E}">
        <p14:creationId xmlns:p14="http://schemas.microsoft.com/office/powerpoint/2010/main" val="146997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761999" y="838200"/>
            <a:ext cx="30396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Overriding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25346" y="1981200"/>
            <a:ext cx="6285054" cy="363791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Subclass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redefines a method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inherited from the superclass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Speaker, Cat, Dog</a:t>
            </a:r>
          </a:p>
          <a:p>
            <a:pPr lvl="1" fontAlgn="auto">
              <a:spcAft>
                <a:spcPts val="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Speaker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Speak()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prints “&lt;noise&gt;”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Speak()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prints “meow”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Speak()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prints “woof”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Speak()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polymorphic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Different implementations for each class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Same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(name,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params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return)</a:t>
            </a:r>
          </a:p>
        </p:txBody>
      </p:sp>
    </p:spTree>
    <p:extLst>
      <p:ext uri="{BB962C8B-B14F-4D97-AF65-F5344CB8AC3E}">
        <p14:creationId xmlns:p14="http://schemas.microsoft.com/office/powerpoint/2010/main" val="2322917314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13824</TotalTime>
  <Words>165</Words>
  <Application>Microsoft Office PowerPoint</Application>
  <PresentationFormat>Widescreen</PresentationFormat>
  <Paragraphs>29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Polymorphism</vt:lpstr>
      <vt:lpstr>Inheritance</vt:lpstr>
      <vt:lpstr>Overriding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 Harris</cp:lastModifiedBy>
  <cp:revision>378</cp:revision>
  <dcterms:created xsi:type="dcterms:W3CDTF">2009-09-24T20:35:00Z</dcterms:created>
  <dcterms:modified xsi:type="dcterms:W3CDTF">2017-11-17T15:02:37Z</dcterms:modified>
</cp:coreProperties>
</file>