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8"/>
  </p:notesMasterIdLst>
  <p:sldIdLst>
    <p:sldId id="256" r:id="rId2"/>
    <p:sldId id="388" r:id="rId3"/>
    <p:sldId id="389" r:id="rId4"/>
    <p:sldId id="390" r:id="rId5"/>
    <p:sldId id="391" r:id="rId6"/>
    <p:sldId id="392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115" d="100"/>
          <a:sy n="115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0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Interfaces for Abstraction</a:t>
            </a:r>
          </a:p>
          <a:p>
            <a:pPr algn="l"/>
            <a:r>
              <a:rPr lang="en-US" sz="3200" dirty="0"/>
              <a:t>Topic 2.2: Type Assertions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78917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Concealing Type Differences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36921" y="1906726"/>
            <a:ext cx="6361254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Interfaces hide the differences between types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13464-50F5-44A8-8ECF-4E2910A55CBF}"/>
              </a:ext>
            </a:extLst>
          </p:cNvPr>
          <p:cNvSpPr txBox="1"/>
          <p:nvPr/>
        </p:nvSpPr>
        <p:spPr>
          <a:xfrm>
            <a:off x="761999" y="2812197"/>
            <a:ext cx="6248401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FitInYard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Shape2D) bool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 &amp;&amp;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s.Perimeter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C4E7F0-3A59-4180-9CEC-05C07F39DF75}"/>
              </a:ext>
            </a:extLst>
          </p:cNvPr>
          <p:cNvSpPr txBox="1">
            <a:spLocks/>
          </p:cNvSpPr>
          <p:nvPr/>
        </p:nvSpPr>
        <p:spPr>
          <a:xfrm>
            <a:off x="725346" y="5638800"/>
            <a:ext cx="6361254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Sometimes you need to treat different types in different ways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73899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Exposing Type Differences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85800" y="1905000"/>
            <a:ext cx="6806879" cy="38595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Graphics program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DrawShape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draw any shape</a:t>
            </a:r>
          </a:p>
          <a:p>
            <a:pPr lvl="1" fontAlgn="auto"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 Shape2D) { …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Underlying API has different drawing functions for each shape</a:t>
            </a:r>
          </a:p>
          <a:p>
            <a:pPr lvl="1" fontAlgn="auto"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 Rectangle) { …</a:t>
            </a:r>
          </a:p>
          <a:p>
            <a:pPr lvl="1" fontAlgn="auto"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DrawTriangle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 Triangle) { …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Concrete type of shape s must be determined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4514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Type Assertions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36921" y="1797145"/>
            <a:ext cx="6361254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 assertions can be used to determine and extract the underlying concrete type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C4E7F0-3A59-4180-9CEC-05C07F39DF75}"/>
              </a:ext>
            </a:extLst>
          </p:cNvPr>
          <p:cNvSpPr txBox="1">
            <a:spLocks/>
          </p:cNvSpPr>
          <p:nvPr/>
        </p:nvSpPr>
        <p:spPr>
          <a:xfrm>
            <a:off x="793347" y="3733800"/>
            <a:ext cx="6361254" cy="28992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 assertion extracts Rectangle from Shape2D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Concrete type in parentheses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interface contains concrete type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== concrete type, ok == true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interface does not contain concrete type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== zero, ok == 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F141E-2780-4519-B3B3-45C9CCB4A15F}"/>
              </a:ext>
            </a:extLst>
          </p:cNvPr>
          <p:cNvSpPr txBox="1"/>
          <p:nvPr/>
        </p:nvSpPr>
        <p:spPr>
          <a:xfrm>
            <a:off x="793347" y="2655841"/>
            <a:ext cx="6248401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Shape2D) bool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ok := s.(Rectangle)</a:t>
            </a:r>
          </a:p>
        </p:txBody>
      </p:sp>
    </p:spTree>
    <p:extLst>
      <p:ext uri="{BB962C8B-B14F-4D97-AF65-F5344CB8AC3E}">
        <p14:creationId xmlns:p14="http://schemas.microsoft.com/office/powerpoint/2010/main" val="8063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9813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Type Assertions for Disambiguation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F141E-2780-4519-B3B3-45C9CCB4A15F}"/>
              </a:ext>
            </a:extLst>
          </p:cNvPr>
          <p:cNvSpPr txBox="1"/>
          <p:nvPr/>
        </p:nvSpPr>
        <p:spPr>
          <a:xfrm>
            <a:off x="914400" y="1806594"/>
            <a:ext cx="6248401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Shape2D) bool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ok := s.(Rectangle)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ok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tri, ok := s.(Triangle)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ok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DrawTriangle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04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3436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Type 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F141E-2780-4519-B3B3-45C9CCB4A15F}"/>
              </a:ext>
            </a:extLst>
          </p:cNvPr>
          <p:cNvSpPr txBox="1"/>
          <p:nvPr/>
        </p:nvSpPr>
        <p:spPr>
          <a:xfrm>
            <a:off x="846166" y="2362200"/>
            <a:ext cx="6248401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Shape2D) bool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s.(type)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Rectangle: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Triangle: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DrawTriangle(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D8243-F4F9-42C9-91F2-F91D959A6A67}"/>
              </a:ext>
            </a:extLst>
          </p:cNvPr>
          <p:cNvSpPr txBox="1">
            <a:spLocks/>
          </p:cNvSpPr>
          <p:nvPr/>
        </p:nvSpPr>
        <p:spPr>
          <a:xfrm>
            <a:off x="846166" y="1754088"/>
            <a:ext cx="67056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Switch statement used with a type assertion</a:t>
            </a:r>
          </a:p>
        </p:txBody>
      </p:sp>
    </p:spTree>
    <p:extLst>
      <p:ext uri="{BB962C8B-B14F-4D97-AF65-F5344CB8AC3E}">
        <p14:creationId xmlns:p14="http://schemas.microsoft.com/office/powerpoint/2010/main" val="5930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14180</TotalTime>
  <Words>172</Words>
  <Application>Microsoft Office PowerPoint</Application>
  <PresentationFormat>Widescreen</PresentationFormat>
  <Paragraphs>56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Concealing Type Differences</vt:lpstr>
      <vt:lpstr>Exposing Type Differences</vt:lpstr>
      <vt:lpstr>Type Assertions</vt:lpstr>
      <vt:lpstr>Type Assertions for Disambiguation</vt:lpstr>
      <vt:lpstr>Type Switch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Marketing</cp:lastModifiedBy>
  <cp:revision>408</cp:revision>
  <dcterms:created xsi:type="dcterms:W3CDTF">2009-09-24T20:35:00Z</dcterms:created>
  <dcterms:modified xsi:type="dcterms:W3CDTF">2017-11-18T00:55:31Z</dcterms:modified>
</cp:coreProperties>
</file>