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9"/>
  </p:notesMasterIdLst>
  <p:sldIdLst>
    <p:sldId id="256" r:id="rId2"/>
    <p:sldId id="388" r:id="rId3"/>
    <p:sldId id="389" r:id="rId4"/>
    <p:sldId id="390" r:id="rId5"/>
    <p:sldId id="391" r:id="rId6"/>
    <p:sldId id="392" r:id="rId7"/>
    <p:sldId id="393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77" d="100"/>
          <a:sy n="77" d="100"/>
        </p:scale>
        <p:origin x="66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9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Interfaces for Abstraction</a:t>
            </a:r>
          </a:p>
          <a:p>
            <a:pPr algn="l"/>
            <a:r>
              <a:rPr lang="en-US" sz="3200" dirty="0"/>
              <a:t>Topic 2.1: Using </a:t>
            </a:r>
            <a:r>
              <a:rPr lang="en-US" sz="3200" dirty="0" smtClean="0"/>
              <a:t>Interfaces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6846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Ways to Use an Interface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5346" y="1981200"/>
            <a:ext cx="5791200" cy="38595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a function which takes multiple types as a parameter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 X or type Y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interface Z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 is interface Z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 X and Y satisfy Z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methods must be those needed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</a:p>
        </p:txBody>
      </p:sp>
    </p:spTree>
    <p:extLst>
      <p:ext uri="{BB962C8B-B14F-4D97-AF65-F5344CB8AC3E}">
        <p14:creationId xmlns:p14="http://schemas.microsoft.com/office/powerpoint/2010/main" val="36971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390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Pool in a Yard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61999" y="1905000"/>
            <a:ext cx="6589854" cy="40811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need to put a pool in my yard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 needs to fit in my yard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area must be limited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 needs to be fenced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perimeters must be limited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to determine if a pool shape satisfies criteria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FitInYard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Takes a shape as a argument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Returns true if the shape satisfies criteria</a:t>
            </a:r>
          </a:p>
        </p:txBody>
      </p:sp>
    </p:spTree>
    <p:extLst>
      <p:ext uri="{BB962C8B-B14F-4D97-AF65-F5344CB8AC3E}">
        <p14:creationId xmlns:p14="http://schemas.microsoft.com/office/powerpoint/2010/main" val="19197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2974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FitInYard</a:t>
            </a:r>
            <a:r>
              <a:rPr lang="en-US" b="1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61998" y="1905000"/>
            <a:ext cx="6858001" cy="297312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possible shape types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Rectangle, triangle, circle, etc.</a:t>
            </a:r>
          </a:p>
          <a:p>
            <a:pPr fontAlgn="auto"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FitInYard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should take many shape types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Valid shape types must have: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Area()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Perimeter()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 shape with these methods is OK</a:t>
            </a:r>
          </a:p>
        </p:txBody>
      </p:sp>
    </p:spTree>
    <p:extLst>
      <p:ext uri="{BB962C8B-B14F-4D97-AF65-F5344CB8AC3E}">
        <p14:creationId xmlns:p14="http://schemas.microsoft.com/office/powerpoint/2010/main" val="9151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561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Interface for Shapes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61999" y="5867400"/>
            <a:ext cx="7696202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Rectangle and Triangle satisfy Shape2D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8C236-E6D8-43B4-84C3-340F10761C39}"/>
              </a:ext>
            </a:extLst>
          </p:cNvPr>
          <p:cNvSpPr txBox="1"/>
          <p:nvPr/>
        </p:nvSpPr>
        <p:spPr>
          <a:xfrm>
            <a:off x="761999" y="1844694"/>
            <a:ext cx="8077200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Shape2D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Area() float64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Perimeter() float64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{…}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(t Triangle) Area() float64 {…}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(t Triangle) Perimeter() float64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{…}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(t Rectangle) Area() float64 {…}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(t Rectangle) Perimeter() float64 {…}  </a:t>
            </a:r>
          </a:p>
        </p:txBody>
      </p:sp>
    </p:spTree>
    <p:extLst>
      <p:ext uri="{BB962C8B-B14F-4D97-AF65-F5344CB8AC3E}">
        <p14:creationId xmlns:p14="http://schemas.microsoft.com/office/powerpoint/2010/main" val="25017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7302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FitInYard</a:t>
            </a:r>
            <a:r>
              <a:rPr lang="en-US" b="1" dirty="0"/>
              <a:t>() Implementation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61999" y="5334000"/>
            <a:ext cx="6248401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 is any type that satisfies the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8C236-E6D8-43B4-84C3-340F10761C39}"/>
              </a:ext>
            </a:extLst>
          </p:cNvPr>
          <p:cNvSpPr txBox="1"/>
          <p:nvPr/>
        </p:nvSpPr>
        <p:spPr>
          <a:xfrm>
            <a:off x="761999" y="2057400"/>
            <a:ext cx="6248401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FitInYard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Shape2D) bool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 &amp;&amp;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s.Perimeter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1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441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Empty Interface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61999" y="2002524"/>
            <a:ext cx="6248401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Empty interface specifies no methods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types satisfy the empty interface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it to have a function accept any type as a parameter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8C236-E6D8-43B4-84C3-340F10761C39}"/>
              </a:ext>
            </a:extLst>
          </p:cNvPr>
          <p:cNvSpPr txBox="1"/>
          <p:nvPr/>
        </p:nvSpPr>
        <p:spPr>
          <a:xfrm>
            <a:off x="761999" y="4132162"/>
            <a:ext cx="6248401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interface{}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65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14134</TotalTime>
  <Words>273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Ways to Use an Interface</vt:lpstr>
      <vt:lpstr>Pool in a Yard</vt:lpstr>
      <vt:lpstr>FitInYard()</vt:lpstr>
      <vt:lpstr>Interface for Shapes</vt:lpstr>
      <vt:lpstr>FitInYard() Implementation</vt:lpstr>
      <vt:lpstr>Empty Interface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Marketing</cp:lastModifiedBy>
  <cp:revision>399</cp:revision>
  <dcterms:created xsi:type="dcterms:W3CDTF">2009-09-24T20:35:00Z</dcterms:created>
  <dcterms:modified xsi:type="dcterms:W3CDTF">2017-11-18T00:35:35Z</dcterms:modified>
</cp:coreProperties>
</file>