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"/>
  </p:notesMasterIdLst>
  <p:sldIdLst>
    <p:sldId id="256" r:id="rId2"/>
    <p:sldId id="387" r:id="rId3"/>
    <p:sldId id="396" r:id="rId4"/>
    <p:sldId id="393" r:id="rId5"/>
    <p:sldId id="39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125" d="100"/>
          <a:sy n="125" d="100"/>
        </p:scale>
        <p:origin x="7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375768" y="66360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456"/>
            <a:ext cx="82296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9432"/>
            <a:ext cx="82296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20" y="274638"/>
            <a:ext cx="80691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620" y="6356350"/>
            <a:ext cx="21336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6704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70673"/>
            <a:ext cx="54864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685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</a:t>
            </a:r>
            <a:r>
              <a:rPr lang="en-US" sz="3200" dirty="0"/>
              <a:t>Functions and </a:t>
            </a:r>
            <a:r>
              <a:rPr lang="en-US" sz="3200" dirty="0" smtClean="0"/>
              <a:t>Organization</a:t>
            </a:r>
            <a:endParaRPr lang="en-US" sz="3200" dirty="0"/>
          </a:p>
          <a:p>
            <a:pPr algn="l"/>
            <a:r>
              <a:rPr lang="en-US" sz="3200" dirty="0"/>
              <a:t>Topic 1.3: Call by Value, Reference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2732229" y="911630"/>
            <a:ext cx="3668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Call by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F60D-F37A-497A-94F6-297CBE437348}"/>
              </a:ext>
            </a:extLst>
          </p:cNvPr>
          <p:cNvSpPr txBox="1"/>
          <p:nvPr/>
        </p:nvSpPr>
        <p:spPr>
          <a:xfrm>
            <a:off x="914400" y="3505200"/>
            <a:ext cx="3502882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foo(y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 = y + 1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x := 2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foo(x)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533400" y="1663258"/>
            <a:ext cx="5025419" cy="164352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Passed arguments are copied to parameters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Modifying parameters has no effect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039009" y="911630"/>
            <a:ext cx="70553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Tradeoffs of Call by Value</a:t>
            </a:r>
            <a:endParaRPr lang="en-US" sz="44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09600" y="2133600"/>
            <a:ext cx="5257800" cy="25299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Advantage: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Encapsulation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variables only changed inside the function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Disadvantage: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Copying Time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 objects may take a long time to copy</a:t>
            </a:r>
          </a:p>
        </p:txBody>
      </p:sp>
    </p:spTree>
    <p:extLst>
      <p:ext uri="{BB962C8B-B14F-4D97-AF65-F5344CB8AC3E}">
        <p14:creationId xmlns:p14="http://schemas.microsoft.com/office/powerpoint/2010/main" val="34188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2105104" y="911630"/>
            <a:ext cx="4923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Call by Reference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5025419" cy="1643527"/>
          </a:xfr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Programmer can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a pointer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an argument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Called function has direct access to caller variable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61BCE-7ADC-4993-8B08-E211341B6CCB}"/>
              </a:ext>
            </a:extLst>
          </p:cNvPr>
          <p:cNvSpPr txBox="1"/>
          <p:nvPr/>
        </p:nvSpPr>
        <p:spPr>
          <a:xfrm>
            <a:off x="914400" y="3505200"/>
            <a:ext cx="3687228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foo(y *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*y = *y + 1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x := 2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foo(&amp;x)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7874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411885" y="911630"/>
            <a:ext cx="8309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Tradeoffs of Call by Reference</a:t>
            </a:r>
            <a:endParaRPr lang="en-US" sz="4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7FB75F-1D79-4D03-981C-9029766AFB2F}"/>
              </a:ext>
            </a:extLst>
          </p:cNvPr>
          <p:cNvSpPr txBox="1">
            <a:spLocks/>
          </p:cNvSpPr>
          <p:nvPr/>
        </p:nvSpPr>
        <p:spPr>
          <a:xfrm>
            <a:off x="609600" y="2133600"/>
            <a:ext cx="5257800" cy="34163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Advantage: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Copying Time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Don’t need to copy arguments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Disadvantage: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Encapsulation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variables may be changed in called functions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May be what you want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 an array</a:t>
            </a:r>
          </a:p>
        </p:txBody>
      </p:sp>
    </p:spTree>
    <p:extLst>
      <p:ext uri="{BB962C8B-B14F-4D97-AF65-F5344CB8AC3E}">
        <p14:creationId xmlns:p14="http://schemas.microsoft.com/office/powerpoint/2010/main" val="3183908256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12864</TotalTime>
  <Words>178</Words>
  <Application>Microsoft Office PowerPoint</Application>
  <PresentationFormat>On-screen Show (4:3)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Call by Value</vt:lpstr>
      <vt:lpstr>Tradeoffs of Call by Value</vt:lpstr>
      <vt:lpstr>Call by Reference</vt:lpstr>
      <vt:lpstr>Tradeoffs of Call by Reference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318</cp:revision>
  <dcterms:created xsi:type="dcterms:W3CDTF">2009-09-24T20:35:00Z</dcterms:created>
  <dcterms:modified xsi:type="dcterms:W3CDTF">2017-11-08T16:22:18Z</dcterms:modified>
</cp:coreProperties>
</file>