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7"/>
  </p:notesMasterIdLst>
  <p:sldIdLst>
    <p:sldId id="256" r:id="rId2"/>
    <p:sldId id="387" r:id="rId3"/>
    <p:sldId id="396" r:id="rId4"/>
    <p:sldId id="393" r:id="rId5"/>
    <p:sldId id="397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 autoAdjust="0"/>
    <p:restoredTop sz="96784" autoAdjust="0"/>
  </p:normalViewPr>
  <p:slideViewPr>
    <p:cSldViewPr>
      <p:cViewPr varScale="1">
        <p:scale>
          <a:sx n="125" d="100"/>
          <a:sy n="125" d="100"/>
        </p:scale>
        <p:origin x="72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4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21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927" y="276100"/>
            <a:ext cx="9150927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6927" y="276100"/>
            <a:ext cx="9150927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8741659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21336"/>
            <a:ext cx="21336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21336"/>
            <a:ext cx="21336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4375768" y="663605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456"/>
            <a:ext cx="82296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9432"/>
            <a:ext cx="82296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"/>
            <a:ext cx="9144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9144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620" y="274638"/>
            <a:ext cx="80691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620" y="6356350"/>
            <a:ext cx="21336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16704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4572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"/>
            <a:ext cx="4572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70673"/>
            <a:ext cx="54864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685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1: </a:t>
            </a:r>
            <a:r>
              <a:rPr lang="en-US" sz="3200" dirty="0"/>
              <a:t>Functions and </a:t>
            </a:r>
            <a:r>
              <a:rPr lang="en-US" sz="3200" dirty="0" smtClean="0"/>
              <a:t>Organization</a:t>
            </a:r>
            <a:endParaRPr lang="en-US" sz="3200" dirty="0"/>
          </a:p>
          <a:p>
            <a:pPr algn="l"/>
            <a:r>
              <a:rPr lang="en-US" sz="3200" dirty="0"/>
              <a:t>Topic 2.3: Function Guidelines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1683524" y="911630"/>
            <a:ext cx="5766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Function Complexity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609600" y="2042077"/>
            <a:ext cx="5025419" cy="252992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Functions should be simple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Easier to debug</a:t>
            </a:r>
          </a:p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length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the most obvious measure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Short functions can be complicated too</a:t>
            </a:r>
          </a:p>
        </p:txBody>
      </p:sp>
    </p:spTree>
    <p:extLst>
      <p:ext uri="{BB962C8B-B14F-4D97-AF65-F5344CB8AC3E}">
        <p14:creationId xmlns:p14="http://schemas.microsoft.com/office/powerpoint/2010/main" val="42655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2264607" y="911630"/>
            <a:ext cx="46041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Length</a:t>
            </a:r>
            <a:endParaRPr lang="en-US" sz="44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4214D3-8AE5-43CE-94F0-B264351FCA30}"/>
              </a:ext>
            </a:extLst>
          </p:cNvPr>
          <p:cNvSpPr txBox="1">
            <a:spLocks/>
          </p:cNvSpPr>
          <p:nvPr/>
        </p:nvSpPr>
        <p:spPr>
          <a:xfrm>
            <a:off x="685800" y="1752600"/>
            <a:ext cx="5025419" cy="12741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 you write complicated code with simple functions?</a:t>
            </a:r>
          </a:p>
          <a:p>
            <a:pPr fontAlgn="auto"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Call Hierarchy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4214D3-8AE5-43CE-94F0-B264351FCA30}"/>
              </a:ext>
            </a:extLst>
          </p:cNvPr>
          <p:cNvSpPr txBox="1">
            <a:spLocks/>
          </p:cNvSpPr>
          <p:nvPr/>
        </p:nvSpPr>
        <p:spPr>
          <a:xfrm>
            <a:off x="533400" y="3657600"/>
            <a:ext cx="1166013" cy="9787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a() {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&lt;100 lines&gt;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62200" y="3657600"/>
            <a:ext cx="2743200" cy="2286000"/>
            <a:chOff x="1905000" y="3352800"/>
            <a:chExt cx="3406140" cy="2332708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D14214D3-8AE5-43CE-94F0-B264351FCA30}"/>
                </a:ext>
              </a:extLst>
            </p:cNvPr>
            <p:cNvSpPr txBox="1">
              <a:spLocks/>
            </p:cNvSpPr>
            <p:nvPr/>
          </p:nvSpPr>
          <p:spPr>
            <a:xfrm>
              <a:off x="2819400" y="3352800"/>
              <a:ext cx="1600200" cy="7940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80000"/>
                </a:lnSpc>
                <a:spcAft>
                  <a:spcPts val="0"/>
                </a:spcAft>
                <a:buNone/>
              </a:pP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func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a() {</a:t>
              </a:r>
            </a:p>
            <a:p>
              <a:pPr marL="0" indent="0" fontAlgn="auto">
                <a:lnSpc>
                  <a:spcPct val="80000"/>
                </a:lnSpc>
                <a:spcAft>
                  <a:spcPts val="0"/>
                </a:spcAft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b()</a:t>
              </a:r>
            </a:p>
            <a:p>
              <a:pPr marL="0" indent="0" fontAlgn="auto">
                <a:lnSpc>
                  <a:spcPct val="80000"/>
                </a:lnSpc>
                <a:spcAft>
                  <a:spcPts val="0"/>
                </a:spcAft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c()</a:t>
              </a:r>
            </a:p>
            <a:p>
              <a:pPr marL="0" indent="0" fontAlgn="auto">
                <a:lnSpc>
                  <a:spcPct val="80000"/>
                </a:lnSpc>
                <a:spcAft>
                  <a:spcPts val="0"/>
                </a:spcAft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D14214D3-8AE5-43CE-94F0-B264351FCA30}"/>
                </a:ext>
              </a:extLst>
            </p:cNvPr>
            <p:cNvSpPr txBox="1">
              <a:spLocks/>
            </p:cNvSpPr>
            <p:nvPr/>
          </p:nvSpPr>
          <p:spPr>
            <a:xfrm>
              <a:off x="1905000" y="4706779"/>
              <a:ext cx="1600200" cy="9787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80000"/>
                </a:lnSpc>
                <a:spcAft>
                  <a:spcPts val="0"/>
                </a:spcAft>
                <a:buNone/>
              </a:pP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func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b() {</a:t>
              </a:r>
            </a:p>
            <a:p>
              <a:pPr marL="0" indent="0" fontAlgn="auto">
                <a:lnSpc>
                  <a:spcPct val="80000"/>
                </a:lnSpc>
                <a:spcAft>
                  <a:spcPts val="0"/>
                </a:spcAft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marL="0" indent="0" fontAlgn="auto">
                <a:lnSpc>
                  <a:spcPct val="80000"/>
                </a:lnSpc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&lt;50 lines&gt;</a:t>
              </a:r>
            </a:p>
            <a:p>
              <a:pPr marL="0" indent="0" fontAlgn="auto">
                <a:lnSpc>
                  <a:spcPct val="80000"/>
                </a:lnSpc>
                <a:spcAft>
                  <a:spcPts val="0"/>
                </a:spcAft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marL="0" indent="0" fontAlgn="auto">
                <a:lnSpc>
                  <a:spcPct val="80000"/>
                </a:lnSpc>
                <a:spcAft>
                  <a:spcPts val="0"/>
                </a:spcAft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D14214D3-8AE5-43CE-94F0-B264351FCA30}"/>
                </a:ext>
              </a:extLst>
            </p:cNvPr>
            <p:cNvSpPr txBox="1">
              <a:spLocks/>
            </p:cNvSpPr>
            <p:nvPr/>
          </p:nvSpPr>
          <p:spPr>
            <a:xfrm>
              <a:off x="3710940" y="4699158"/>
              <a:ext cx="1600200" cy="9787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ct val="80000"/>
                </a:lnSpc>
                <a:spcAft>
                  <a:spcPts val="0"/>
                </a:spcAft>
                <a:buNone/>
              </a:pP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func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c() {</a:t>
              </a:r>
            </a:p>
            <a:p>
              <a:pPr marL="0" indent="0" fontAlgn="auto">
                <a:lnSpc>
                  <a:spcPct val="80000"/>
                </a:lnSpc>
                <a:spcAft>
                  <a:spcPts val="0"/>
                </a:spcAft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marL="0" indent="0" fontAlgn="auto">
                <a:lnSpc>
                  <a:spcPct val="80000"/>
                </a:lnSpc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&lt;50 lines&gt;</a:t>
              </a:r>
            </a:p>
            <a:p>
              <a:pPr marL="0" indent="0" fontAlgn="auto">
                <a:lnSpc>
                  <a:spcPct val="80000"/>
                </a:lnSpc>
                <a:spcAft>
                  <a:spcPts val="0"/>
                </a:spcAft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marL="0" indent="0" fontAlgn="auto">
                <a:lnSpc>
                  <a:spcPct val="80000"/>
                </a:lnSpc>
                <a:spcAft>
                  <a:spcPts val="0"/>
                </a:spcAft>
                <a:buNone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cxnSp>
          <p:nvCxnSpPr>
            <p:cNvPr id="3" name="Straight Arrow Connector 2"/>
            <p:cNvCxnSpPr>
              <a:stCxn id="5" idx="2"/>
              <a:endCxn id="7" idx="0"/>
            </p:cNvCxnSpPr>
            <p:nvPr/>
          </p:nvCxnSpPr>
          <p:spPr>
            <a:xfrm flipH="1">
              <a:off x="2705100" y="4146864"/>
              <a:ext cx="914400" cy="5599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10" idx="0"/>
            </p:cNvCxnSpPr>
            <p:nvPr/>
          </p:nvCxnSpPr>
          <p:spPr>
            <a:xfrm>
              <a:off x="3619500" y="4146864"/>
              <a:ext cx="891540" cy="5522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04700" y="3174304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Option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31299" y="3174304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341887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1213848" y="911630"/>
            <a:ext cx="6705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Control-flow Complexity</a:t>
            </a:r>
            <a:endParaRPr lang="en-US" sz="44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A943C9-9B6F-476D-88DA-CAD9FEA3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2235"/>
            <a:ext cx="5025419" cy="830997"/>
          </a:xfrm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Control-flow describes conditional paths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361AD0-4E09-4E4A-AAF4-2FCFE1D4FE1A}"/>
              </a:ext>
            </a:extLst>
          </p:cNvPr>
          <p:cNvSpPr txBox="1">
            <a:spLocks/>
          </p:cNvSpPr>
          <p:nvPr/>
        </p:nvSpPr>
        <p:spPr>
          <a:xfrm>
            <a:off x="838200" y="2971800"/>
            <a:ext cx="2819400" cy="24929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== 1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== 1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92BFA-A219-41B6-AAB1-E1BDD660FE92}"/>
              </a:ext>
            </a:extLst>
          </p:cNvPr>
          <p:cNvSpPr txBox="1">
            <a:spLocks/>
          </p:cNvSpPr>
          <p:nvPr/>
        </p:nvSpPr>
        <p:spPr>
          <a:xfrm>
            <a:off x="710540" y="5633358"/>
            <a:ext cx="5025419" cy="4616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 control-flow paths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4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1119279" y="911630"/>
            <a:ext cx="68948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Partition</a:t>
            </a:r>
            <a:r>
              <a:rPr lang="en-US" b="1" dirty="0"/>
              <a:t>ing Conditionals</a:t>
            </a:r>
            <a:endParaRPr lang="en-US" sz="4400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A943C9-9B6F-476D-88DA-CAD9FEA3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2235"/>
            <a:ext cx="5025419" cy="830997"/>
          </a:xfrm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 hierarchy can reduce control-flow complexity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361AD0-4E09-4E4A-AAF4-2FCFE1D4FE1A}"/>
              </a:ext>
            </a:extLst>
          </p:cNvPr>
          <p:cNvSpPr txBox="1">
            <a:spLocks/>
          </p:cNvSpPr>
          <p:nvPr/>
        </p:nvSpPr>
        <p:spPr>
          <a:xfrm>
            <a:off x="613381" y="3000044"/>
            <a:ext cx="2286000" cy="16989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== 1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92BFA-A219-41B6-AAB1-E1BDD660FE92}"/>
              </a:ext>
            </a:extLst>
          </p:cNvPr>
          <p:cNvSpPr txBox="1">
            <a:spLocks/>
          </p:cNvSpPr>
          <p:nvPr/>
        </p:nvSpPr>
        <p:spPr>
          <a:xfrm>
            <a:off x="685799" y="5062981"/>
            <a:ext cx="5025419" cy="83099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 control-flow paths in each function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E68F14-D409-4637-809D-59EBA21DE941}"/>
              </a:ext>
            </a:extLst>
          </p:cNvPr>
          <p:cNvSpPr txBox="1">
            <a:spLocks/>
          </p:cNvSpPr>
          <p:nvPr/>
        </p:nvSpPr>
        <p:spPr>
          <a:xfrm>
            <a:off x="3051781" y="3138543"/>
            <a:ext cx="2282219" cy="14219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== 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028228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13128</TotalTime>
  <Words>171</Words>
  <Application>Microsoft Office PowerPoint</Application>
  <PresentationFormat>On-screen Show (4:3)</PresentationFormat>
  <Paragraphs>60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Function Complexity</vt:lpstr>
      <vt:lpstr>Function Length</vt:lpstr>
      <vt:lpstr>Control-flow Complexity</vt:lpstr>
      <vt:lpstr>Partitioning Conditionals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Ian</cp:lastModifiedBy>
  <cp:revision>342</cp:revision>
  <dcterms:created xsi:type="dcterms:W3CDTF">2009-09-24T20:35:00Z</dcterms:created>
  <dcterms:modified xsi:type="dcterms:W3CDTF">2017-11-08T16:27:05Z</dcterms:modified>
</cp:coreProperties>
</file>