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7"/>
  </p:notesMasterIdLst>
  <p:sldIdLst>
    <p:sldId id="256" r:id="rId2"/>
    <p:sldId id="387" r:id="rId3"/>
    <p:sldId id="396" r:id="rId4"/>
    <p:sldId id="393" r:id="rId5"/>
    <p:sldId id="397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3" autoAdjust="0"/>
    <p:restoredTop sz="96784" autoAdjust="0"/>
  </p:normalViewPr>
  <p:slideViewPr>
    <p:cSldViewPr>
      <p:cViewPr varScale="1">
        <p:scale>
          <a:sx n="77" d="100"/>
          <a:sy n="77" d="100"/>
        </p:scale>
        <p:origin x="13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E8F5-70DF-4D1D-A494-7012FA362663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A302-76AD-4C1B-9E65-7A1957DA1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37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49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21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96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9144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4" y="312317"/>
            <a:ext cx="3730150" cy="4852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073367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9144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4" y="312317"/>
            <a:ext cx="3730150" cy="48528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1073367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927" y="276100"/>
            <a:ext cx="9150927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6927" y="276100"/>
            <a:ext cx="9150927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73741" y="990600"/>
            <a:ext cx="8741659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171450" indent="-171450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514213" indent="-171450">
              <a:buFont typeface="Arial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56976" indent="-17145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521336"/>
            <a:ext cx="21336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521336"/>
            <a:ext cx="21336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4375768" y="663605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BF6646-2CDE-4770-8BE7-98B0D01BE9CA}" type="slidenum">
              <a:rPr lang="en-CA" sz="1000" smtClean="0">
                <a:solidFill>
                  <a:srgbClr val="1B344A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CA" sz="1000" dirty="0">
              <a:solidFill>
                <a:srgbClr val="1B34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</p:spPr>
        <p:txBody>
          <a:bodyPr/>
          <a:lstStyle>
            <a:lvl1pPr>
              <a:defRPr sz="24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456"/>
            <a:ext cx="8229600" cy="1085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9432"/>
            <a:ext cx="8229600" cy="383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16" y="6046515"/>
            <a:ext cx="2253916" cy="29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"/>
            <a:ext cx="9144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2106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9144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92106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9144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4" y="312317"/>
            <a:ext cx="3730150" cy="4852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073367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1"/>
            <a:ext cx="9144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4" y="312317"/>
            <a:ext cx="3730150" cy="4852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073367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223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223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16" y="6046515"/>
            <a:ext cx="2253916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16" y="6046515"/>
            <a:ext cx="2253916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620" y="274638"/>
            <a:ext cx="80691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17620" y="6356350"/>
            <a:ext cx="2133600" cy="365125"/>
          </a:xfrm>
        </p:spPr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16704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4572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16" y="6046515"/>
            <a:ext cx="2253916" cy="29323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"/>
            <a:ext cx="4572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16" y="6046515"/>
            <a:ext cx="2253916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356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16" y="6046515"/>
            <a:ext cx="2253916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70673"/>
            <a:ext cx="5486400" cy="3456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9144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4" y="312317"/>
            <a:ext cx="3730150" cy="48528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73367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9144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4" y="312317"/>
            <a:ext cx="3730150" cy="4852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73367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1359991A-EB27-0743-820A-4F6F46794A70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65208C-9839-5042-BB80-20F569059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10B697-77B2-432F-929C-93AF72E9A826}"/>
              </a:ext>
            </a:extLst>
          </p:cNvPr>
          <p:cNvSpPr>
            <a:spLocks noGrp="1"/>
          </p:cNvSpPr>
          <p:nvPr/>
        </p:nvSpPr>
        <p:spPr>
          <a:xfrm>
            <a:off x="685800" y="2286000"/>
            <a:ext cx="77724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Module 1: Functions and </a:t>
            </a:r>
            <a:r>
              <a:rPr lang="en-US" sz="3200" dirty="0" smtClean="0"/>
              <a:t>Organization</a:t>
            </a:r>
            <a:endParaRPr lang="en-US" sz="3200" dirty="0"/>
          </a:p>
          <a:p>
            <a:pPr algn="l"/>
            <a:r>
              <a:rPr lang="en-US" sz="3200" dirty="0"/>
              <a:t>Topic 1.2: Function Parameters and   			Return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1666677" y="911630"/>
            <a:ext cx="57999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 Parameters</a:t>
            </a:r>
            <a:endParaRPr 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03F60D-F37A-497A-94F6-297CBE437348}"/>
              </a:ext>
            </a:extLst>
          </p:cNvPr>
          <p:cNvSpPr txBox="1"/>
          <p:nvPr/>
        </p:nvSpPr>
        <p:spPr>
          <a:xfrm>
            <a:off x="649459" y="4267200"/>
            <a:ext cx="4793300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foo(x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fmt.Print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* y)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 { 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foo(2, 3)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533400" y="1663258"/>
            <a:ext cx="5025419" cy="245605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Functions may need input data to perform their operations</a:t>
            </a:r>
          </a:p>
          <a:p>
            <a:pPr fontAlgn="auto"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are listed in parenthesis after function name</a:t>
            </a:r>
          </a:p>
          <a:p>
            <a:pPr fontAlgn="auto"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are supplied in the call</a:t>
            </a:r>
          </a:p>
        </p:txBody>
      </p:sp>
    </p:spTree>
    <p:extLst>
      <p:ext uri="{BB962C8B-B14F-4D97-AF65-F5344CB8AC3E}">
        <p14:creationId xmlns:p14="http://schemas.microsoft.com/office/powerpoint/2010/main" val="426558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1948805" y="911630"/>
            <a:ext cx="52357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Parameter Options</a:t>
            </a:r>
            <a:endParaRPr 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03F60D-F37A-497A-94F6-297CBE437348}"/>
              </a:ext>
            </a:extLst>
          </p:cNvPr>
          <p:cNvSpPr txBox="1"/>
          <p:nvPr/>
        </p:nvSpPr>
        <p:spPr>
          <a:xfrm>
            <a:off x="914400" y="3271060"/>
            <a:ext cx="2581156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 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609600" y="1828800"/>
            <a:ext cx="5025419" cy="127419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no parameters are needed, put nothing in parentheses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Still need parentheses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476680-E543-42EF-8797-74B73A8FA77D}"/>
              </a:ext>
            </a:extLst>
          </p:cNvPr>
          <p:cNvSpPr txBox="1">
            <a:spLocks/>
          </p:cNvSpPr>
          <p:nvPr/>
        </p:nvSpPr>
        <p:spPr>
          <a:xfrm>
            <a:off x="609600" y="4438186"/>
            <a:ext cx="5025419" cy="46166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List arguments of same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0B052-D5A7-4EF9-B8EE-A9412CD05CA7}"/>
              </a:ext>
            </a:extLst>
          </p:cNvPr>
          <p:cNvSpPr txBox="1"/>
          <p:nvPr/>
        </p:nvSpPr>
        <p:spPr>
          <a:xfrm>
            <a:off x="914400" y="5072693"/>
            <a:ext cx="4055919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foo(x, y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87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2591965" y="911630"/>
            <a:ext cx="39494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Re</a:t>
            </a:r>
            <a:r>
              <a:rPr lang="en-US" b="1" dirty="0"/>
              <a:t>turn Values</a:t>
            </a:r>
            <a:endParaRPr lang="en-US" sz="4400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FA943C9-9B6F-476D-88DA-CAD9FEA3C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5025419" cy="2456057"/>
          </a:xfrm>
        </p:spPr>
        <p:txBody>
          <a:bodyPr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Functions can return a value as a result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Type of return value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after parameters in declaration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 call used on right-hand side of an assignment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DDC3CC-4B71-4125-BEB1-B2FBBD503F99}"/>
              </a:ext>
            </a:extLst>
          </p:cNvPr>
          <p:cNvSpPr txBox="1"/>
          <p:nvPr/>
        </p:nvSpPr>
        <p:spPr>
          <a:xfrm>
            <a:off x="838200" y="4447430"/>
            <a:ext cx="4240263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foo(x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x + 1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:= foo(1)</a:t>
            </a:r>
          </a:p>
        </p:txBody>
      </p:sp>
    </p:spTree>
    <p:extLst>
      <p:ext uri="{BB962C8B-B14F-4D97-AF65-F5344CB8AC3E}">
        <p14:creationId xmlns:p14="http://schemas.microsoft.com/office/powerpoint/2010/main" val="337874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1447422" y="911630"/>
            <a:ext cx="62385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Multiple Re</a:t>
            </a:r>
            <a:r>
              <a:rPr lang="en-US" b="1" dirty="0"/>
              <a:t>turn Values</a:t>
            </a:r>
            <a:endParaRPr lang="en-US" sz="4400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FA943C9-9B6F-476D-88DA-CAD9FEA3C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01338"/>
            <a:ext cx="5025419" cy="830997"/>
          </a:xfrm>
        </p:spPr>
        <p:txBody>
          <a:bodyPr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Multiple value types must be listed in the declaration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DDC3CC-4B71-4125-BEB1-B2FBBD503F99}"/>
              </a:ext>
            </a:extLst>
          </p:cNvPr>
          <p:cNvSpPr txBox="1"/>
          <p:nvPr/>
        </p:nvSpPr>
        <p:spPr>
          <a:xfrm>
            <a:off x="685800" y="3657600"/>
            <a:ext cx="5715026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foo2(x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x, x + 1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b := foo2(3)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90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CE">
  <a:themeElements>
    <a:clrScheme name="D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CE_4x3_template.potx" id="{4DC6ADB3-0D22-4863-9D3B-7D6CDF59D689}" vid="{89036149-6EB3-488C-9372-F0A2741FBF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12777</TotalTime>
  <Words>177</Words>
  <Application>Microsoft Office PowerPoint</Application>
  <PresentationFormat>On-screen Show (4:3)</PresentationFormat>
  <Paragraphs>38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ＭＳ Ｐゴシック</vt:lpstr>
      <vt:lpstr>Arial</vt:lpstr>
      <vt:lpstr>Arial Black</vt:lpstr>
      <vt:lpstr>Calibri</vt:lpstr>
      <vt:lpstr>Courier New</vt:lpstr>
      <vt:lpstr>DCE</vt:lpstr>
      <vt:lpstr>PowerPoint Presentation</vt:lpstr>
      <vt:lpstr>Function Parameters</vt:lpstr>
      <vt:lpstr>Parameter Options</vt:lpstr>
      <vt:lpstr>Return Values</vt:lpstr>
      <vt:lpstr>Multiple Return Values</vt:lpstr>
    </vt:vector>
  </TitlesOfParts>
  <Company>UCI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Rashed Iqbal</dc:creator>
  <cp:lastModifiedBy>Marketing</cp:lastModifiedBy>
  <cp:revision>309</cp:revision>
  <dcterms:created xsi:type="dcterms:W3CDTF">2009-09-24T20:35:00Z</dcterms:created>
  <dcterms:modified xsi:type="dcterms:W3CDTF">2017-11-08T18:54:29Z</dcterms:modified>
</cp:coreProperties>
</file>