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7"/>
  </p:notesMasterIdLst>
  <p:sldIdLst>
    <p:sldId id="256" r:id="rId2"/>
    <p:sldId id="387" r:id="rId3"/>
    <p:sldId id="396" r:id="rId4"/>
    <p:sldId id="393" r:id="rId5"/>
    <p:sldId id="39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125" d="100"/>
          <a:sy n="125" d="100"/>
        </p:scale>
        <p:origin x="7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1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8741659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375768" y="66360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456"/>
            <a:ext cx="82296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9432"/>
            <a:ext cx="82296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20" y="274638"/>
            <a:ext cx="80691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620" y="6356350"/>
            <a:ext cx="21336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16704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70673"/>
            <a:ext cx="54864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685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1: </a:t>
            </a:r>
            <a:r>
              <a:rPr lang="en-US" sz="3200" dirty="0"/>
              <a:t>Functions and </a:t>
            </a:r>
            <a:r>
              <a:rPr lang="en-US" sz="3200" dirty="0" smtClean="0"/>
              <a:t>Organization</a:t>
            </a:r>
            <a:endParaRPr lang="en-US" sz="3200" dirty="0"/>
          </a:p>
          <a:p>
            <a:pPr algn="l"/>
            <a:r>
              <a:rPr lang="en-US" sz="3200" dirty="0"/>
              <a:t>Topic </a:t>
            </a:r>
            <a:r>
              <a:rPr lang="en-US" sz="3200" dirty="0" smtClean="0"/>
              <a:t>2.2: Guidelines for Functions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2170033" y="911630"/>
            <a:ext cx="4793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Function Naming</a:t>
            </a:r>
            <a:endParaRPr lang="en-US" sz="44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09600" y="1950813"/>
            <a:ext cx="5025419" cy="150810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Give functions a good name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Behavior can be understood at a glance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naming counts too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3606459"/>
            <a:ext cx="460248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 []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	float {}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(samples 	[]float) float {}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09600" y="5077439"/>
            <a:ext cx="5025419" cy="127419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RMS = Root Mean Square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amples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 a slice of samples of a time-varying signal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683521" y="911630"/>
            <a:ext cx="5766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Functional Cohesion</a:t>
            </a:r>
            <a:endParaRPr lang="en-US" sz="44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4214D3-8AE5-43CE-94F0-B264351FCA30}"/>
              </a:ext>
            </a:extLst>
          </p:cNvPr>
          <p:cNvSpPr txBox="1">
            <a:spLocks/>
          </p:cNvSpPr>
          <p:nvPr/>
        </p:nvSpPr>
        <p:spPr>
          <a:xfrm>
            <a:off x="685800" y="1752600"/>
            <a:ext cx="5025419" cy="46966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should perform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“operation”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“operation” depends on the context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Geometry application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Good functions: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PointDist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DrawCircle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TriangleArea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Merging behaviors makes code complicated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DrawCircle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TriangleArea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887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2308695" y="911630"/>
            <a:ext cx="4515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Few Parameters</a:t>
            </a:r>
            <a:endParaRPr lang="en-US" sz="44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A943C9-9B6F-476D-88DA-CAD9FEA3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2235"/>
            <a:ext cx="5025419" cy="3440942"/>
          </a:xfrm>
        </p:spPr>
        <p:txBody>
          <a:bodyPr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Debugging requires tracing function input data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More difficult with a large number of parameters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may have bad functional cohesion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DrawCircle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TriangleArea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 different arguments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4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584669" y="911630"/>
            <a:ext cx="796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Reducing Parameter Number</a:t>
            </a:r>
            <a:endParaRPr lang="en-US" sz="44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A943C9-9B6F-476D-88DA-CAD9FEA3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2235"/>
            <a:ext cx="5105400" cy="3564053"/>
          </a:xfr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May need to group related arguments into structures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TriangleArea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bad solution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points needed to define triangle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point has 3 floats (in 3D)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Total, 9 arguments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TriangleArea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 Point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{x, y, z float}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 arguments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35908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13028</TotalTime>
  <Words>179</Words>
  <Application>Microsoft Office PowerPoint</Application>
  <PresentationFormat>On-screen Show (4:3)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Function Naming</vt:lpstr>
      <vt:lpstr>Functional Cohesion</vt:lpstr>
      <vt:lpstr>Few Parameters</vt:lpstr>
      <vt:lpstr>Reducing Parameter Number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</cp:lastModifiedBy>
  <cp:revision>337</cp:revision>
  <dcterms:created xsi:type="dcterms:W3CDTF">2009-09-24T20:35:00Z</dcterms:created>
  <dcterms:modified xsi:type="dcterms:W3CDTF">2017-11-08T16:25:53Z</dcterms:modified>
</cp:coreProperties>
</file>