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6"/>
  </p:notesMasterIdLst>
  <p:sldIdLst>
    <p:sldId id="256" r:id="rId2"/>
    <p:sldId id="387" r:id="rId3"/>
    <p:sldId id="396" r:id="rId4"/>
    <p:sldId id="393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3" autoAdjust="0"/>
    <p:restoredTop sz="96784" autoAdjust="0"/>
  </p:normalViewPr>
  <p:slideViewPr>
    <p:cSldViewPr>
      <p:cViewPr varScale="1">
        <p:scale>
          <a:sx n="125" d="100"/>
          <a:sy n="125" d="100"/>
        </p:scale>
        <p:origin x="7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3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4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2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927" y="276100"/>
            <a:ext cx="9150927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6927" y="276100"/>
            <a:ext cx="9150927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8741659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21336"/>
            <a:ext cx="21336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21336"/>
            <a:ext cx="21336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4375768" y="663605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456"/>
            <a:ext cx="82296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9432"/>
            <a:ext cx="82296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"/>
            <a:ext cx="9144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9144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620" y="274638"/>
            <a:ext cx="80691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620" y="6356350"/>
            <a:ext cx="21336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16704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4572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"/>
            <a:ext cx="4572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70673"/>
            <a:ext cx="54864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685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1: </a:t>
            </a:r>
            <a:r>
              <a:rPr lang="en-US" sz="3200" dirty="0"/>
              <a:t>Functions and </a:t>
            </a:r>
            <a:r>
              <a:rPr lang="en-US" sz="3200" dirty="0" smtClean="0"/>
              <a:t>Organization</a:t>
            </a:r>
            <a:endParaRPr lang="en-US" sz="3200" dirty="0"/>
          </a:p>
          <a:p>
            <a:pPr algn="l"/>
            <a:r>
              <a:rPr lang="en-US" sz="3200" dirty="0"/>
              <a:t>Topic 2.1: Well-written Functions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2090682" y="911630"/>
            <a:ext cx="49519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Understandability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609600" y="1950813"/>
            <a:ext cx="5025419" cy="448738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Code 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you are asked to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 feature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you can find it quickly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“Where is the function that blurs the image?”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“Where do you compute the average score?”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you are asked about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data is used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you know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“Where do you modify the record list?”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“Where do you access the file?”</a:t>
            </a:r>
          </a:p>
        </p:txBody>
      </p:sp>
    </p:spTree>
    <p:extLst>
      <p:ext uri="{BB962C8B-B14F-4D97-AF65-F5344CB8AC3E}">
        <p14:creationId xmlns:p14="http://schemas.microsoft.com/office/powerpoint/2010/main" val="42655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1572911" y="911630"/>
            <a:ext cx="5987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Debugging Principles</a:t>
            </a:r>
            <a:endParaRPr lang="en-US" sz="44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4214D3-8AE5-43CE-94F0-B264351FCA30}"/>
              </a:ext>
            </a:extLst>
          </p:cNvPr>
          <p:cNvSpPr txBox="1">
            <a:spLocks/>
          </p:cNvSpPr>
          <p:nvPr/>
        </p:nvSpPr>
        <p:spPr>
          <a:xfrm>
            <a:off x="609600" y="1981200"/>
            <a:ext cx="5025419" cy="32070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Code crashes inside a function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Two options for the cause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Function is written incorrectly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Sorts a slice in the wrong order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that the function uses is incorrect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Sorts slice correctly but slice has wrong elements in it</a:t>
            </a:r>
          </a:p>
        </p:txBody>
      </p:sp>
    </p:spTree>
    <p:extLst>
      <p:ext uri="{BB962C8B-B14F-4D97-AF65-F5344CB8AC3E}">
        <p14:creationId xmlns:p14="http://schemas.microsoft.com/office/powerpoint/2010/main" val="341887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1418225" y="911630"/>
            <a:ext cx="6296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Supporting Debugging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A943C9-9B6F-476D-88DA-CAD9FEA3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5025419" cy="2997744"/>
          </a:xfrm>
        </p:spPr>
        <p:txBody>
          <a:bodyPr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Functions need to be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understandable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if actual behavior matches desired behavior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needs to be traceable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Where did the input data come from?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Global variables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complicate this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42295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12978</TotalTime>
  <Words>153</Words>
  <Application>Microsoft Office PowerPoint</Application>
  <PresentationFormat>On-screen Show (4:3)</PresentationFormat>
  <Paragraphs>26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Arial Black</vt:lpstr>
      <vt:lpstr>Calibri</vt:lpstr>
      <vt:lpstr>DCE</vt:lpstr>
      <vt:lpstr>PowerPoint Presentation</vt:lpstr>
      <vt:lpstr>Understandability</vt:lpstr>
      <vt:lpstr>Debugging Principles</vt:lpstr>
      <vt:lpstr>Supporting Debugging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</cp:lastModifiedBy>
  <cp:revision>329</cp:revision>
  <dcterms:created xsi:type="dcterms:W3CDTF">2009-09-24T20:35:00Z</dcterms:created>
  <dcterms:modified xsi:type="dcterms:W3CDTF">2017-11-08T16:25:02Z</dcterms:modified>
</cp:coreProperties>
</file>