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387" r:id="rId3"/>
    <p:sldId id="396" r:id="rId4"/>
    <p:sldId id="393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125" d="100"/>
          <a:sy n="125" d="100"/>
        </p:scale>
        <p:origin x="7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927" y="276100"/>
            <a:ext cx="9150927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6927" y="276100"/>
            <a:ext cx="9150927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8741659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21336"/>
            <a:ext cx="21336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21336"/>
            <a:ext cx="21336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375768" y="663605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456"/>
            <a:ext cx="82296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9432"/>
            <a:ext cx="82296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"/>
            <a:ext cx="9144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9144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20" y="274638"/>
            <a:ext cx="80691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620" y="6356350"/>
            <a:ext cx="21336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16704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4572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"/>
            <a:ext cx="4572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70673"/>
            <a:ext cx="54864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685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1: </a:t>
            </a:r>
            <a:r>
              <a:rPr lang="en-US" sz="3200" dirty="0"/>
              <a:t>Functions and </a:t>
            </a:r>
            <a:r>
              <a:rPr lang="en-US" sz="3200" dirty="0" smtClean="0"/>
              <a:t>Organization</a:t>
            </a:r>
            <a:endParaRPr lang="en-US" sz="3200" dirty="0"/>
          </a:p>
          <a:p>
            <a:pPr algn="l"/>
            <a:r>
              <a:rPr lang="en-US" sz="3200" dirty="0"/>
              <a:t>Topic 1.4: Passing Arrays and Slices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1028818" y="911630"/>
            <a:ext cx="7075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Passing Array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3F60D-F37A-497A-94F6-297CBE437348}"/>
              </a:ext>
            </a:extLst>
          </p:cNvPr>
          <p:cNvSpPr txBox="1"/>
          <p:nvPr/>
        </p:nvSpPr>
        <p:spPr>
          <a:xfrm>
            <a:off x="725659" y="3352800"/>
            <a:ext cx="479330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foo(x [3]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x[0]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:= [3]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2, 3}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(foo(a))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609600" y="1950813"/>
            <a:ext cx="5025419" cy="127419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Array arguments are copied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Arrays can be big, so this can be a problem</a:t>
            </a:r>
          </a:p>
        </p:txBody>
      </p:sp>
    </p:spTree>
    <p:extLst>
      <p:ext uri="{BB962C8B-B14F-4D97-AF65-F5344CB8AC3E}">
        <p14:creationId xmlns:p14="http://schemas.microsoft.com/office/powerpoint/2010/main" val="42655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1378208" y="911630"/>
            <a:ext cx="6376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Passing Array Pointers</a:t>
            </a:r>
            <a:endParaRPr lang="en-US" sz="44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4214D3-8AE5-43CE-94F0-B264351FCA30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5025419" cy="4616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Possible to pass array pointers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5127E-440A-4E82-86C2-9FA0D84E3ECA}"/>
              </a:ext>
            </a:extLst>
          </p:cNvPr>
          <p:cNvSpPr txBox="1"/>
          <p:nvPr/>
        </p:nvSpPr>
        <p:spPr>
          <a:xfrm>
            <a:off x="817832" y="2514600"/>
            <a:ext cx="4608954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foo(x *[3]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(*x)[0] = (*x)[0] + 1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:= [3]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2, 3}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foo(&amp;a)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73AF98-E5B1-45CE-A05A-92A85B74C9ED}"/>
              </a:ext>
            </a:extLst>
          </p:cNvPr>
          <p:cNvSpPr txBox="1">
            <a:spLocks/>
          </p:cNvSpPr>
          <p:nvPr/>
        </p:nvSpPr>
        <p:spPr>
          <a:xfrm>
            <a:off x="609599" y="5867400"/>
            <a:ext cx="5025419" cy="4616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Messy and unnecessary</a:t>
            </a:r>
          </a:p>
        </p:txBody>
      </p:sp>
    </p:spTree>
    <p:extLst>
      <p:ext uri="{BB962C8B-B14F-4D97-AF65-F5344CB8AC3E}">
        <p14:creationId xmlns:p14="http://schemas.microsoft.com/office/powerpoint/2010/main" val="341887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1852635" y="911630"/>
            <a:ext cx="5428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Pass Slices Instead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A943C9-9B6F-476D-88DA-CAD9FEA3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5025419" cy="1643527"/>
          </a:xfr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Slices contain a pointer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the array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Passing a slice copies the pointer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61BCE-7ADC-4993-8B08-E211341B6CCB}"/>
              </a:ext>
            </a:extLst>
          </p:cNvPr>
          <p:cNvSpPr txBox="1"/>
          <p:nvPr/>
        </p:nvSpPr>
        <p:spPr>
          <a:xfrm>
            <a:off x="914400" y="3505200"/>
            <a:ext cx="4240263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+ 1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:= []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2, 3}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foo(a)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42295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12933</TotalTime>
  <Words>171</Words>
  <Application>Microsoft Office PowerPoint</Application>
  <PresentationFormat>On-screen Show (4:3)</PresentationFormat>
  <Paragraphs>37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Passing Array Arguments</vt:lpstr>
      <vt:lpstr>Passing Array Pointers</vt:lpstr>
      <vt:lpstr>Pass Slices Instead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</cp:lastModifiedBy>
  <cp:revision>323</cp:revision>
  <dcterms:created xsi:type="dcterms:W3CDTF">2009-09-24T20:35:00Z</dcterms:created>
  <dcterms:modified xsi:type="dcterms:W3CDTF">2017-11-08T16:23:28Z</dcterms:modified>
</cp:coreProperties>
</file>