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8"/>
  </p:notesMasterIdLst>
  <p:sldIdLst>
    <p:sldId id="256" r:id="rId2"/>
    <p:sldId id="387" r:id="rId3"/>
    <p:sldId id="393" r:id="rId4"/>
    <p:sldId id="394" r:id="rId5"/>
    <p:sldId id="395" r:id="rId6"/>
    <p:sldId id="39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83" d="100"/>
          <a:sy n="83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3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6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1066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2: Function Types</a:t>
            </a:r>
          </a:p>
          <a:p>
            <a:pPr algn="l"/>
            <a:r>
              <a:rPr lang="en-US" sz="3200" dirty="0"/>
              <a:t>Topic 1.1: First-class Values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6867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Functions are First-class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73BB-86CC-46BA-9FC5-CE83CF7E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410123"/>
            <a:ext cx="5025419" cy="2923877"/>
          </a:xfr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Functions can be treated like other types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Variables can be declared with a function type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dynamically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passed as arguments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returned as values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2655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838200" y="887880"/>
            <a:ext cx="63042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Variables as Functions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28800"/>
            <a:ext cx="5025419" cy="1274195"/>
          </a:xfr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Declare a variable as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is on right-hand side, without 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45EBB-B653-49D7-8020-616C2E302089}"/>
              </a:ext>
            </a:extLst>
          </p:cNvPr>
          <p:cNvSpPr txBox="1"/>
          <p:nvPr/>
        </p:nvSpPr>
        <p:spPr>
          <a:xfrm>
            <a:off x="990599" y="3286349"/>
            <a:ext cx="4793300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funcVar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incFn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 + 1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funcVar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incFn</a:t>
            </a: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funcVar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75" y="2070116"/>
            <a:ext cx="5334000" cy="830997"/>
          </a:xfr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can be passed to another function as an argument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45EBB-B653-49D7-8020-616C2E302089}"/>
              </a:ext>
            </a:extLst>
          </p:cNvPr>
          <p:cNvSpPr txBox="1"/>
          <p:nvPr/>
        </p:nvSpPr>
        <p:spPr>
          <a:xfrm>
            <a:off x="609600" y="3286348"/>
            <a:ext cx="6804645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afunct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afunct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4A11AA4-F71E-4325-A02B-112BD1AFD4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550" y="915440"/>
            <a:ext cx="6780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Functions as Arguments</a:t>
            </a:r>
          </a:p>
        </p:txBody>
      </p:sp>
    </p:spTree>
    <p:extLst>
      <p:ext uri="{BB962C8B-B14F-4D97-AF65-F5344CB8AC3E}">
        <p14:creationId xmlns:p14="http://schemas.microsoft.com/office/powerpoint/2010/main" val="16986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B45EBB-B653-49D7-8020-616C2E302089}"/>
              </a:ext>
            </a:extLst>
          </p:cNvPr>
          <p:cNvSpPr txBox="1"/>
          <p:nvPr/>
        </p:nvSpPr>
        <p:spPr>
          <a:xfrm>
            <a:off x="533400" y="1905000"/>
            <a:ext cx="6804645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afunct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afunct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en-US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incFn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{return x + 1}</a:t>
            </a: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decFn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{return x - 1}</a:t>
            </a:r>
          </a:p>
          <a:p>
            <a:endParaRPr lang="en-US" altLang="en-US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incFn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2))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decFn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2))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4A11AA4-F71E-4325-A02B-112BD1AFD4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550" y="915440"/>
            <a:ext cx="6780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Functions as Arguments</a:t>
            </a:r>
          </a:p>
        </p:txBody>
      </p:sp>
    </p:spTree>
    <p:extLst>
      <p:ext uri="{BB962C8B-B14F-4D97-AF65-F5344CB8AC3E}">
        <p14:creationId xmlns:p14="http://schemas.microsoft.com/office/powerpoint/2010/main" val="208921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B45EBB-B653-49D7-8020-616C2E302089}"/>
              </a:ext>
            </a:extLst>
          </p:cNvPr>
          <p:cNvSpPr txBox="1"/>
          <p:nvPr/>
        </p:nvSpPr>
        <p:spPr>
          <a:xfrm>
            <a:off x="456486" y="2590800"/>
            <a:ext cx="6804645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afunct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afunct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en-US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 :=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applyIt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	 {return x + 1}, 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4A11AA4-F71E-4325-A02B-112BD1AFD4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550" y="915440"/>
            <a:ext cx="6298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Anonymous Functions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9456B-9305-4EF8-BA58-C2BC25969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86" y="1907008"/>
            <a:ext cx="5334000" cy="461665"/>
          </a:xfr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Don’t need to name a 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81658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12954</TotalTime>
  <Words>162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Functions are First-class</vt:lpstr>
      <vt:lpstr>Variables as Functions</vt:lpstr>
      <vt:lpstr>Functions as Arguments</vt:lpstr>
      <vt:lpstr>Functions as Arguments</vt:lpstr>
      <vt:lpstr>Anonymous Functions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 Harris</cp:lastModifiedBy>
  <cp:revision>305</cp:revision>
  <dcterms:created xsi:type="dcterms:W3CDTF">2009-09-24T20:35:00Z</dcterms:created>
  <dcterms:modified xsi:type="dcterms:W3CDTF">2017-11-14T03:53:45Z</dcterms:modified>
</cp:coreProperties>
</file>