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"/>
  </p:notesMasterIdLst>
  <p:sldIdLst>
    <p:sldId id="256" r:id="rId2"/>
    <p:sldId id="387" r:id="rId3"/>
    <p:sldId id="388" r:id="rId4"/>
    <p:sldId id="389" r:id="rId5"/>
    <p:sldId id="39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110" d="100"/>
          <a:sy n="110" d="100"/>
        </p:scale>
        <p:origin x="126" y="4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</a:t>
            </a:r>
            <a:r>
              <a:rPr lang="en-US" sz="3200" dirty="0"/>
              <a:t>2: </a:t>
            </a:r>
            <a:r>
              <a:rPr lang="en-US" sz="3200" dirty="0"/>
              <a:t>Functions and </a:t>
            </a:r>
            <a:r>
              <a:rPr lang="en-US" sz="3200" dirty="0"/>
              <a:t>Organization</a:t>
            </a:r>
            <a:endParaRPr lang="en-US" sz="3200" dirty="0"/>
          </a:p>
          <a:p>
            <a:pPr algn="l"/>
            <a:r>
              <a:rPr lang="en-US" sz="3200" dirty="0"/>
              <a:t>Topic </a:t>
            </a:r>
            <a:r>
              <a:rPr lang="en-US" sz="3200" dirty="0"/>
              <a:t>2.1: </a:t>
            </a:r>
            <a:r>
              <a:rPr lang="en-US" sz="3200" dirty="0" err="1"/>
              <a:t>Variadic</a:t>
            </a:r>
            <a:r>
              <a:rPr lang="en-US" sz="3200" dirty="0"/>
              <a:t> </a:t>
            </a:r>
            <a:r>
              <a:rPr lang="en-US" sz="3200" dirty="0" smtClean="0"/>
              <a:t>and Deferred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7440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Variable Argument Number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75089" y="1752600"/>
            <a:ext cx="5854337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can take a variable number of arguments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ellipsis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to specify 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Treated as a slice inside function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089" y="3614952"/>
            <a:ext cx="5282215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:= -1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for _, v := range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if v 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v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6627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 smtClean="0"/>
              <a:t>Variadic</a:t>
            </a:r>
            <a:r>
              <a:rPr lang="en-US" b="1" dirty="0" smtClean="0"/>
              <a:t> Slice Argument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75089" y="1905000"/>
            <a:ext cx="5854337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pass a slice to 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variadic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Need the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suffix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089" y="3120420"/>
            <a:ext cx="6375463" cy="2462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3, 6, 4))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vslice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:= []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{1, 3, 6, 4}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vslice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3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6551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Deferred Function Calls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75089" y="1905000"/>
            <a:ext cx="5854337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Call can be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deferred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until the surrounding function completes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used for cleanup activities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089" y="3476554"/>
            <a:ext cx="5355953" cy="1785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(“Bye!”)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(“Hello!”)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6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6812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Deferred Call Arguments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75089" y="1905000"/>
            <a:ext cx="5854337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 of a deferred call are evaluated immediately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089" y="3476554"/>
            <a:ext cx="4846198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1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(i+1)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(“Hello!”)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4977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13221</TotalTime>
  <Words>100</Words>
  <Application>Microsoft Office PowerPoint</Application>
  <PresentationFormat>Widescreen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Variable Argument Number</vt:lpstr>
      <vt:lpstr>Variadic Slice Argument</vt:lpstr>
      <vt:lpstr>Deferred Function Calls</vt:lpstr>
      <vt:lpstr>Deferred Call Arguments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347</cp:revision>
  <dcterms:created xsi:type="dcterms:W3CDTF">2009-09-24T20:35:00Z</dcterms:created>
  <dcterms:modified xsi:type="dcterms:W3CDTF">2017-11-14T21:36:31Z</dcterms:modified>
</cp:coreProperties>
</file>