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07:50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 3212 590 0,'0'-3'109'0,"0"-1"-106"16,0 4 31-16,0 0 57 0,0 0-51 15,0 0 3 1,0 0-25-16,0 0-9 0,0 0 30 16,3 0-17-16,-3 0 9 15,0 0-5-15,0 0-21 16,0 0 15-16,0 2-20 16,0 15 0-16,0 7 17 15,0 8-6-15,0 2 11 16,0 4-7-16,3 5-10 15,4 4 20-15,-1 3-25 16,2 4 4-16,-2-1 2 16,-2-3 2-16,0-9-8 15,-2-6 0-15,4-8 12 0,-3-5-14 16,0-8 2-16,0-5 0 16,-3-1-2-16,0-6 13 15,0-1-11-15,0-1 14 16,0 0-10-16,0 2 17 15,0-2-20-15,0 0 1 16,0 0-4-16,-6 0-39 16,-9 0-99-16,-9-10-198 15</inkml:trace>
  <inkml:trace contextRef="#ctx0" brushRef="#br0" timeOffset="759.5">1314 3503 551 0,'0'0'204'16,"0"0"-170"-16,0 0 5 15,0 0 31-15,0 0 1 0,0 0-59 16,52 0-9-16,-3 0 24 16,15-5 0-16,2-2 7 15,-2 1-34-15,-7 2 0 16,-14-1-3-16,-6 2 9 15,-11 3-6-15,-4-2 0 16,-11 2 7-16,-4 0-18 16,-7-1-7-16,0-5-50 15,0-4-76-15,0-5-408 16</inkml:trace>
  <inkml:trace contextRef="#ctx0" brushRef="#br0" timeOffset="1139.48">1631 3269 907 0,'0'0'3'16,"0"0"6"-16,0 0 11 15,0 0 13-15,0 0-33 16,0 0-5-16,33-1 5 15,0 13 0-15,9 2 4 16,4 1-4-16,-1 0 0 0,-5-1-13 16,-6-2 10-16,-11-1-26 15,-8 0 28 1,-9 1 0-16,-3 2-18 0,-3 2 16 16,-5 3 6-16,-14 4 1 15,-4 4 19-15,-8 4-20 16,1 6 21-16,-1 4-15 15,-2-2-4-15,3 1 1 16,0 2-6-16,2-5 0 16,1 1-8-16,-1-9 6 15,1 2-25-15,-1-6-74 16,4-9-327-16</inkml:trace>
  <inkml:trace contextRef="#ctx0" brushRef="#br0" timeOffset="2889.18">3129 2629 603 0,'0'-3'84'0,"0"1"-4"15,0 2 31-15,0 0-9 0,0 0-49 16,0 0-13-16,0 0-14 16,0 0-23-16,0 0 17 15,0 3-20-15,0 21-5 16,-3 13 5-16,-6 17 26 16,-6 7 1-16,-3 6 14 15,5 2-39-15,4-3 22 16,4-1-24-16,5-5 8 15,0-5-11-15,11-6 13 16,11-9-10-16,11-8 2 16,6-11 2-16,19-10-8 15,11-11-35-15,14 0-107 16,2-24-140-16</inkml:trace>
  <inkml:trace contextRef="#ctx0" brushRef="#br0" timeOffset="3130.5">3603 2992 888 0,'0'0'119'0,"0"0"-109"16,0 0-6-16,0 0 28 16,0 0-16-16,0 0-12 15,-3 87 57-15,9-45-31 16,-3 3-26-16,-1 1 16 0,-1-2-15 15,-1 2-5 1,0-4 0-16,0-2-6 0,0-7-13 16,2-1-103-16,4-13-159 15,4-14-471-15</inkml:trace>
  <inkml:trace contextRef="#ctx0" brushRef="#br0" timeOffset="3330.96">3742 2939 1029 0,'0'0'38'16,"0"0"-28"-16,0 0 66 15,0 0-32-15,0 0-44 16,0 0-12-16,-6-13-122 0,11 15-129 15,11 1-214-15</inkml:trace>
  <inkml:trace contextRef="#ctx0" brushRef="#br0" timeOffset="4139.49">4009 2944 1012 0,'0'0'19'0,"0"0"-12"16,0 0-2-16,0 0 12 16,0 0-17-16,0 0 0 15,6 93 4-15,3-36 2 16,-5 8-5-16,-4 5 0 15,0 2 13-15,0-2-16 16,0-2 2-16,-3-7 0 16,-1-11-10-16,4-15 1 15,0-14 7-15,0-9-7 16,0-12-28-16,0 0 37 0,0-26-2 16,7-13-19-16,1-9 10 15,-5-1-6-15,0 1-4 16,-3 2 16-16,3 8 2 15,3 6 3-15,1 9 8 16,2 6-7-16,-1 7 19 16,5 5-17-16,-4 2 14 15,3 3-7-15,6 0-1 16,4 0 0-16,1 5-2 16,-1 11-5-16,5 4 1 15,0 2 9-15,-2 5-12 16,5 4 0-16,-2 1 6 15,2 1-10-15,-6 1 4 16,0-1 0-16,-5-3-8 0,-2-5 14 16,2-3-6-16,0-8 0 15,4-8 4-15,7-5-15 16,8-1 9-16,1-15-27 16,0-10 19-16,-3-10-23 15,-6-2 21-15,-8-6 7 16,-1-3-5-16,-9 0 4 15,-2-6 6-15,-7 5 0 16,-3 6 1-16,0 5 0 16,-7 8 18-16,-7 4-3 15,-2 10-9-15,1 5 9 0,3 2-3 16,2 4-8 0,2 3 9-16,2 0-5 0,3 0-9 15,-7 13 1 1,1 10 10-16,1 8-2 0,-2 10-3 15,4 4 0-15,-3 0 18 16,6 5-21-16,0-3 7 16,3 1-7-16,0-2-3 15,12-6-6-15,12-3-84 16,13-14-169-16</inkml:trace>
  <inkml:trace contextRef="#ctx0" brushRef="#br0" timeOffset="4966.46">5274 3053 819 0,'0'0'74'0,"0"0"-64"15,0 0 22-15,0 0 9 16,0 0-12-16,0 0-15 16,-140 71-8-16,110-26 6 15,0 5-8-15,5 2-2 16,5 0 23-16,4-1-24 0,10-5 4 16,6-4-4-16,0-9 8 15,15-8-18-15,15-14 2 16,10-11-27-16,8 0 15 15,1-17-68-15,0-13-3 16,-10-7 7-16,-5-4 42 16,-10-3 35-16,-9-1 6 15,-10 3 0-15,-5 9 25 16,0 8 31-16,-8 10 29 16,-7 8-28-16,5 4-36 15,-1 3 21-15,-1 0-22 16,5 8-10-16,-2 11 24 15,6 8-33-15,3 2 13 16,0 2-8-16,0 1 5 0,9-6-6 16,7 1-5-16,8-8 0 15,-3-4-9-15,9-9 8 16,3-6-5-16,8 0-14 16,1-9-70-16,3-15-8 15,-8-7-55-15,-4-2 10 16,-5-7-11-16,-11 2 32 15,-7 1-2-15,-10 3 124 16,0 11 104-16,-10 6 39 16,-7 7-46-16,-2 5 8 15,1 3-12-15,3 2-47 16,6 0 11-16,6 0-17 16,3 0-38-16,0 0 10 0,6 0-7 15,15 7 4-15,6-1 33 16,7-1-34-16,-1-2 16 15,-9 0-15-15,-6-1 1 16,-6 0 9-16,-8 2-19 16,-1 2 2-16,0 6 17 15,-3 5-15-15,0 7 14 16,3 5 13-16,-3 8-30 16,8 6 45-16,1 7-29 15,4 2-2-15,2 1-1 16,1-5-6-16,-2-2-11 15,5-2 3-15,2-3-128 16,-3-12-213-16</inkml:trace>
  <inkml:trace contextRef="#ctx0" brushRef="#br0" timeOffset="5791.26">6576 2839 863 0,'0'0'0'0,"0"0"-11"16,0 0 11-16,0 0 16 15,0 0 23-15,0 0 1 0,-18 278-25 16,18-202 9-16,0 6-5 16,0 4-11-16,0 0-5 15,-1-7-3-15,-13-6 0 16,-2-12-3-16,-5-11-21 16,3-13-20-16,-1-10-224 15</inkml:trace>
  <inkml:trace contextRef="#ctx0" brushRef="#br0" timeOffset="6570.2">6582 2888 903 0,'0'0'0'15,"0"0"5"-15,0 0-5 16,0 0 11-16,0 0 10 16,0 0-21-16,200-29 16 15,-146 29-16-15,-5 10 0 16,-9 4 0-16,-13 3-14 0,-8 4 10 15,-14 6-4 1,-5 5 7-16,-5 6 2 0,-23 6 6 16,-12 1-7-16,-5-1 0 15,-7-3 5-15,-3-6-2 16,2-6-3-16,1-8 0 16,3-4 5-16,15-7-14 15,7-7 9-15,12-1 0 16,9-2 29-16,6 0-10 15,0 0 26-15,6-8-21 16,16-2-14-16,8 3-11 16,1 3 1-16,-1 4 0 15,3 0-2-15,0 4 5 0,1 13-3 16,2 5 0 0,3 5 10-16,1 1-13 15,5 4 3-15,-6 0 0 0,2-3-7 16,-5-4-17-16,3-4 24 15,-3-9-11 1,7-7-38-16,-4-5 22 0,3 0-23 16,-2-12 3-16,-9-10-10 15,-4-5 1-15,-12-4 19 16,-12-2-1-16,-3-1 6 16,0 0 15-16,-12-2 7 15,-7-1 10-15,-1 1 9 16,1 4 4-16,1 5 23 15,3 6 16-15,2 8-18 0,5 6 27 16,-1 5-14-16,3 2-30 16,-4 0 3-16,-2 22-8 15,1 9-1-15,1 10 24 16,7 7-18-16,3 3 23 16,0 1-34-16,0 0-5 15,13-3-1-15,4-3 0 16,8-8-68-16,5-16-192 15</inkml:trace>
  <inkml:trace contextRef="#ctx0" brushRef="#br0" timeOffset="8235.7">7850 3229 788 0,'0'0'0'15,"0"0"4"-15,0 0 38 16,0 0-16-16,0 0-3 16,0 0-6-16,-170 26-12 15,128 11 11-15,5 9-10 16,9 0-4-16,11 6 11 16,11-5-6-16,6-8-3 15,0-10-2-15,15-10 12 16,18-11-22-16,19-8 8 15,8-7-13-15,4-21-24 0,-6-12-77 16,-12-4 71-16,-10-9 14 16,-9 2 21-16,-9 3 7 15,-12 9 2-15,-2 9 41 16,-4 13 34-16,0 9-11 16,0 7-8-16,0 1-57 15,0 4-19-15,0 17 19 16,-4 10 12-16,1 7 4 15,0 8 21-15,-3 10-32 16,3 4 13-16,-3 6-18 16,-6-2 11-16,3 0-9 15,-3-1-2-15,-9 0 0 16,2-5-2-16,-11-2-3 0,-4-8-1 16,-2-10-11-16,-6-10-4 15,-1-10 15-15,4-7 6 16,0-11 0-16,8 0 21 15,10-3-20-15,12-21 35 16,9-6-22-16,3-10-3 16,36-8-22-16,16 0 3 15,20 1-10-15,8 5 2 16,2 9-27-16,0 3 24 16,-4 2-2-16,-5 4-15 15,-6-3 31-15,-9 1-10 16,-12-5 10-16,-10 1 1 0,-9-4-16 15,-3 0 20 1,-9-2-1-16,-5 2-7 0,-4 0 3 16,-9 7 0-1,0 6 5-15,0 4 2 0,-18 8 8 16,-9 1-10-16,-7 3 0 16,-3 1 5-16,1-1-6 15,8 5 2-15,8-3-1 16,7 3 26-16,7-3-21 15,6 2 17-15,0 0-7 16,0-1-15-16,22 0 11 16,8-3-11-16,9 2 0 15,3-2-5-15,4 2 10 16,-6-1-6-16,-4 0 1 16,-3 1-1-16,-3 0-4 0,-11 0 5 15,-7 1 0-15,-5 2-3 16,-4 0 14-16,-3 0-8 15,0 0-3-15,0 0-24 16,0 13 10-16,-6 9 6 16,-1 6 8-16,-5 3 12 15,3 4-5-15,2 5 2 16,2-1-2-16,2 2-1 16,3-4 0-16,0-5-4 15,12-5-2-15,9-7 12 16,6-6-4-16,12-6 1 15,10-5-8-15,9-3-1 0,0 0-6 16,0-13-40 0,-4-5-6-16,-9-9 37 0,-8-2-9 15,-4-6 16-15,-9-6 5 16,-8 0 3-16,-4-2 20 16,-3 2-20-16,0 2 0 15,-3 5 41-15,-3 5-37 16,-3 9 9-16,0 6 14 15,0 7-17-15,0 0-3 16,-9 5-7-16,-3 1 0 16,0 1-7-16,-7 0 14 15,-1 3-7-15,-2 14 10 16,-2 4-10-16,2 5 24 0,2 5-18 16,4 0-3-1,4 10 25-15,0-1-22 0,6 4 3 16,6 0-7-16,0-8 7 15,7-4-8-15,19-9-1 16,7-5-50-16,10-12-78 16,2-6-205-16</inkml:trace>
  <inkml:trace contextRef="#ctx0" brushRef="#br0" timeOffset="8740.35">9464 3087 787 0,'0'0'2'15,"0"0"0"-15,0 0 1 16,0 0 13-16,0 0 12 15,0 0-28-15,-137 48 0 16,110-21 0-16,0 2 12 16,6-1-12-16,5 1 0 15,5-3-17-15,5-6 10 0,6-2-36 16,0-3 32 0,0-4 0-16,14-1 21 0,2-3-10 15,5 0 13-15,3 1-9 16,4 0 10-16,2 2-12 15,0 1 1-15,1 0-3 16,-7 2 11-16,-2 0-11 16,-8 2 0-16,-5 4-9 15,-2 2 9-15,-7 5-10 16,-4-3 10-16,-14 1-7 16,-12 0 16-16,-6-3-9 15,-4 2 0-15,-8-5 8 16,2-4-17-16,7-1 10 15,2-6-1-15,7-4 0 0,11-3-15 16,8 0-4-16,11-20-112 16,14-9-495-16</inkml:trace>
  <inkml:trace contextRef="#ctx0" brushRef="#br0" timeOffset="9218.16">9823 3149 706 0,'0'0'10'16,"0"0"-10"-16,0 0 21 15,0 0-12-15,0 0-3 0,0 0 3 16,-91 10-9-16,72 9 9 15,-4 2 0-15,10-1-2 16,0 2-7-16,7-3 2 16,3 1-12-16,3-4 10 15,0 0 0-15,0-3 6 16,9 3 4-16,7-2-4 16,1-2-6-16,-1 2 3 15,6 3-10-15,-5-2 7 16,5 2 0-16,-1 0 1 0,0 2 9 15,0 0-9 1,-5 2-1-16,-4 0 0 0,-6 0-9 16,-2 1 7-1,-4 0-4-15,0 1 6 0,-10 0-3 16,-9 2 3-16,-8-3 0 16,-4-3 0-16,-2-3-9 15,-3-4 9-15,3-3 0 16,2-7 0-16,4-2-34 15,2 0-18-15,11-13-79 16,11-10-351-16</inkml:trace>
  <inkml:trace contextRef="#ctx0" brushRef="#br0" timeOffset="9482.95">10153 3242 378 0,'0'0'457'16,"0"0"-446"-16,0 0 12 15,0 0-22-15,0 0 38 16,0 0 26-16,12 108-54 16,-12-62 23-16,0 7-30 15,-3-2-1-15,-8-5-1 0,4 0 11 16,-2-12-13-1,0-5 0-15,2-4-8 0,1-9 5 16,-2-2-91-16,5-7-121 16</inkml:trace>
  <inkml:trace contextRef="#ctx0" brushRef="#br0" timeOffset="9714.86">10362 2842 658 0,'0'0'282'15,"0"0"-282"-15,0 0 13 0,0 0-15 16,0 0 2-16,0 0-72 15,-6-9-135-15,6 23-81 16</inkml:trace>
  <inkml:trace contextRef="#ctx0" brushRef="#br0" timeOffset="10096.84">10529 3155 446 0,'0'0'258'0,"0"0"-258"16,0 0 0-16,0 0 52 15,0 0-31-15,0 0-20 16,-109 101 4-16,88-66 0 16,0 2 3-16,5 6-3 15,1 3-2-15,3 5 2 0,9-2 2 16,3-4-7 0,0-9 0-16,0-6 9 0,15-9-14 15,10-8 5-15,5-7-23 16,6-6 6-16,2 0-61 15,3-13-77-15,-4-10-90 16,-1-13 2-16</inkml:trace>
  <inkml:trace contextRef="#ctx0" brushRef="#br0" timeOffset="10240.44">10696 3352 239 0,'0'0'177'0,"0"0"-53"16,0 0-55-16,0 0 16 15,0 0-15-15,0 0-55 16,-35-157-15-16,16 157-7 15,-8 7-2-15,-4 20 6 0,-2 3-9 16,1 5-19-16,9 1-124 16,3-5-372-16</inkml:trace>
  <inkml:trace contextRef="#ctx0" brushRef="#br0" timeOffset="10772.05">10866 3120 694 0,'0'0'40'0,"0"0"-18"16,0 0-22-16,0 0 68 15,0 0-16-15,0 0-21 16,-3 215-24-16,3-155 1 16,-3 1-4-16,-7-3 0 15,0-8-6-15,0-10 2 16,4-12-38-16,-1-12 11 16,4-9-15-16,0-5-5 15,3-2 47-15,0-7 15 16,0-17 7-16,0-7-3 0,6-4-15 15,1-5 25 1,5-2-11-16,2 0-9 0,5 2 16 16,1 5-22-16,6 7-3 15,0 9 6-15,-1 10-1 16,2 6 5 0,-2 3 0-16,2 0-7 0,-2 14 23 15,-2 8-11-15,2 10-2 16,-7 8-8-16,-3 12 4 15,-1 3-9-15,-1 6 0 16,-3-1 0-16,-1-7-1 16,-3-5 1-16,-3-6-1 15,0-3-10-15,1-9-60 0,4-7-125 16,-5-13 62 0</inkml:trace>
  <inkml:trace contextRef="#ctx0" brushRef="#br0" timeOffset="14478.16">3287 4834 421 0,'0'0'93'0,"0"0"-38"16,0 0 45-16,0 0-26 15,0 0 6-15,0 0-40 16,0 0-18-16,0 0 20 15,0 0-20-15,0 0 20 16,0-4-17-16,9-5-13 16,6-8-10-16,6-9-2 15,-3-6 0-15,4-9 0 16,-4-2-4-16,0-6 3 16,-2 1-1-16,-8 1-24 0,-2 4 26 15,-6 10 0-15,0 5 3 16,0 9 3-16,0 8 4 15,0 5 0-15,0 3-3 16,0 2 5-16,0 0-10 16,0 1-2-16,3 0-16 15,0 8 14-15,4 19-18 16,-1 13 20-16,3 12 7 16,-1 10 1-16,-1 8 8 15,2 5-16-15,-3 3 0 16,3-5-1-16,4-6 9 15,-2-6-8-15,2-8 0 16,-4-11 11-16,-4-11-17 0,-2-11 6 16,-3-11 0-1,0-5-7-15,0-4 20 0,0 0-11 16,0-2 21-16,-3-17-9 16,-8-10-10-16,-2-6-4 15,10-5-15-15,3-1 10 16,0 7-16-16,19 2 14 15,2 3 1-15,-3 8 10 16,7 5-13-16,-4 7 9 16,0 5 0-16,-3 4-3 15,1 0 10-15,1 9-7 16,5 15 0-16,2 9 8 0,-3 9-10 16,-3 9 2-16,1 5 0 15,-4-1 1-15,-3 1 6 16,-2-6-7-1,-4-6 0-15,-1-5-36 0,5-10-58 16,-1-13-92-16,6-10-433 16</inkml:trace>
  <inkml:trace contextRef="#ctx0" brushRef="#br0" timeOffset="15535.97">4072 5264 642 0,'0'0'54'15,"0"0"-35"-15,0 0-8 16,0 0 17-16,0 0 0 0,0 0-27 16,19 60 34-16,-7-38-11 15,9 2-22-15,-3 1 32 16,6-4-30-16,-5-1-4 15,5-6 7-15,-3-3 3 16,3-5-1-16,1-6-7 16,5 0 9-16,-2-3-3 15,-1-13-8-15,-6-4 0 16,-6-4 7-16,-9 0-2 16,-6-3-5-16,0 3 0 15,0-1 7-15,-3 9 10 16,-3 4-15-16,1 7 10 0,4 5 4 15,1 0-8-15,0 0-16 16,0 8 3-16,0 12-13 16,0 6 12-16,0 1 6 15,6-1 0-15,3-2-5 16,0-10-3-16,1-5 2 16,1-1-11-16,-2-8-4 15,7 0 13-15,2-4-1 16,0-14 9-16,4-7 11 15,-5-8 0-15,-4-4-7 16,-1-3-2-16,-6-3 4 16,1 9-8-16,-7 3 2 15,0 13 0-15,0 9 0 16,0 3-2-16,0 6-12 16,-3 0-107-16,-10 0-194 0</inkml:trace>
  <inkml:trace contextRef="#ctx0" brushRef="#br0" timeOffset="17139.66">4864 4683 556 0,'0'0'72'0,"0"0"-23"16,0 0 38-16,0 0 27 16,0 0-53-16,0 0-34 15,19 0 14-15,5 0-35 16,12-4 12-16,-2 1-13 15,-1 3 4-15,-3 0-12 16,-11 6 3-16,-1 10-2 16,-6 3-9-16,-3 5 8 15,-3 3 3-15,-6 4-10 16,0 1 15-16,0 2-5 16,0 0 0-16,0-3 4 0,-6-2-12 15,-3 0 8-15,-1-2-8 16,-7-5 8-16,-2 0-18 15,-11-6 15-15,-3-1 3 16,-3-6-2-16,-1-4-7 16,7 0 4-16,3-5-17 15,8 0-30-15,16-14-100 16,3-11-276-16</inkml:trace>
  <inkml:trace contextRef="#ctx0" brushRef="#br0" timeOffset="17440.49">5305 4724 762 0,'0'0'0'15,"0"0"0"-15,0 0 20 16,0 0 0-16,0 0-2 15,0 0-18-15,-52 45 0 16,43-14 36-16,3-1-24 16,2 3 9-16,-2 0 26 15,1 4-44-15,-1 0 29 16,3 1-15-16,3-3-16 0,0-5 11 16,5-8-12-16,20-2-1 15,20-6-14-15,13-11-114 16,8-3-214-16</inkml:trace>
  <inkml:trace contextRef="#ctx0" brushRef="#br0" timeOffset="17876.32">4722 4473 471 0,'0'0'96'0,"0"0"-91"16,0 0 44-16,0 0 41 16,0 0-34-16,0 0-15 15,-137 5-26-15,126 18-14 16,-2 10 38-16,1 9-21 16,-1 10 8-16,5 6 17 0,-1 5-42 15,0 1 32-15,2 0-27 16,4 1-4-16,3-1 7 15,0-2-8-15,13-5-1 16,14-3 0-16,0-10-28 16,13-8-34-16,11-7-72 15,13-14-158-15</inkml:trace>
  <inkml:trace contextRef="#ctx0" brushRef="#br0" timeOffset="18274.25">5507 4338 645 0,'0'0'130'0,"0"0"-130"16,0 0 0-16,0 0 1 16,0 0 60-16,0 0 3 15,55 154-16-15,-28-96-36 16,-2 3 4-16,-4 7 33 0,-6 7-44 16,-6-5 1-16,1 4-6 15,-4-8 0-15,0-4-5 16,-1-4 9-16,2-8-4 15,-4-7 0-15,-3-7-41 16,0-11 40-16,-7-6-53 16,-16-7-10-16,-8-7 31 15,-9-5-26-15,-2 0 18 16,0-14-9-16,5-13-142 16</inkml:trace>
  <inkml:trace contextRef="#ctx0" brushRef="#br0" timeOffset="18630.29">6296 4777 759 0,'0'0'221'15,"0"0"-209"1,0 0-10-16,0 0 78 0,0 0-73 15,0 0 1-15,74 0-8 16,-20 0 1-16,10 0-3 16,0 0-89-16,-4 0-70 15,-8-2-123-15</inkml:trace>
  <inkml:trace contextRef="#ctx0" brushRef="#br0" timeOffset="18822.43">6245 4984 220 0,'0'0'622'16,"0"0"-620"-16,0 0 5 16,0 0 131-16,0 0-49 15,0 0-62-15,51 4-27 16,14-13-55-16,7-3-113 15</inkml:trace>
  <inkml:trace contextRef="#ctx0" brushRef="#br0" timeOffset="20397.18">7258 4741 720 0,'0'0'121'16,"0"0"-121"-16,0 0-13 16,0 0 13-16,0 0 2 15,0 0 36-15,-6 114 4 16,6-69-41-16,0 4 50 16,3-3-48-16,9 2 1 0,4-7 8 15,1-6-5-15,5-6-4 16,5-11-3-16,4-7-17 15,2-9-7-15,7-2-41 16,-4-6-57-16,-5-17 57 16,-4-6 0-16,-12-4 41 15,-6-2 16-15,-7 2 8 16,-2 1 37-16,0 11 34 16,0 10-25-16,0 5 12 15,0 6-23-15,0 0-35 16,0 17-4-16,-5 12 1 15,5 9 3-15,0 3 10 0,0-2-3 16,0-8 4-16,5-5-6 16,8-6-5-16,6-8 0 15,4-7-23-15,5-5 22 16,8-4-19-16,4-18-14 16,-1-12 20-16,-3-10-3 15,-8-4 4-15,-7-5 7 16,-6 0-1-16,-8 5 7 15,-7 10 8-15,0 12 28 16,0 9 15-16,0 10-37 16,-4 7-10-16,-5 0-4 15,0 3-45-15,-3 14-8 16,3 7-34-16,3 0-145 0</inkml:trace>
  <inkml:trace contextRef="#ctx0" brushRef="#br0" timeOffset="20825.1">8066 5098 800 0,'0'0'0'16,"0"0"-43"-16,0 0 43 0,0 0 22 16,0 0-18-16,0 0 20 15,-46 159-24-15,46-132 1 16,0-1 2-16,0-5-2 16,15-6-1-16,3-3 0 15,12-7-11-15,8-5-4 16,1 0-51-16,0-13-44 15,-6-6 0-15,-11-4-20 16,-8-5 104-16,-11 2 26 16,-3-1 92-16,0-1 24 15,-17 3-41-15,-5 4-3 0,-5 6-12 16,-1 6-57 0,-2 4 5-16,4 5-8 0,1 0 0 15,4 0-6 1,2 1-21-16,4 9-101 0,7 0-193 15</inkml:trace>
  <inkml:trace contextRef="#ctx0" brushRef="#br0" timeOffset="21429.91">8362 4751 340 0,'0'0'274'0,"0"0"-252"16,0 0 8-16,0 0 40 15,0 0-42-15,0 0-13 16,46-9-3-16,-21 16-8 16,8 7 16-16,0 5-20 15,-5 4 2-15,2 3-7 16,-5 6 9-16,-5 4-4 15,-4 7 0-15,-7 1 9 16,-4-1-9-16,-5 6 0 0,0-6 0 16,-5-2-7-16,-13-7-6 15,-6-5-22-15,-4-7 1 16,-5-6-15-16,3-8 22 16,-4-3-16-16,4-5-30 15,5-2-29-15,7-18-145 16</inkml:trace>
  <inkml:trace contextRef="#ctx0" brushRef="#br0" timeOffset="21746.73">8730 4900 606 0,'0'0'23'0,"0"0"-18"16,0 0-1-16,0 0 43 15,0 0 15-15,0 0-47 16,-43 79 18-16,37-48-13 16,-2 4-1-16,1-1 42 15,1 2-54-15,3 1 8 16,-3-1 0-16,3-3-6 15,3-4 1-15,0-3-10 0,0-6-16 16,22-5-9-16,8-6-81 16,12-7-58-16,10-2-476 15</inkml:trace>
  <inkml:trace contextRef="#ctx0" brushRef="#br0" timeOffset="22127.72">9076 5104 166 0,'0'0'599'0,"0"0"-594"15,0 0 1-15,0 0 13 16,0 0 62-16,0 0-80 15,-70 126 8-15,67-99-7 16,3-4 3-16,0 0-5 16,6-6 2-16,12-5 9 15,12-3-11-15,4-8 0 16,6-1-44-16,-7 0-9 16,-6-13-23-16,-12-9 42 15,-2-5 30-15,-10 1-32 16,-3-4 36-16,0 0 4 15,-16 3 5-15,-2 5 41 16,-3 8-44-16,-1 4 4 0,2 7-10 16,1 3-13-16,1 0-21 15,12 0-162-15</inkml:trace>
  <inkml:trace contextRef="#ctx0" brushRef="#br0" timeOffset="22446.86">9455 5020 553 0,'0'0'236'16,"0"0"-216"-16,0 0 17 15,0 0 14-15,0 0 9 16,0 0-57-16,103 6 8 16,-58-6-11-16,4 0-9 15,0 0 2-15,-4 0-70 16,-3 0-101-16,-7-9-277 15</inkml:trace>
  <inkml:trace contextRef="#ctx0" brushRef="#br0" timeOffset="22711.15">9622 4834 859 0,'0'0'62'16,"0"0"-62"-16,0 0 0 15,0 0 40-15,0 0-40 16,0 0 0-16,3 62-10 0,6-21 27 16,-2 6-22-1,-3 1 5-15,0-1-10 0,-1-1-1 16,0-6-81-16,3-9-86 15,0-9-295-15</inkml:trace>
  <inkml:trace contextRef="#ctx0" brushRef="#br0" timeOffset="23344.66">10197 4780 816 0,'0'0'73'0,"0"0"-73"15,0 0 4-15,0 0 9 16,0 0 31-16,0 0-36 16,-26 104 13-16,23-69-15 15,3 2-3-15,0-4-2 16,0 1 12-16,9-6-26 16,10-4 9-16,5-4-50 0,2-6-6 15,9-8-60-15,-2-6-17 16,-3 0-80-16,-5-4-2 15,-5-15 191-15,-4-5 28 16,-7 1 110-16,-3-2 56 16,-3 5 0-16,-3 6-30 15,0 6-22-15,0 5-44 16,3 3 3-16,-3 0-65 16,0 1-8-16,0 16-11 15,0 10-4-15,0 6 15 16,2-2 0-16,5-1 2 15,2-6-9-15,3-7-3 0,5-4-1 16,6-8 5-16,7-5-3 16,1 0 9-16,2-18-1 15,3-9 1-15,-5-9-8 16,-1-7 8-16,0-6-18 16,-5 2 5-16,-8 2-13 15,-4 9 7-15,-7 11 17 16,-6 12-1-16,0 7-9 15,0 6 1-15,0 0-171 16,-9 3-285-16</inkml:trace>
  <inkml:trace contextRef="#ctx0" brushRef="#br0" timeOffset="23611.02">10924 4986 890 0,'0'0'2'0,"0"0"6"16,0 0-3-16,0 0 12 15,0 0 17-15,0 0-29 16,0 0 10-16,-9 180-15 0,5-142 1 15,1-1-7-15,-3-4-8 16,-5-7-66-16,1-8-171 16</inkml:trace>
  <inkml:trace contextRef="#ctx0" brushRef="#br0" timeOffset="24137.6">11194 4700 513 0,'0'0'328'0,"0"0"-302"15,0 0-15-15,0 0 1 0,0 0 26 16,0 0-34-16,121 0 5 16,-96 12-9-16,-5 3 0 15,-4 4-5-15,-1 7 9 16,-3 1-4-16,-3 4 0 16,-3 2 8-16,-3 2-18 15,-3 6 10-15,0-1-30 16,0 7 8-16,-18-2-71 15,-3-5 37-15,-4-6 29 16,-2-9-13-16,-3-7 25 16,-1-7-2-16,-2-9 17 15,0-2-9-15,2-7-24 16,7-16-315-16</inkml:trace>
  <inkml:trace contextRef="#ctx0" brushRef="#br0" timeOffset="24431">11594 4860 624 0,'0'0'45'0,"0"0"-26"16,0 0 1-16,0 0 23 0,0 0-20 15,0 0-4-15,-49 80 40 16,22-42-13 0,2 6-22-16,2 0 9 0,4-6-27 15,8 3 9-15,2-9-15 16,9-4 8-16,0-5-10 16,0-6 2-16,20-8-61 15,11-6-78-15,9-3-228 16</inkml:trace>
  <inkml:trace contextRef="#ctx0" brushRef="#br0" timeOffset="24758.86">11730 5125 722 0,'0'0'274'16,"0"0"-272"-16,0 0 39 15,0 0-14-15,0 0-21 0,0 0-6 16,0 82-3-16,0-42 0 15,-3 1 3-15,-2 3 0 16,0-3-9-16,1-3 2 16,1-5-59-16,0-10-140 15,3-8-417-15</inkml:trace>
  <inkml:trace contextRef="#ctx0" brushRef="#br0" timeOffset="25041.6">12074 5040 35 0,'0'0'879'16,"0"0"-876"-16,0 0 31 16,0 0 29-16,0 0-48 15,0 0-15-15,133 11-3 16,-78-6-60-16,-6-3-26 16,-7-2-90-16,-9 0-258 15</inkml:trace>
  <inkml:trace contextRef="#ctx0" brushRef="#br0" timeOffset="25279.97">12189 4872 895 0,'0'0'105'15,"0"0"-105"-15,0 0-15 16,0 0 15-16,0 0 22 16,0 0-18-16,40 168 8 15,-32-113-12-15,-2 0 0 16,-6-4-5-16,3-6-87 16,4-11-156-16</inkml:trace>
  <inkml:trace contextRef="#ctx0" brushRef="#br0" timeOffset="25512.34">12893 5049 860 0,'0'0'64'0,"0"0"-64"16,0 0-18-16,0 0 18 15,0 0-5-15,0 0-226 16</inkml:trace>
  <inkml:trace contextRef="#ctx0" brushRef="#br0" timeOffset="25678.9">13257 5051 699 0,'0'0'248'0,"0"0"-248"16,0 0-73-16,0 0 63 0,0 0-70 15,0 0-179-15</inkml:trace>
  <inkml:trace contextRef="#ctx0" brushRef="#br0" timeOffset="25841.53">13788 5075 764 0,'0'0'64'16,"0"0"-51"-16,0 0-15 0,0 0 2 15,0 0-75 1,0 0-122-16</inkml:trace>
  <inkml:trace contextRef="#ctx0" brushRef="#br0" timeOffset="25972.74">14104 5095 732 0,'0'0'123'16,"0"0"-111"-16,0 0 68 15,0 0-12-15,0 0-68 16,0 0-173-16</inkml:trace>
  <inkml:trace contextRef="#ctx0" brushRef="#br0" timeOffset="30705.51">1120 6549 300 0,'-2'0'119'0,"-1"0"-117"16,3 0 3-16,-1 0 48 15,1 0 16-15,0 0-50 16,0 0 8-16,0 0-14 16,0 0-5-16,0 0 37 0,0 0-14 15,0 0 11 1,0 0 25-16,0-2-26 0,0-4 3 16,0-3-43-16,4-3 6 15,4-2-9-15,1 3 2 16,4 2 0-16,-2 1-3 15,0 1 4-15,3 2-1 16,7-2 0-16,-3 0 2 16,7-3-13-16,-1 5 11 15,0-4 0-15,-3 3-2 16,1 1 12-16,-3 4-8 16,-2 1-2-16,-4 0 1 0,-1 16-7 15,-1 9-11 1,-4 9 17-16,-1 4 5 15,-6 4 4-15,0 1-3 16,0-1-6-16,0-2 1 0,-9-3-5 16,-4-1 9-16,-7-5-5 15,-2-9 0-15,-5-2 12 16,3-9-12-16,-1-5 0 16,7-2 5-16,0-4 7 15,6 0-7-15,2 0 9 16,4-8 8-16,4-3-16 15,2-1 21-15,0-2-27 16,5 4 8-16,8 4-9 16,4 1 5-16,2 5-4 15,6 0 8-15,2 3 0 0,4 15-3 16,2 8 1 0,0 3-1-16,0 7 1 0,0 5-5 15,-2 4-1-15,-1 0 0 16,-2 4-23-16,-7-11-99 15,-1-8-237-15</inkml:trace>
  <inkml:trace contextRef="#ctx0" brushRef="#br0" timeOffset="31222.62">2022 6797 684 0,'0'0'226'16,"0"0"-226"-16,0 0 0 15,0 0 28-15,0 0-28 16,0 0-1-16,78-4 0 16,-4 2 2-16,13-1 18 15,8 1-19-15,-4-1 3 16,-10 0-2-16,-11 2 2 16,-19-1-3-16,-17 2 0 15,-16 0-16-15,-9 0 15 16,-9 0 1-16,0 0-15 0,0-3 8 15,-18 3-24 1,-9-5-124-16,-3-1-135 0</inkml:trace>
  <inkml:trace contextRef="#ctx0" brushRef="#br0" timeOffset="31672.42">2334 6532 170 0,'0'0'623'16,"0"0"-622"-16,0 0 16 0,0 0-17 15,0 0 13-15,0 0-12 16,80-10 10-16,-42 20-10 15,2 4-1-15,2 1 0 16,7 2 10-16,0 0-11 16,-4 2 1-16,-6-2 0 15,-12 0-3-15,-5-2-4 16,-11-1-8-16,-6 3 11 16,-5 2-2-16,0 1 6 15,0-1 0-15,0 3 4 0,-5-3-1 16,-3 1-2-16,-1 3-1 15,-4 0 4-15,2 7 6 16,-8 0-8-16,1 4-2 16,-9 4 2-16,-1 2 3 15,-5-3-2-15,3-6 5 16,2-3-6-16,4-6 8 16,6-8-20-16,6-4-35 15,3-10-185-15</inkml:trace>
  <inkml:trace contextRef="#ctx0" brushRef="#br0" timeOffset="33142.33">3448 7183 413 0,'0'0'112'0,"0"0"-110"16,0 0 56-16,0 0 15 16,0 0 29-16,0 0-26 15,23-1-41-15,-7-11 16 0,9-2-28 16,-2-10-1-16,4-5-13 16,-5-10 7-16,-1-7-20 15,-6-8 4-15,-2-11-10 16,-10-5 5-16,0-5-26 15,-3-5 23-15,0 4-1 16,0 7 8-16,-6 12 1 16,-1 13 0-16,4 15 0 15,3 12 7-15,-3 9 0 16,3 4-7-16,0 4 0 16,0 0-10-16,-3 14-3 15,3 19-5-15,-3 19 18 0,3 13-2 16,0 12 7-16,0 6 2 15,0 3 17-15,0 2-20 16,6-3 9-16,4-5-13 16,2-13 1-16,3-10-12 15,3-16-30-15,4-10-74 16,-2-11-153-16</inkml:trace>
  <inkml:trace contextRef="#ctx0" brushRef="#br0" timeOffset="33524.28">3987 6760 864 0,'0'0'62'15,"0"0"-62"-15,0 0-10 16,0 0 6-16,0 0-1 15,0 0-7-15,-51 101 10 16,44-50 2-16,4 2 0 16,3-1 0-16,0-5 0 15,8-12 0-15,6-11-2 16,8-7-20-16,-2-11-6 16,7-6-9-16,-2 0-12 0,-1-23 31 15,-9-8-35 1,-5-11 53-16,-10-8-4 0,0 0 11 15,-18 6 7-15,-10 7-5 16,3 12 14-16,-5 10 16 16,7 8-39-16,4 7-3 15,7 0-4-15,5 0-56 16,7 7-61-16,0 3-144 16</inkml:trace>
  <inkml:trace contextRef="#ctx0" brushRef="#br0" timeOffset="34011.53">4567 6682 549 0,'0'0'159'15,"0"0"-159"-15,0 0 0 16,0 0 20-16,0 0-17 16,0 0-3-16,-145 12 0 15,108 15 10-15,3 1-17 16,1 5 7-16,12-2 0 16,3 5-12-16,12-3 10 15,6-6-18-15,0-2 9 0,12-6-33 16,12-10 43-1,4-4-2-15,8-5 3 0,0 0-3 16,0 0 5-16,-1 0-2 16,-9 0 0-16,-2 0 3 15,-8 10-8-15,-7 0 5 16,-3 7-2-16,0 2-6 16,-6 3 0-16,0 1 8 15,0 1-3-15,-12 1 7 16,0-2-6-16,-3 0 2 15,0 1 0-15,-1-4-5 16,-2-3 5-16,-6-3-2 16,-3-3-12-16,2-7 21 15,-5-4-14-15,2 0-35 16,11-25-133-16</inkml:trace>
  <inkml:trace contextRef="#ctx0" brushRef="#br0" timeOffset="34508.44">5035 6650 680 0,'0'0'79'0,"0"0"-79"16,0 0 0-16,0 0 3 15,0 0-1-15,0 0 8 16,-113 60-8-16,92-32 10 16,0 0-15-16,2 2 3 15,10-1 0-15,1-1-1 16,8-3 1-16,0 0-8 16,8-9-6-16,10-2-20 15,7-9 29-15,2-1-11 16,6-2 7-16,3-1-2 15,-5 1 4-15,-1 1 7 16,-8 5 0-16,-4 1 7 16,-3 1-7-16,-5 0 4 15,-1 3-3-15,-1 1 16 0,-5 3-16 16,0 3-1-16,-3 1 0 16,0 3 11-16,-6 0-12 15,-15 0 1-15,-3-3 0 16,-6-3 5-16,0-3-1 15,-8-3 12-15,-1-4-4 16,-6-7 0-16,-1-1-9 16,1 0-3-16,5-12-13 15,10-16-15-15,18-7-257 16</inkml:trace>
  <inkml:trace contextRef="#ctx0" brushRef="#br0" timeOffset="35985.18">5717 6855 317 0,'0'0'41'0,"0"0"-8"15,0 0 58-15,0 0 6 16,0 0-12-16,0 0-57 16,0 0 25-16,0 0-21 15,0 0-13-15,0 0 38 16,0 1-43-16,0-1 10 16,0 0 11-16,3 0-32 15,7 0 25-15,7 0-28 16,16 0 2-16,13 0 8 15,12 0-2-15,3 0-5 16,5 0-2-16,-2-4 9 16,3 1-10-16,3-1 0 15,-3-2 1-15,-1 5-11 0,-5-2 19 16,-9 0-9-16,-16 3 0 16,-12-3 9-16,-12 2-16 15,-9 0 7-15,-3 1 0 16,0 0 19-16,0 0-13 15,0 0 0-15,0 0-6 16,0-2-51-16,0-1-103 16,-6-6-304-16</inkml:trace>
  <inkml:trace contextRef="#ctx0" brushRef="#br0" timeOffset="36383.28">6179 6602 701 0,'0'0'33'15,"0"0"-33"-15,0 0-5 16,0 0 5-16,0 0 2 15,0 0 14-15,63 34-15 16,-21-17 16-16,4 0-17 16,-1 1 7-16,-3 1-10 0,-7-2 4 15,-9-1-1-15,-7 1 0 16,-13 0-21 0,-3 2 20-16,-3 0-6 0,0-2 7 15,-9 3 2-15,-6 0 3 16,-1 3-4-16,-2 2-1 15,0-1 7-15,-3 0-11 16,-4-2 4-16,2 2-12 16,-11-2 10-16,-6-2-41 15,-5-5-29-15,-10-5-136 16</inkml:trace>
  <inkml:trace contextRef="#ctx0" brushRef="#br0" timeOffset="40635.37">3772 8574 180 0,'0'0'87'0,"0"0"-49"16,0 0 33-16,0 0-17 0,0 0-10 16,0 0-12-1,6-29-23-15,-6 27 62 0,0 2-2 16,0 0-26-16,0 0 39 16,0 0-8-16,0 0-30 15,0 0 18-15,0 0-33 16,0 0 14-16,0 0 0 15,0 0-40-15,0 0 32 16,0 0-35-16,0 0 7 16,0 0-16-16,0 0 0 15,0 0 7-15,0 10 1 16,4 4-4-16,-4 3 3 16,0 0 2-16,3-3 0 0,-1 3-6 15,-2-6 10 1,0 6-4-16,0-1 0 0,0 1 12 15,0 0-13-15,0-5 1 16,0-2 0-16,0-3-4 16,0-5 9-16,0 1-5 15,0-3 0-15,0 0 4 16,0 0-6-16,0 2 2 16,0-2 0-16,0 0-5 15,0 0 12-15,0 0-7 16,0 0 2-16,0 0 10 15,0 0-11-15,0 0-1 16,0 0 0-16,0 0 5 16,0 0 0-16,0 0-5 15,0 0 0-15,0 0 9 0,0 0-14 16,0 0 5 0,0 0 0-16,0 0-5 0,0 0 11 15,0 0-6-15,0 0 0 16,0 0 9-16,0 0-16 15,0 0 7-15,0 0 0 16,0 0-6-16,0 0 10 16,0 0-4-16,0 0 0 15,0 0 8-15,0 0-7 16,0 0-1-16,0 0 0 16,0 0-2-16,0 0 7 15,0 0-5-15,0 0 0 16,0 0 3-16,0 0-7 0,0 0 4 15,0 0 0-15,0 0-10 16,0 0 15-16,0 0-5 16,0 0 0-16,0 0 4 15,0 0-6-15,0 2 2 16,0-2 0-16,0 0-13 16,0 0 17-16,0 0-4 15,0 0 0-15,0 0-3 16,0 1-7-16,0 7 10 15,0 3 0-15,3 6-10 16,-2 3 15-16,2 3-5 16,2 1 0-16,-2 1 7 0,0 1-13 15,4 1 6 1,-4-5 0-16,0-2-5 0,0-3 9 16,0-4-4-16,3-5 0 15,-6-3 7-15,2-3-11 16,-2-2 4-16,0 0 0 15,0 0 13-15,0 0-11 16,0-10 18-16,0-14-20 16,0-12 0-16,0-5-7 15,-2-1 2-15,-1-1-24 16,3 7 19-16,0-1-14 16,0 7 17-16,0 5 3 0,11 3-28 15,-1 3 26 1,2 7-5-16,1 1 10 0,4 2-10 15,-1-1 8-15,2 3 3 16,0 5-3-16,4 0-6 16,-2 2 2-16,-1 0 5 15,-2 4-6-15,-1 16-3 16,-4 3 2-16,1 7 9 16,-5 1-4-16,-2 0 2 15,-3-1-3-15,-3 3 5 16,0-6 0-16,3-2 2 15,-3-6 4-15,4-7-6 16,-4-3 0-16,3-8 8 16,-3 2-8-16,0-3 1 15,0 0 6-15,3-3 28 0,0-17-33 16,0-10-1 0,0-6-2-16,3-4-11 0,-1 1 11 15,0 3-11-15,3 8 4 16,-2 6-2-16,3 8 4 15,1 5 6-15,-1-1 0 16,-1 6-1-16,5 1-4 16,-1 3 5-16,4 0 0 15,1 0-2-15,-1 6 5 16,2 8-3-16,0 5 0 16,-1 2 4-16,2 2-4 15,-3 3 0-15,1 3 0 16,-1 1-3-16,-4 0 13 15,-3-3-8-15,3-2 1 0,-3-4 7 16,-3-1-12-16,4-1 2 16,-1-5-21-16,5-5-28 15,-1-5-165-15,5-4-478 16</inkml:trace>
  <inkml:trace contextRef="#ctx0" brushRef="#br0" timeOffset="42479.78">8855 6724 553 0,'0'0'146'0,"0"0"-130"16,0 0-3-16,0 0 68 0,0 0 3 15,0 0-12-15,0 0-69 16,3-17 10-16,-22 13-10 16,-17 0 1-16,-19-1-8 15,-23 5-2-15,-10 0 6 16,-13 5-7-16,1 9 14 15,-3 2-7-15,5 2 0 16,17 1 7-16,12-2-7 16,20 2 0-16,15-3 3 15,7 4-3-15,5-2 4 16,8-2-4-16,8-3 0 16,2-3 6-16,4 2-7 15,0 0 1-15,21 5 0 0,13-3 17 16,18 1-17-1,14-2 16-15,8-4-16 0,-2 4 13 16,-8-2-14-16,-7 1 1 16,-9-1 0-16,-13 3-8 15,-5-3 8-15,-15 2 0 16,-4-3-2-16,-7 1-12 16,-4 6 13-16,-12 2-21 15,-22 8 22-15,-21 0 2 16,-11 2 6-16,-16 0-6 15,-2-2-2-15,1 4 8 16,-2-2-19-16,7 3 11 16,-1-2 0-16,9 0-8 0,12 0 13 15,15-5-5-15,16-1 0 16,15-6 2-16,12-2-7 16,0 0 5-16,19 0 0 15,26-2 9-15,21 0-9 16,19-3 12-16,12-4-12 15,10-3-3-15,-1 2 3 16,6-2-3-16,1 2-14 16,-2-2 12-16,-4 1 8 15,-4 0-3-15,-12-5 0 16,-18 0 10-16,-15 0-17 16,-22 0 7-16,-18 0 0 0,-11 0 20 15,-7 0-11 1,0 0 17-16,0 0-26 0,0 0-8 15,-10 0 4-15,-11 0-78 16,-9 4-129-16,0-4-344 16</inkml:trace>
  <inkml:trace contextRef="#ctx0" brushRef="#br0" timeOffset="43697.06">7228 6428 769 0,'0'0'156'0,"0"0"-149"0,0 0-2 16,0 0-1-16,0 0 32 15,0 0-36-15,0 8-4 16,0 18 4-16,0 20 0 16,-6 9 1-16,0 6 34 15,3 2-31-15,-4 0 1 16,5 2-5-16,-4-2 14 16,-3 3-16-16,0-7 2 15,-4-8-45-15,-4-12-24 16,-5-6-125-16,-5-13-150 15</inkml:trace>
  <inkml:trace contextRef="#ctx0" brushRef="#br0" timeOffset="43951.57">6725 7228 219 0,'0'0'299'16,"0"0"-292"-16,0 0 3 15,0 0 64-15,0 0 27 16,0 0-64-16,0 0 13 16,188 47-14-16,-113-47-23 15,10 0 4-15,3-3-13 16,-2-4-8-16,-5-2-82 0,-18 2-129 15</inkml:trace>
  <inkml:trace contextRef="#ctx0" brushRef="#br0" timeOffset="44512.07">6748 7559 555 0,'0'0'109'0,"0"0"-92"15,0 0-14-15,0 0 59 16,0 0-26-16,0 0-21 15,77-17-15-15,-38 11 0 16,0 3 40-16,1 2-33 16,-1-2 7-16,-8 3-5 15,-4 0 0-15,-8 0-13 16,-5 10 4-16,-8 9-17 16,-6 5 5-16,0 8 19 15,-9 5-7-15,-24 5 8 0,-13 0-8 16,-8-6-13-16,-3-4 10 15,-1-8 3-15,3-7-6 16,9-4 8-16,10-6-2 16,11-4 0-16,13-3 5 15,4 0-5-15,8-3 0 16,0-8-4-16,20-2-5 16,8 3-5-16,9 4 14 15,5-1 19-15,0 7-11 16,1 0 31-16,-1 0-30 15,1 13 3-15,-1 7 25 16,-3 2-32-16,-5 3 3 0,-1 3-8 16,-3 3-4-16,1 7 3 15,9-7-108-15,2-9-422 16</inkml:trace>
  <inkml:trace contextRef="#ctx0" brushRef="#br0" timeOffset="54532.06">7757 8104 314 0,'0'0'327'0,"0"0"-315"15,0 0-3-15,0 0 72 16,0 0 15-16,0 0-52 16,0 0 11-16,2-9-44 15,-2 9 5-15,0 0 2 16,0 0-10-16,3 12-4 16,0 12 1-16,0 5 0 0,0 5 20 15,-3 4-17 1,0 2-8-16,0-2 17 0,-3 1-12 15,-3 0 7-15,-1-5-12 16,2-3 10-16,2-6-19 16,3-6 9-16,0-10-1 15,0-4-2-15,0-5-60 16,3 0-35-16,9-16-49 16,-3-18-145-16</inkml:trace>
  <inkml:trace contextRef="#ctx0" brushRef="#br0" timeOffset="54735.51">7757 7857 928 0,'0'0'17'15,"0"0"-6"-15,0 0 0 16,0 0-1-16,0 0 16 15,0 0-26-15,0-4-58 16,0 4-54-16,2 11-29 16,4 2-194-16</inkml:trace>
  <inkml:trace contextRef="#ctx0" brushRef="#br0" timeOffset="54979.17">7829 8213 912 0,'0'0'0'0,"0"0"-41"16,0 0 41-16,0 0 0 15,0 0 19-15,0 0-8 16,334-23-11-16,-285 23 0 15,-16 0-27-15,-13 0-61 16,-17 6-90-16,-3 4-166 0</inkml:trace>
  <inkml:trace contextRef="#ctx0" brushRef="#br0" timeOffset="55179.59">7917 8414 182 0,'0'0'611'0,"0"0"-570"16,0 0-36-16,0 0 54 15,0 0-28-15,0 0-31 16,103-9 3-16,-54 2-3 16,8 1-27-16,1-1-78 15,-1-2-117-15,-5-2-322 0</inkml:trace>
  <inkml:trace contextRef="#ctx0" brushRef="#br0" timeOffset="55565.62">8599 8232 945 0,'0'0'0'0,"0"0"1"0,0 0 2 16,0 0 4 0,0 0 13-16,0 0-20 0,-103 74 8 15,79-35-4-15,9-2-4 16,3 0 0-16,9-8-4 16,3-2 12-16,0-8-8 15,8-7 0-15,14-7-6 16,11-5 2-16,10-4-18 15,2-18-33-15,1-7 8 16,-9-10-24-16,-4-6 33 16,-12-2 0-16,-12 2-31 15,-6 5 49-15,-3 7 20 16,-6 13 50-16,-15 7 57 16,-7 7-85-16,-5 3-5 0,0 3-17 15,5 0-3 1,7 5-15-16,9 2-162 0</inkml:trace>
  <inkml:trace contextRef="#ctx0" brushRef="#br0" timeOffset="56603.27">7914 6205 842 0,'0'0'38'15,"0"0"-36"-15,0 0 8 16,0 0-7-16,0 0 32 16,0 0-35-16,0 15-9 0,15 14-6 15,3 10 23-15,0 7-8 16,-5 2 0-16,-4 2 12 16,-4-6-10-16,-2-5-2 15,-3-8 0-15,3-9-6 16,-3-9 12-16,0-6-6 15,0-7 0-15,0 0 6 16,0 0 8-16,0-10-1 16,-6-9-5-16,-5-11 1 15,5-3 1-15,3-1-10 0,3 0 0 16,0 1 14-16,0 5-25 16,3 4 11-16,6 8 0 15,-1 6-8 1,5 6 6-16,-1 4 2 0,6 0-2 15,3 4-9-15,3 15 1 16,1 11 9-16,-1-1 1 16,-6-1-11-16,-5-1 15 15,-2-7-4-15,-8-7 0 16,0-4-10-16,-3-5 5 16,0-4-8-16,0 0 13 15,0 0 10-15,0-13-4 16,0-8-3-16,-6-2-3 15,6-5 9-15,0-2-17 16,0-1 8-16,13 5-5 0,2 2-8 16,4 9 13-16,-5 5 0 15,-1 7 0-15,-4 3-18 16,5 0 10-16,5 10 5 16,0 12 3-16,1 8 2 15,-1 8 4-15,-2 3-6 16,-4 3 0-16,-1-1 13 15,6-1-28-15,-3-6 14 16,10-7-178-16,5-12-306 16</inkml:trace>
  <inkml:trace contextRef="#ctx0" brushRef="#br0" timeOffset="58278.34">9725 7077 665 0,'0'0'66'0,"0"0"-66"15,0 0-10-15,0 0 3 16,0 0 7-16,0 0 37 15,49 11-25 1,-16-11 20-16,3-7-32 0,-5-17 5 16,-1-9-11-16,-9-7-20 15,-9-11 11-15,-9-4-7 16,-3 5-2-16,0 4 24 16,-3 7 1-16,-3 16 5 15,0 7 27-15,2 11-6 16,4 5 16-16,0 0-43 15,-1 0-21-15,1 19 10 16,-3 13 11-16,0 17 3 0,-1 11 34 16,1 15-25-1,0 5 18-15,-3 2 9 0,0-1-36 16,3-9 14-16,0-6-17 16,0-7 0-16,3-16-4 15,-4-13 10-15,4-11-6 16,-4-10 0-16,3-6 11 15,1-3-11-15,-3-9 19 16,0-16-14-16,0-9-3 16,3-6 1-16,0-5-3 15,6 2 0-15,12-1-12 16,3 8 8-16,6 9-9 0,1 11 13 16,-4 6-13-1,-1 10 14-15,0 0-1 0,1 0 0 16,0 21 8-16,-1 7-14 15,3 10 6-15,-5 8 0 16,0 4-3-16,1 4 7 16,-1-1-4-16,-3-5 0 15,-3-6-2-15,-3-6 1 16,-3-8-141-16,-6-13-248 16</inkml:trace>
  <inkml:trace contextRef="#ctx0" brushRef="#br0" timeOffset="59466.67">10347 7483 334 0,'0'0'42'0,"0"0"28"16,0 0 29-16,0 0-16 15,0 0-17-15,0 0-38 16,0 0 17-16,0 0 22 16,0 1-36-16,0-1 18 15,0 0-25-15,0 0-13 16,0 2 6-16,0-1-17 15,-3 7 0-15,3 4-1 0,-3 5-1 16,-1 5-1 0,2 2 3-16,2 1 0 15,0-2 1-15,0-1 3 0,0-5-4 16,2 0 1-16,8-8 15 16,5-2-8-16,4-6-8 15,8-1 0-15,3 0-4 16,1-6 1-16,-4-10 2 15,-1-8-5-15,-7 0 2 16,0-5-5-16,-8 2 9 16,-5 1-11-16,-6 12 4 15,0 6 14-15,0 6 11 16,0 1-18-16,0 1 8 16,0 0-17-16,0 3 2 0,0 12-3 15,0 9-7-15,0-1 19 16,0 2-2-16,4-4 0 15,8 2-1-15,3-7-8 16,3-9 9-16,1-4-9 16,4-3-1-16,2 0 11 15,-1-9-1-15,-2-11 16 16,-5-5-10-16,-1-9 18 16,-1-3-18-16,-4-2 6 15,2-2-19-15,-7-1 7 16,4-2-7-16,-1 10-23 15,1 6-41-15,4 6-93 16,-5 8-215-16</inkml:trace>
  <inkml:trace contextRef="#ctx0" brushRef="#br0" timeOffset="59940.38">11048 7014 689 0,'0'0'39'16,"0"0"-22"-16,0 0 7 16,0 0 39-16,0 0-30 15,0 0-20-15,120-12-12 16,-85 12-1-16,-2 9 0 16,-7 4-9-16,0 3 9 15,-10 5 0-15,-2 2-1 16,-5 0-7-16,-3 7 6 15,-3 1 2-15,-3 4 0 16,0 3-7-16,0-1 14 16,-9 0-7-16,-3-2 0 0,-6-7 10 15,6-6-23 1,-4-5 8-16,2-7-25 0,-2-8 30 16,-2-2-29-16,-3 0 12 15,-1-9-34-15,8-11-92 16,4-6-109-16</inkml:trace>
  <inkml:trace contextRef="#ctx0" brushRef="#br0" timeOffset="60299.42">11509 7077 648 0,'0'0'10'16,"0"0"1"-16,0 0 52 16,0 0-26-16,0 0-19 15,0 0-18-15,0 4 0 16,0 8 41-16,-6 2-27 16,-4 2 15-16,2 4 6 15,-1 2-24-15,-3 3 30 16,2 1-30-16,0 4 11 15,3-1 4-15,1 1-22 16,2-2 2-16,4-3-6 0,0-2 15 16,0-4-19-1,4-2 4-15,11-3 0 0,9-4-9 16,6-5 5-16,7-2-27 16,5-3-39-16,1-3-118 15,-1-16-325-15</inkml:trace>
  <inkml:trace contextRef="#ctx0" brushRef="#br0" timeOffset="60682.39">11084 6749 656 0,'0'0'36'16,"0"0"-21"-16,0 0-15 15,0 0 80-15,0 0-23 16,0 0-4-16,-199 69-40 15,177-29 13-15,5 9 6 16,4 9-16-16,7 5 23 16,-1 2-38-16,4-1 8 0,3-2 2 15,0 4-5 1,3-8-6-16,13-1 0 0,8-7-4 16,5-10 4-16,15-10-74 15,13-11-106-15,7-13-300 16</inkml:trace>
  <inkml:trace contextRef="#ctx0" brushRef="#br0" timeOffset="61101.88">11852 6752 546 0,'0'0'84'15,"0"0"-73"-15,0 0-7 16,0 0 96-16,0 0-44 0,0 0-44 15,82 53 40 1,-63-13-32-16,-5 10-15 0,2 3 35 16,-7 10-36-16,-5 0 10 15,-4-5-14-15,0 5 13 16,0-4-14-16,-16-2 1 16,-3-4 0-16,-8-4 2 15,-2-12 5-15,0-4-7 16,-4-9 0-16,-3-9-3 15,-5-8-6-15,-3-4-70 16,-3-3-51-16,5-10-46 16</inkml:trace>
  <inkml:trace contextRef="#ctx0" brushRef="#br0" timeOffset="61524.43">12272 7210 716 0,'0'0'169'16,"0"0"-153"-16,0 0 20 16,0 0 15-16,0 0-15 15,0 0-35-15,123 9 14 16,-71-9-24-16,0 2 9 15,-7 1 0-15,-2-3-11 16,-7 0 0-16,-14 0 9 16,-8 0-5-16,-8 0 8 15,-3 0-4-15,-3 0 3 16,0 0-80-16,0-12-197 16</inkml:trace>
  <inkml:trace contextRef="#ctx0" brushRef="#br0" timeOffset="62121.84">12938 6919 870 0,'0'0'58'16,"0"0"-58"-1,0 0-6-15,0 0-9 0,0 0 14 16,0 0 2-16,-26 128 9 16,26-86-7-16,0-4 9 15,0-6-12-15,14-9 0 16,8-6 5-16,4-9-17 15,10-5 4-15,5-3-44 16,1-12-52-16,-5-13-20 16,-1-11 47-16,-8-2-4 15,-5-7-58-15,-4 5 139 16,-10 4 4-16,-3 11 159 16,-3 8-4-16,-3 12-81 15,0 2 17-15,0 3-47 0,0 0-25 16,0 0 13-16,0 8-32 15,0 9 7-15,0 11 37 16,0 5-38-16,0 4 19 16,0 5-25-16,0 4 3 15,3 3 2-15,3 8 0 16,-6 3-9-16,0 4 0 16,0-2 9-16,-3-3-12 15,-6 0 3-15,-5-9 0 16,1-4-10-16,-3-6 19 15,-1-10-9-15,-5-5 0 16,-4-7-14-16,-10-7 3 0,-11-9-61 16,-7-2-156-16,-4-14 39 15</inkml:trace>
  <inkml:trace contextRef="#ctx0" brushRef="#br0" timeOffset="62497.11">13770 6721 824 0,'0'0'72'16,"0"0"-72"-16,0 0 0 15,0 0 26-15,0 0 26 16,0 0-47-16,130 195 28 16,-104-127-33-16,-4 10 7 15,-6 3-2-15,-13 3-4 16,-3 0-1-16,-6 5 0 15,-20 0 12-15,-9-5-19 16,-14-6 7-16,-14-8-29 16,-18-10-52-16,-16-11-30 0,-7-19-158 15</inkml:trace>
  <inkml:trace contextRef="#ctx0" brushRef="#br0" timeOffset="63427.8">9701 6682 137 0,'0'0'82'15,"0"0"20"-15,0 0 4 16,0 0-29-16,0 0 14 0,0 0-31 16,-37-5 17-16,34 5-26 15,3 0-11-15,0 0 14 16,0 0-41-16,-3 0 6 16,-3 0 2-16,-5 14-20 15,-8 8 45-15,-11 7-20 16,-4 11-6-16,-12 10 20 15,4 15-38-15,-7 8 7 16,7 8-9-16,6 5 15 16,3 6-15-16,8 7 0 15,10 1 3-15,6-4-2 16,9-5 0-16,6-4-1 0,37-8 0 16,26-3-15-1,28-17-53-15,22-19-165 16</inkml:trace>
  <inkml:trace contextRef="#ctx0" brushRef="#br0" timeOffset="64552.45">13715 6488 655 0,'0'0'91'0,"0"0"-91"15,0 0-7-15,0 0 7 16,0 0 9-16,0 0-1 16,210-26-8-16,-168 26 1 15,-6 0-1-15,-10 0 2 16,0 0 9-16,-10 4-13 15,-2 5 2-15,-8 4-6 0,-3 4-1 16,-3 4 3 0,0 6 4-16,-9 4 0 0,-12 3 8 15,-4 2 0-15,-1 1-7 16,1-4 5-16,4-3 0 16,6-10 1-16,8-1-2 15,7-7 0-15,7-2 5 16,21 0 16-16,17-3 30 15,12-7-38-15,1 3 0 16,-3-3-16-16,-4 0-2 16,-5 0 0-16,-10 0 10 15,-10 0-10-15,-6 0 3 16,-14-3 15-16,-3 3 45 16,-3 0-43-16,0-3-11 0,0-1-9 15,0-4-153-15</inkml:trace>
  <inkml:trace contextRef="#ctx0" brushRef="#br0" timeOffset="69519.92">1560 9914 442 0,'0'0'36'0,"0"0"-15"0,0 0-14 15,0-3 76 1,0 3-53-16,0 0-11 0,0 0-14 15,0 0 17-15,0 0 5 16,0 0-20-16,0 0 20 16,-3 0-5-16,3 0-1 15,0 0 33-15,0 0-22 16,0 0 16-16,0-1 8 16,0-2-44-16,0-2 22 15,0 3-34-15,0-4 1 16,0 2-6-16,7-1 10 15,1-2-5-15,7-3 0 0,7 0-2 16,14-1-2 0,3 2 4-16,10 3 0 0,3-1-11 15,-7 7 12-15,-5 0-1 16,-16 0 0-16,-8 3-22 16,-8 13 20-16,-8 4-30 15,0 8 24-15,-17 4 1 16,-14 5 12-16,-9-4-5 15,-2-1 0-15,3-8 10 16,8-5-17-16,4-2 7 16,17-10 0-16,2-4-9 15,8 0 9-15,0-3 0 16,0 0-1-16,0 0-20 16,0 0 20-16,0 0-23 15,11 0 24-15,5 2-2 0,9 3 11 16,2 1-9-16,3-3 0 15,0 8 11-15,-6-2-17 16,0 2 6-16,-8 2 0 16,2 4-12-16,-6 5 9 15,-6 2 3-15,-6 3-6 16,0 2 5-16,-6 3-4 16,-18-2 5-16,-10-1 0 15,-5-1 8-15,-4-8-1 16,2-5-1-16,4-5 32 15,0-5-34-15,11-5 30 16,1 0-14-16,6-14-3 0,2-6 11 16,1-7-28-1,10-6-17-15,6 4-49 0,0-1-146 16,3 6-333 0</inkml:trace>
  <inkml:trace contextRef="#ctx0" brushRef="#br0" timeOffset="70345.78">2546 10109 648 0,'0'0'272'15,"0"0"-262"-15,0 0-2 16,0 0-8-16,0 0 67 0,0 0-61 16,-12 0 8-16,12 0-14 15,0 0 0-15,0 0-6 16,12 0 13-16,10 0-7 16,14 0 10-16,19-3-5 15,9-4 4-15,5-3-9 16,6-3 1-16,-1 4-11 15,-1 2-29-15,-13 0-137 16,-17 1-133-16</inkml:trace>
  <inkml:trace contextRef="#ctx0" brushRef="#br0" timeOffset="70773.34">2671 10425 529 0,'0'0'102'0,"0"0"-95"16,0 0 85-16,0 0 23 15,0 0-46-15,0 0-12 16,0 0-39-16,0 0 12 15,0 0 10-15,0 0-40 16,3 0 18-16,18-6-18 16,13-3 8-16,18-5-18 15,14-2 9-15,19 2-43 16,9-9-162-16,-6-2-563 16</inkml:trace>
  <inkml:trace contextRef="#ctx0" brushRef="#br0" timeOffset="74784.57">4552 9919 786 0,'0'0'40'15,"0"0"-33"-15,0 0 3 16,0 0 82-16,0 0-60 16,0 0-22-16,0 0-10 0,0-12 1 15,0 16-2-15,0 19 1 16,0 13 0-16,3 10 48 16,0 3-48-16,0 1 6 15,7 0-3-15,1-5 9 16,1-1-12-16,4-4 0 15,1-10 8-15,-1-7-7 16,-1-10-1-16,0-7 0 16,0-6 6-16,7 0 3 15,-1-19 2-15,7-12-5 16,-4-11 7-16,-3-3-11 16,-3 4-2-16,-6 7 0 15,-6 12-4-15,1 5 16 0,-5 14-12 16,-2 0 0-16,0 3-15 15,1 0 13-15,2 14-30 16,2 12 22-16,4 3-4 16,4 5 22-16,4-5-8 15,2-2 0-15,0-8-9 16,-2-12 3-16,2-7-8 16,2 0 14-16,-3-13 4 15,1-17 2-15,-5-9 10 16,-5-5-11-16,1-1 2 15,-4-4 8-15,-3-5-15 16,3 4 0-16,-1 11-1 0,0 13 11 16,-3 9-10-16,1 10 0 15,-3 7-19-15,0 0-6 16,0 7-107-16,-3 15-91 16,-18 7-34-16</inkml:trace>
  <inkml:trace contextRef="#ctx0" brushRef="#br0" timeOffset="75272.25">5535 10318 667 0,'0'0'135'0,"0"0"-128"16,0 0-7-16,0 0 12 15,0 0-8-15,0 0-4 16,0 32-2-16,0-15 2 16,0 2 0-16,6 0 12 0,-6 3-1 15,0 0-9-15,0 5 4 16,0 2 7-16,-6 5-7 16,-9-1 2-16,-6 2-8 15,-7-2 15-15,-2-2-10 16,-1-4-5-16,1-11 0 15,6-10 7-15,0-3 2 16,2-3-2-16,1-10 46 16,3-16-41-16,6-7 8 15,12-10-20-15,0-3-44 16,21 0-73-16,10 0-206 16</inkml:trace>
  <inkml:trace contextRef="#ctx0" brushRef="#br0" timeOffset="76122.73">5501 10173 615 0,'0'0'91'15,"0"0"-91"-15,0 0-40 16,0 0 40-16,0 0-14 16,0 0-99-16,6 8-194 15</inkml:trace>
  <inkml:trace contextRef="#ctx0" brushRef="#br0" timeOffset="76780.38">5951 9939 590 0,'0'0'172'0,"0"0"-159"15,0 0-13-15,0 0 32 16,0 0 26-16,0 0-33 0,-3 2-20 16,3-2-5-16,0 3 1 15,0 1 14-15,21-1-9 16,13 2 26-16,14-1-3 15,12-4 7-15,11 0-30 16,-2 0-5-16,-5 0-1 16,-3 0 0-16,-13 0-3 15,-17 0-27-15,-14 0-20 16,-14 0-8-16,-3 0-126 16,-33 0-111-16</inkml:trace>
  <inkml:trace contextRef="#ctx0" brushRef="#br0" timeOffset="77132.7">6017 10294 674 0,'0'0'117'0,"0"0"-117"15,0 0 0-15,0 0 62 16,0 0-13-16,0 0-42 15,295 3-7-15,-226-6 0 16,-5-3 11-16,-12-1-25 16,-13 0 13-16,-9 1-36 15,-14-2-66-15,-13-8-183 16</inkml:trace>
  <inkml:trace contextRef="#ctx0" brushRef="#br0" timeOffset="80454.33">7653 5860 385 0,'0'0'44'0,"0"0"-17"15,0 0 26-15,0 0-41 16,0 0 9-16,0 0 10 16,0 0-25-16,9-93 22 15,-3 81 7-15,-3 3-3 16,-3 4 17-16,3 0-16 0,-3 1 4 15,0-2 4-15,0 1-32 16,0 0 24-16,0-2-4 16,3 0-17-16,0 0 1 15,0 2-3-15,0 0-2 16,-3 2 28-16,0 0-18 16,0 1 34-16,0 2-24 15,0 0-22-15,0 0 14 16,0 0-20-16,0 0 0 15,0 0-2-15,0 10-25 0,0 16 27 16,-6 11-5-16,-10 7 5 16,-1 3-4-1,-2-4 7-15,-4-2-3 0,1-3 0 16,1-6 6-16,6-5-17 16,2-4 10-16,7-5-69 15,6-4-2-15,0-4-26 16,0-5-34-16,16-5 31 15,11-2-137-15</inkml:trace>
  <inkml:trace contextRef="#ctx0" brushRef="#br0" timeOffset="80754.53">7650 5869 338 0,'0'0'127'16,"0"0"-58"-16,0 0-51 15,0 0 59-15,0 0-4 16,0 0-16-16,-3-8 1 16,3 8-33-16,0 0-15 15,0 0-9-15,0 0 4 16,0 0-10-16,0 8 0 16,9 9 5-16,12 4 2 15,7 1 2-15,2 3-4 16,0-1 1-16,-2-5 8 15,-8 1-9-15,-7-1 0 16,-7-5-16-16,-3-1 12 0,0 0-60 16,3-3-27-16,3-6-69 15,0-4-284-15</inkml:trace>
  <inkml:trace contextRef="#ctx0" brushRef="#br0" timeOffset="81225.85">7605 5978 244 0,'0'0'190'0,"0"0"-112"16,0 0-37-16,0 0 32 15,0 0 9-15,0 0-47 16,0 0-22-16,0 2-13 15,0 1-5-15,3 1-1 16,3 6 0-16,-1 9 6 16,-2 4-1-16,3 8 6 0,-6 2-5 15,0 2 0-15,0-2 1 16,0 0 0-16,0-8 0 16,0-2-1-16,3-7 0 15,1-6 6-15,-1-3-7 16,-3-4 1-16,0 0-2 15,0-3-8-15,3 0-5 16,-3-4-46-16,0-20-275 16</inkml:trace>
  <inkml:trace contextRef="#ctx0" brushRef="#br0" timeOffset="82328.07">10493 5445 440 0,'0'0'73'16,"0"0"-61"-16,0 0-12 15,0 0 44-15,0 0 25 16,0 0-4-16,0 51-61 15,-3-30 26-15,-1 4-20 16,4 3-5-16,0 2 18 16,0 9-21-16,0-1-1 0,-3 4-1 15,0 2 14-15,-5-3-14 16,5-4 0-16,0-7 0 16,3-10-4-16,-3-4 4 15,3-8 0-15,0-3 0 16,-3-5-13-16,-4 0-60 15,-5-13-110-15</inkml:trace>
  <inkml:trace contextRef="#ctx0" brushRef="#br0" timeOffset="82720.57">10450 5386 348 0,'0'0'197'16,"0"0"-170"-16,0 0-27 15,0 0 4-15,0 0-2 0,0 0-1 16,0 16-1 0,0-4 15-16,-6 5-10 0,-8 5 15 15,-5 6 14-15,-8 2-20 16,-1 1 17-16,-5 1-30 16,5-2 1-16,4-2 5 15,6-6 5-15,3-6-14 16,9-3 2-16,6-4-16 15,0-1-16-15,0-6-82 16,12-2-138-16</inkml:trace>
  <inkml:trace contextRef="#ctx0" brushRef="#br0" timeOffset="83080.23">10560 5414 589 0,'0'0'0'15,"0"0"-7"-15,0 0 3 16,0 0 4-16,0 0 21 15,0 0-18-15,144 42 4 16,-106-16-7-16,-8 3 13 16,-2 0-12-16,-8-4-1 15,-1-2-2-15,-12-8-4 0,4-3 6 16,-8-6 0-16,-3-3-5 16,0-3 14-16,0 0-9 15,0 0 8-15,0 0-5 16,3 0-3-16,0-7-55 15,0-4-316-15</inkml:trace>
  <inkml:trace contextRef="#ctx0" brushRef="#br0" timeOffset="85165.35">7131 9752 538 0,'0'0'125'16,"0"0"-110"-16,0 0 62 15,0 0 42-15,0 0-66 16,0 0 12-16,0 0-54 0,0-6 2 15,0 6-13 1,0 11-5-16,0 17 5 0,0 9 0 16,0 12 4-16,9 2-4 15,-3 0 0-15,7 2 0 16,-5-5 3-16,1-7 9 16,4-4-11-16,-4-8-1 15,2-8 7-15,-1-5-20 16,-1-10 13-16,-3-3 0 15,4-3-9-15,-2 0 17 0,7-20-8 16,1-9 2 0,5-10 11-16,-3-4-18 0,-2 4 5 15,-5 2 0-15,-5 14 0 16,-3 7 14-16,1 8-8 16,-4 8 5-16,0 0-2 15,0 0-18-15,0 0-4 16,6 17-2-16,3 9 4 15,2 5 18-15,8-2-7 16,3 1 0-16,5-7 5 16,-1-3-12-16,2-7 7 15,-4-2 0-15,-2-8-7 16,-1-3 8-16,0 0-1 16,0-17 1-16,1-7 7 15,-4-15 3-15,0-4-11 0,-6-3 0 16,-5-8 3-16,-4 1 8 15,-3 0-4-15,0 5-7 16,0 6 5-16,0 14-1 16,0 11-4-16,0 11 0 15,-3 6-5-15,3 0-7 16,0 6-49-16,-4 25-77 16,-5 2-4-16,-3 4-230 15</inkml:trace>
  <inkml:trace contextRef="#ctx0" brushRef="#br0" timeOffset="85601.22">7942 10115 682 0,'0'0'90'0,"0"0"-90"16,0 0-1-16,0 0-3 0,0 0-1 15,0 0 5-15,2 66 16 16,-2-32-16-16,0 2 0 16,0 7 11-16,0 3 0 15,-5 0-8-15,-11-5-3 16,4-7 14-16,-6-9-14 16,-4-6 0-16,1-5 0 15,0-8 34-15,2-6-24 16,2 0 22-16,1-6 6 15,1-18-33-15,6-5-5 0,9-12-99 16,0-7-115 0</inkml:trace>
  <inkml:trace contextRef="#ctx0" brushRef="#br0" timeOffset="87916.51">8466 10020 420 0,'0'0'75'16,"0"0"-63"-1,0 0 23-15,0 0 57 0,0 0-39 16,0 0-11-16,0 0-40 16,0 0 18-16,0 0-3 15,0 0-8-15,0 0-2 16,0 0 3-16,0 0-5 16,0 0 15-16,0 0-9 15,0 0-11-15,0 0 2 16,0 0 13-16,0 0-8 15,0 0 3-15,0 0-7 16,0 0 26-16,0 0-26 0,0 0 6 16,0 0-5-16,0 0 12 15,0 0-16-15,0 0 0 16,0 0 1-16,0 0 20 16,0 0-18-16,0 0 11 15,0 0 12-15,0 0-23 16,0 0 25-16,0 0-24 15,0 0-3-15,0 0 15 16,0 0-7-16,0 0-4 16,0 0 1-16,0 0 8 15,0 0-16-15,0 0 2 16,0 0 0-16,0 0-7 16,0 0 8-16,0 0-1 0,0 0 0 15,0 0-8-15,6 0 3 16,7 0 4-16,7 0 1 15,-1 0-2-15,1 0 6 16,5 0-4-16,5 0 0 16,6 0 9-16,6 0-11 15,7 0 2-15,0 0 0 16,-3 0-8-16,-6 0 10 16,-7-1-2-16,-12-1 0 15,-9 2 11-15,-6-1-16 16,-6 1 5-16,0 0 0 15,0 0 4-15,0 0 3 16,0 0-7-16,0 0 0 16,0 0 8-16,0 0-11 0,0 0 3 15,0 0 0-15,0 0-14 16,0 0 4-16,0 0-39 16,0 0-64-16,-3 0-249 15</inkml:trace>
  <inkml:trace contextRef="#ctx0" brushRef="#br0" timeOffset="89020.51">9965 9818 677 0,'0'0'101'16,"0"0"-100"-16,0 0 38 16,0 0-9-16,0 0-20 15,0 0-10-15,-12 40 9 16,-7-10-9-16,-8 1 0 0,-9 3 1 16,-19 2 9-1,-9-2-3-15,-11-4-2 16,-4-7-4-16,3-7 11 15,9-7-12-15,19-4 0 0,20-5 0 16,13 0 18-16,15-7 0 16,9-13 31-16,19-6-49 15,14-1-23-15,0 8 14 16,4 6 9-16,-4 5-3 16,-2 5-10-16,-4 3 23 15,-8 0-10-15,2 7 0 16,-1 17 15-16,3-1-19 15,1 7 4-15,0 2 0 16,1 4 2-16,2 5 6 0,7 2-8 16,2-1 0-16,1-2 3 15,-1-3-9-15,-2-12-108 16,-7-12-350-16</inkml:trace>
  <inkml:trace contextRef="#ctx0" brushRef="#br0" timeOffset="93344.05">10706 9182 692 0,'-3'-10'31'0,"3"3"-20"15,0-1-7-15,4 2 33 16,18-5-30-16,15 5-1 16,8 0-6-16,13 6 6 15,6 6-12-15,2 15 6 16,-5 8 0-16,-6 5-9 16,-12 12 9-16,-10 3 0 15,-15 7-1-15,-6 6 5 16,-12 2-4-16,0 5 0 15,-11-4 1-15,-11-1-1 0,-5-8 4 16,-7-6-4-16,0-5 2 16,-2-11 10-16,0-10-12 15,5-7 0-15,4-6 1 16,0-10 17 0,6-1-4-16,-2 0 12 0,9-20 0 15,2-3-20-15,12-10 8 16,0-7-14-16,9 1-56 15,18 3-23-15,4 6-42 16,-1 5-86-16</inkml:trace>
  <inkml:trace contextRef="#ctx0" brushRef="#br0" timeOffset="94130.29">10450 10249 723 0,'0'0'110'15,"0"0"-109"-15,0 0-1 16,0 0 1-16,0 0 27 16,0 0-12-16,562-31-16 15,-380 31 6-15,3 0-6 16,-19 0-2-16,-20 0 0 15,-29 0-35-15,-24 1 25 16,-17 1-17-16,-25-2 4 16,-18 0 3-16,-11 0-55 15,-21 0-102-15,-1 0-285 16</inkml:trace>
  <inkml:trace contextRef="#ctx0" brushRef="#br0" timeOffset="95039.9">10620 10568 441 0,'0'0'224'0,"0"0"-222"16,0 0 10-16,0 0 18 15,0 0 1-15,0 0-20 16,0 0-3-16,116-19 1 16,-77 19-9-16,6 2 9 15,1 15 7-15,3 5-9 16,-1 9-7-16,-2 12 9 15,-10 8-16-15,-14 10 7 16,-19 6 0-16,-3 4-3 16,-25 7 5-16,-14-6-2 15,-7-4 0-15,-6-7 2 16,-6-8-13-16,-2-10 15 16,-4-8-4-16,3-15 21 0,8-3-19 15,5-14 41-15,13-3-8 16,8-3-21-16,5-17 34 15,8-7-47-15,11-2 4 16,3-1-5-16,0 1 0 16,17 5-7-16,8 4-1 15,5 9-34-15,-2 2 23 16,-1 6-40-16,-2 3-28 16,-5 0-81-16,-1 0-237 15</inkml:trace>
  <inkml:trace contextRef="#ctx0" brushRef="#br0" timeOffset="95656">11266 10885 621 0,'0'0'226'0,"0"0"-226"0,0 0-35 16,0 0 31 0,0 0 4-16,0 0 44 0,-14 133-18 15,11-87-19-15,3 0 28 16,0-3-26-16,0-3-2 15,3-11 8-15,6-3-7 16,5-9-6-16,2-7-2 16,0-6 9-16,10-4-11 15,1 0 2-15,4-19-1 16,-1-12-8-16,0-5 6 16,-2-1 1-16,-4 0 2 15,-9 11 0-15,-5 9 0 16,-6 11 6-16,-4 6 11 15,0 0 0-15,0 0-17 0,0 17-8 16,0 10 5-16,0 5 6 16,0 2-10-16,0-4 7 15,0-8 0-15,3-5-1 16,4-9 7-16,-4-5-6 16,7-3 5-16,5-11-2 15,9-12 31-15,1-18-31 16,2-2 7-16,-3-9 7 15,3-5-8-15,-5 1-9 16,2 7 0-16,-6 13-7 16,-3 15 0-16,-12 13-7 15,0 8-9-15,-3 2-25 16,0 21-98-16,-17 8 72 16,-2 7-102-16</inkml:trace>
  <inkml:trace contextRef="#ctx0" brushRef="#br0" timeOffset="96147.72">11902 11136 364 0,'0'0'287'0,"0"0"-279"16,0 0-1-16,0 0 0 16,0 0 27-16,0 0-34 15,0 17 0-15,3-2-5 16,4 2 19-16,-7 4-6 15,0-8 5-15,0 3-7 16,0-3 13-16,0-1-10 16,0 3-2-16,0-1 25 15,0 5-22-15,0 1 28 16,-4 7-11-16,4-2-26 16,-4 5 12-16,-2-4-13 0,0 5 0 15,-7-5-2-15,-2 0 15 16,-3-6-11-16,3-9 14 15,-8-1-9-15,3-8 20 16,-2-2-4-16,2 0-18 16,1-7 19-16,5-15-21 15,5-11-6-15,9-13-5 16,0-8-107-16,26-2-100 16</inkml:trace>
  <inkml:trace contextRef="#ctx0" brushRef="#br0" timeOffset="101192.27">14449 7378 741 0,'0'0'86'0,"0"0"-65"16,0 0-8-16,0 0 21 16,0 0-19-16,0 0 9 0,0 0-20 15,129 12 10-15,-80-4-14 16,-1 1 16-16,5-2-19 16,-4 3 3-16,-1-3-12 15,1-1 9-15,-4-6-185 16,-10 0-320-16</inkml:trace>
  <inkml:trace contextRef="#ctx0" brushRef="#br0" timeOffset="101507.43">14347 7771 740 0,'0'0'166'16,"0"0"-166"-16,0 0 6 15,0 0 12-15,0 0 2 16,0 0-15-16,348-13-5 16,-260 7 0-16,0-2-16 15,-8-1-84-15,-11-8-245 0</inkml:trace>
  <inkml:trace contextRef="#ctx0" brushRef="#br0" timeOffset="102036.76">15839 7090 818 0,'0'0'63'15,"0"0"-44"-15,0 0-11 16,0 0 47-16,0 0-46 15,0 0-1-15,18 16-16 0,-5 22 16 16,1 14 1-16,2 10-6 16,-6 5 16-16,-1 6-19 15,-1-2 0-15,-5-1 0 16,-3 2-6-16,0-5 17 16,0-4-11-16,-12-5 0 15,-3-8 11-15,-11-4-17 16,-3-6 6-16,-7-5 0 15,-10-10-5-15,-5-9 13 16,-1-12-8-16,-3-4 6 16,7-3 8-16,2-18-6 15,10-9-8-15,6-8 0 16,14-10-5-16,16-11-92 16,0-8-152-16,33-11-367 15</inkml:trace>
  <inkml:trace contextRef="#ctx0" brushRef="#br0" timeOffset="102384.84">15639 7157 757 0,'0'0'80'16,"0"0"-50"-16,0 0-26 15,0 0 20-15,0 0-19 16,0 0 11-16,303-37-22 16,-212 37 6-16,-3 0-45 15,-11 0-64-15,-14 0-311 16</inkml:trace>
  <inkml:trace contextRef="#ctx0" brushRef="#br0" timeOffset="103081.15">16455 7383 869 0,'0'0'49'15,"0"0"-49"-15,0 0-16 16,0 0 16-16,0 0 27 15,0 0-11-15,0 129 23 16,3-83-39-16,3 0 9 16,4 2-8-16,4-1 6 15,-1-5-7-15,3-5 0 16,10-11-11-16,-4-6 5 16,8-11-27-16,0-9-7 15,-2 0 29-15,2-14-43 0,-8-15 43 16,1-7 2-16,-6-3 16 15,-1-2-7-15,-7 7 1 16,1 5 47-16,-9 10 1 16,2 9-28-16,-3 7 16 15,2 3-25-15,-1 0-12 16,1 13-7-16,2 10-7 16,7 10 14-16,1 2-3 15,1-3 3-15,10-3 0 16,-3-8 0-16,9-8-5 15,-1-10 4-15,2-3 1 16,3 0 0-16,-2-23 5 0,-1-11-1 16,-7-2-4-16,-1-12 2 15,-6-6 12-15,-2 0-12 16,-8 3-2-16,-2 1 3 16,-1 13-7-16,-3 14 5 15,0 9-2-15,0 9-1 16,0 3-82-16,0 2-78 15,-10 0-321-15</inkml:trace>
  <inkml:trace contextRef="#ctx0" brushRef="#br0" timeOffset="103410.26">16527 7004 752 0,'0'0'44'16,"0"0"-25"-16,0 0-21 16,0 0 4-16,0 0 31 15,0 0 19-15,-178 109-22 16,138-57-5-16,4 2-25 15,0 5 4-15,8 6 15 0,1 3-17 16,8 4 2 0,3 1-2-16,9 2 13 0,7-2-14 15,3-3-1-15,30-8-35 16,15-1-35-16,17-15-106 16,13-14-322-16</inkml:trace>
  <inkml:trace contextRef="#ctx0" brushRef="#br0" timeOffset="103680.55">17362 7115 962 0,'0'0'0'0,"0"0"-13"15,0 0-6-15,0 0 19 16,0 0 36-16,0 0-31 16,169 246 17-16,-150-166-22 15,-13 4 9-15,-6 5-19 16,-6 1 14-16,-30 5-4 16,-25 0 0-16,-30-3 0 15,-30-7-105-15,-37-8-62 16</inkml:trace>
  <inkml:trace contextRef="#ctx0" brushRef="#br0" timeOffset="104684.5">13318 9276 701 0,'0'0'132'0,"0"0"-132"16,0 0-5-16,0 0 5 0,0 0 52 16,0 0-35-1,-3-36-17-15,3 43-10 0,3 20 10 16,6 9-2-16,-3 12 6 16,-2 8 18-16,1 5-22 15,-5 8 3-15,0 6-5 16,0-1 14-16,-11-1-12 15,-2 3 0-15,-6-7 14 16,-2-7-18-16,-6-2 4 16,-7-17 0-16,1-10 0 15,-5-10 14-15,6-12-14 16,-4-10 29-16,3-1-17 16,0-18 27-16,5-19-39 0,7-12-14 15,12-11-54-15,9-15-200 16</inkml:trace>
  <inkml:trace contextRef="#ctx0" brushRef="#br0" timeOffset="104903.92">13145 9165 595 0,'0'0'153'0,"0"0"-153"0,0 0-14 16,0 0 14-16,0 0 45 16,0 0-39-16,391-20-6 15,-324 20 0-15,-1 0-24 16,-8 0-56-16,-12-5-419 16</inkml:trace>
  <inkml:trace contextRef="#ctx0" brushRef="#br0" timeOffset="105540.22">13922 9426 29 0,'0'0'863'0,"0"0"-863"16,0 0 0-16,0 0-27 16,0 0 27-16,0 0 17 15,0 161 10-15,0-108-21 16,0-3 10-16,0-4-17 15,3-6 1-15,4-5 0 16,3-11 4-16,6-8-4 0,-1-9-9 16,9-7 4-1,7 0-33-15,5-14 21 0,1-15-21 16,-4-7 14-16,-4-7 16 16,-4 0-7-16,-11 6 15 15,-3 8 16-15,-6 12 24 16,-2 11 35-16,-3 6-36 15,4 0-38-15,-4 0-2 16,0 22-28-16,0 11 29 16,0 7-12-16,3 1 20 15,12-2-9-15,9-10 1 16,4-5-13-16,5-12 13 16,0-12-15-16,4 0 15 0,0-19 0 15,-1-10 12 1,-3-12-1-16,-7-12 4 0,-1-10-3 15,-6-9 9-15,-4-1-11 16,0-2-10-16,-9 14 8 16,2 13 4-16,-5 20-16 15,-1 15 4-15,-2 10-14 16,0 3-15-16,0 15-167 16,-6 6-4-16,-16 6-341 15</inkml:trace>
  <inkml:trace contextRef="#ctx0" brushRef="#br0" timeOffset="105870.81">13980 9109 626 0,'0'0'94'0,"0"0"-76"16,0 0-18-16,0 0 19 15,0 0 7-15,0 0 8 16,-87 59-31-16,70-14 14 16,2 6 16-16,-5 4-21 15,3 6-3-15,5 3-5 16,-5 3-3-16,7-4 9 0,7 3-1 15,3-4-9-15,0-4 0 16,21 0-1-16,20-8-40 16,21-11-245-16,8-16-72 15</inkml:trace>
  <inkml:trace contextRef="#ctx0" brushRef="#br0" timeOffset="106170.42">14905 9069 892 0,'0'0'80'0,"0"0"-80"15,0 0-22-15,0 0 22 16,0 0 26-16,0 0-5 15,27 287-6-15,-18-201-1 16,-2 7-10-16,-3 3-4 16,-4 2 1-16,-4-2-2 15,-28-7 5-15,-24-3-4 16,-27-2 0-16,-41-9-2 0,-46 1-5 16,-46-14-131-16,-45-13-517 15</inkml:trace>
  <inkml:trace contextRef="#ctx0" brushRef="#br0" timeOffset="114196.12">10290 11721 636 0,'0'0'57'0,"5"0"-46"16,4 0-11-16,7 0 14 15,11 0 43-15,8 0-13 16,9 0-42-16,10 0 30 16,4 2-23-16,9 2-2 15,9 4 20-15,6 0-27 16,1 3 13-16,4-1-13 15,1 3 13-15,-3 1-10 16,-3-4-3-16,-4 0 0 16,-4 0 11-16,-5-1-7 15,-5 0 13-15,-2-2-13 16,0 0 12-16,-4 3-14 16,0-4-2-16,2 4 0 0,-2-6 7 15,6 2-1-15,-1-2 3 16,1-1-9-16,-9 1 7 15,0 2-9-15,2 1 2 16,-6-1 0-16,1 1-1 16,-3 2 12-16,-4-5-11 15,4 1 0-15,-1-2 12 16,4-3-17-16,0 0 5 16,0 0 0-16,10 0-6 15,-1-11 19-15,-2 5-13 16,0-5 0-16,-4 5 8 15,-3 1-14-15,-4 0 6 0,1 2 0 16,3-1-4-16,-1-3 15 16,2 4-11-16,-1-3 0 15,1 2 9-15,-5 0-21 16,1 1 12-16,-1 3 0 16,1-3-5-16,0 3 15 15,-4 0-10-15,1-3 2 16,2 0 12-16,-2-2-7 15,2 0-7-15,4-2 1 16,-3 3-6-16,0-2 16 16,2 2-11-16,-2-2 0 15,-3 6 8-15,0-2-13 16,-2 2 5-16,2-2 0 0,-1 0-6 16,4-1 12-1,-1 0-6-15,2-1 0 0,3-2 7 16,-5-1-14-16,1 3 7 15,2-1 0-15,-5 0-8 16,-1 5 12-16,-2-3-4 16,-8 3 0-16,0 0 11 15,-2-3-17-15,-3 0 6 16,2-4 0-16,8-3-3 16,4 0 10-16,-2-4-7 15,1 2 0-15,-4 2 6 16,-7 0-9-16,-6 2 3 0,-7 6 0 15,-5-2-8-15,-5 1 17 16,-1 1-9-16,-5 2 0 16,0 0 3-16,-1 0-6 15,-1 0 3-15,-1 0 0 16,2 0-11-16,-2 0 21 16,0 0-10-16,0 0 0 15,0 0-13-15,-3 0 12 16,-19-6-100-16,-20-12-193 15</inkml:trace>
  <inkml:trace contextRef="#ctx0" brushRef="#br0" timeOffset="116558.56">4895 12959 312 0,'0'0'170'15,"0"0"-131"1,0 0 30-16,0 0 0 0,0 0 10 16,0 0-17-16,0 0-43 15,0 0 30-15,0 0-17 16,0 0-18-16,0 0 21 16,0 0-28-16,0 0 0 15,0 0-1-15,0 4 5 16,0-3-12-16,0 1 1 15,0 5 0-15,0 9-9 16,0 4 18-16,0 4-9 0,0 5 0 16,3 7 15-1,3 0-12-15,3 4-3 0,0-1 0 16,4-1 7-16,-2-2-3 16,-2-9-4-16,4-5 0 15,-1-5 11-15,-1-7-15 16,-1-4 4-16,-1-3 0 15,-3-3-2-15,7-3 12 16,4-20-5-16,-1-7 8 16,1-6 1-16,-4-1-21 15,-7-2 7-15,-3 2 0 16,-3 4-2-16,0 11 8 16,3 8-6-16,-3 8 6 15,0 6 4-15,0 0-11 0,0 0 1 16,3 3-27-16,3 14 21 15,7 13-11-15,1 2 17 16,2 4 0-16,5 1 7 16,-3-7-11-16,1-5 4 15,-5-11 0-15,-1-4-5 16,-7-4 13-16,0-6-8 16,-6 0 21-16,3-8-6 15,5-19 53-15,2-13-68 16,-4-7 2-16,3-9 8 15,1-6-3-15,1-7-7 16,-4 2 0-16,-2 11 2 16,2 10-5-16,-7 19 3 15,0 11 0-15,0 6-9 16,0 8 10-16,0 2-2 0,0 0 1 16,0 5-77-16,0 18-24 15,0 4-31-15,-10 2-133 16</inkml:trace>
  <inkml:trace contextRef="#ctx0" brushRef="#br0" timeOffset="117201.86">5529 13254 569 0,'0'0'122'15,"0"0"-122"-15,0 0-9 16,0 0 9-16,0 0 6 16,0 0-3-16,0 46-1 15,3-22 31-15,-3 4-28 0,3-1 11 16,-3 3 5-16,0 8-19 15,0-1 11-15,0-3-11 16,0-1 2-16,-6-6-1 16,0-2-2-16,-6-5-1 15,2-6 1-15,-1-5 12 16,-2-2-11-16,1-7-2 16,0 0 0-16,-3-13 11 15,0-13-11-15,2-8-34 16,7-12-26-16,4-4-120 15,2-9-332-15</inkml:trace>
  <inkml:trace contextRef="#ctx0" brushRef="#br0" timeOffset="117468">5614 12992 813 0,'0'0'4'15,"0"0"-1"-15,0 0-2 0,0 0 10 16,0 0-22-16,0 0-49 15,3 24-36-15,0-14-72 16</inkml:trace>
  <inkml:trace contextRef="#ctx0" brushRef="#br0" timeOffset="118434.4">6345 13048 560 0,'0'0'177'0,"0"0"-167"16,0 0-10-16,0 0 53 16,0 0-5-16,0 0 0 0,0 10-39 15,22-10-5-15,14 0 8 16,19 0-7-16,11 0-1 16,-2 0-4-16,-1 0-50 15,-11 0-68-15,-18 0-172 16</inkml:trace>
  <inkml:trace contextRef="#ctx0" brushRef="#br0" timeOffset="118689.85">6290 13304 84 0,'0'0'551'0,"0"0"-546"15,0 0 18-15,0 0 20 16,0 0 61-16,0 0-27 16,185-7-67-16,-108-3 3 15,8-3-13-15,12-1-62 16,2-9-170-16</inkml:trace>
  <inkml:trace contextRef="#ctx0" brushRef="#br0" timeOffset="124932.08">7283 12794 787 0,'-3'-7'199'0,"0"2"-199"0,3 5-20 15,0 0 20-15,0 0 34 16,-3 0-33-16,3 0-1 16,0 19-6-16,-3 8 6 15,3 12 9-15,-4 7-8 16,4 4 11-16,0 1-12 15,4 0 10-15,14-1-7 16,9-3-3-16,3-8 0 16,1-10-9-16,-1-8 3 15,0-12-2-15,-5-9-2 16,-1 0 7-16,-3-9 3 16,0-19 0-16,-5-4 2 0,-7-5 10 15,-6-2-3-15,-3-1-7 16,0 4 3-16,0 6 1 15,0 10 16-15,0 11-17 16,0 9-5-16,0 0 0 16,0 0-18-16,0 13-3 15,0 13 12-15,12 8 8 16,0-3-4-16,0-3 5 16,-3-8 0-16,-2-10-2 15,-1-5-10-15,-6-4 12 16,3-1 4-16,2-6 0 15,1-18 60-15,4-12-64 16,2-7 0-16,2-3 19 16,-1 3-17-16,-1-2 0 15,1 14 6-15,-2 7-2 0,-8 15 0 16,0 9-6 0,-3 0-9-16,0 0-1 0,0 0-93 15,-3 20-42-15,-11 5-27 16</inkml:trace>
  <inkml:trace contextRef="#ctx0" brushRef="#br0" timeOffset="125464.65">7935 13171 605 0,'0'0'121'0,"0"0"-111"16,0 0 6-16,0 0 12 16,0 0-14-1,0 0-14-15,0 56 0 0,-3-20 7 16,0 5-1-16,-3 7 4 15,0 0 21-15,3-1-25 16,-4-3 0-16,4-7-6 16,-3-7 10-16,-2-8-4 15,-1-9-6-15,2-6 1 16,-8-7 21-16,-6 0 19 16,-7-7-2-16,-8-18-26 0,0-6-5 15,6-8-16 1,5-4 6-16,13-4-70 0,12 2-57 15,0 4-79-15,21 9-254 16</inkml:trace>
  <inkml:trace contextRef="#ctx0" brushRef="#br0" timeOffset="125875.55">8518 13062 592 0,'0'0'375'16,"0"0"-369"-16,0 0-6 16,0 0 0-16,0 0 18 15,0 0-18-15,400-26 1 16,-321 26 1-16,-12 0-2 0,-19 0 0 15,-15 0-4-15,-14 0 11 16,-13 0-14-16,-6 0-28 16,-6 0-168-16,-20 0-376 15</inkml:trace>
  <inkml:trace contextRef="#ctx0" brushRef="#br0" timeOffset="126491.93">10138 12576 759 0,'0'0'120'16,"0"0"-120"-16,0 0 0 15,0 0-3-15,0 0-9 16,0 0 6-16,-49 86 6 16,19-33 7-16,-7-3 11 15,-5-7-18-15,-10-4 0 16,-5-10 25-16,-7-8-24 15,-7-5 21-15,2-12 6 16,8-4-17-16,16 0 27 16,15-7-12-16,11-10 17 15,11-5 5-15,8-2-43 0,0 4 2 16,27 0-7-16,12 4-15 16,13 12 6-16,6 4 0 15,8 0 9-15,-2 21-4 16,1 12 13-16,0 9-9 15,-7 11 0-15,0 8 4 16,-4 4-9-16,-2 7 5 16,-1-2-56-16,4-6-214 15</inkml:trace>
  <inkml:trace contextRef="#ctx0" brushRef="#br0" timeOffset="129094.99">11509 12696 489 0,'0'0'183'0,"0"0"-127"15,0 0-9-15,0 0 36 16,0 0-5-16,0 0-55 16,0 0 4-16,0 0-5 15,0 0-19-15,-6 0 9 0,-27 0-12 16,-22 0 0 0,-17 13-7-16,-10 4 10 0,-1 3-3 15,5-1 0-15,9 0 8 16,18-2-11-16,19-4 3 15,14-3 0-15,12-7-11 16,6 0 6-16,0 1 3 16,0 0 1-16,6 5-12 15,21 1 13-15,9-1 9 16,10-1-6-16,2 1 0 16,4-1 2-16,-7 1-5 15,-5-1 0-15,-8 1 9 0,-3 4-15 16,-14-4 6-16,-8 5-12 15,-2-1 10-15,-5 7-33 16,-18 3 35-16,-17 4-5 16,-6-1 16-16,-10-4-14 15,2 2 3-15,5-4 0 16,9-3 0-16,11-3 3 16,8-5-3-16,7 2 0 15,9-2 5-15,0 1-12 16,6 2 7-16,26 1 0 15,16-2 19-15,18 2-15 16,13-6 8-16,3 2-11 16,6-4 17-16,-3 0-22 15,-3-1 4-15,-12-1 0 16,-7 0-8-16,-11-3 11 0,-10 0-3 16,-16 0 0-16,-6 0 10 15,-11 0-11-15,-6 0 1 16,-3 0 0-16,0 0-7 15,0 0-14-15,-18 0-65 16,-16 0-145-16</inkml:trace>
  <inkml:trace contextRef="#ctx0" brushRef="#br0" timeOffset="130078.87">10990 13723 599 0,'0'0'122'0,"0"0"-115"15,0 0 1-15,0 0-8 16,0 0 9-16,0 0 0 0,9 85 19 15,-6-38-3-15,-3 6-8 16,0-1 12-16,0 4 9 16,-6-3-19-16,0-2 8 15,-1-9-22-15,4-6 4 16,3-9-9-16,-1-9 12 16,1-6-14-16,0-7 3 15,0 0-1-15,0-5 0 16,0 0-12-16,0 0-42 15,0-24-96-15</inkml:trace>
  <inkml:trace contextRef="#ctx0" brushRef="#br0" timeOffset="130312.25">11024 13349 879 0,'0'0'19'15,"0"0"-19"-15,0 0-57 16,0 0 29-16,0 0 23 16,0 0 7-16,3 30-4 15,1-9-10-15,-4-3-161 0,0-3-368 16</inkml:trace>
  <inkml:trace contextRef="#ctx0" brushRef="#br0" timeOffset="130611.13">11165 13944 636 0,'0'0'199'0,"0"0"-198"16,0 0 6-16,0 0 23 15,0 0 32-15,0 0-40 16,162 3-17-16,-113 0 0 15,-4 2-5-15,4-5-18 16,-1 3-45-16,-8-3-131 16,-10 0-387-16</inkml:trace>
  <inkml:trace contextRef="#ctx0" brushRef="#br0" timeOffset="130792.17">11288 14043 725 0,'0'0'0'0,"0"0"0"16,0 0 7-16,0 0 5 15,0 0 18-15,0 0-22 16,85 30 1-16,-34-30-9 16,7 0-132-16,-2-4-347 15</inkml:trace>
  <inkml:trace contextRef="#ctx0" brushRef="#br0" timeOffset="131112.31">11776 13941 945 0,'0'0'47'0,"0"0"-47"16,0 0-24-16,0 0 24 15,0 0 20-15,0 0-20 16,-82 152 10-16,82-123-10 16,0-2 10-16,10-5-23 15,6-5 10-15,13-10-17 16,4-7 7-16,6 0-17 16,-1-19 4-16,-2-8 9 15,-9-7 17-15,-9-5 4 0,-10-4-4 16,-8 7-5-16,0 3 0 15,-20 12 8-15,-16 5-6 16,-10 6 2-16,-5 4-125 16,-1 0-140-16</inkml:trace>
  <inkml:trace contextRef="#ctx0" brushRef="#br0" timeOffset="132080.26">11261 12262 623 0,'0'0'53'0,"0"0"-45"15,0 0 53-15,0 0 12 16,0 0 14-16,0 0-87 16,-22-12 6-16,22 17-12 15,10 16 4-15,2 8 2 0,2 2 15 16,-1 4-1 0,-1-4-14-16,-5 1 0 0,1-5 0 15,-2-1-7 1,-3-12 12-16,-3-4-5 0,0-7 0 15,0-3-8-15,0 0 8 16,0-10 9-16,0-14 6 16,0-9-13-16,0-6 5 15,0 2-7-15,0 2 0 16,0 1 6-16,6 8-12 16,0 7 6-16,4 8 0 15,1 5-9-15,2 6 1 0,2 0 8 16,6 0 0-16,0 20-7 15,3 2 2-15,-2 8 5 16,-3 2 0-16,-2-4-10 16,-4 2 8-16,-4-7 2 15,-5-7 0-15,-1-7-22 16,-3-4 21-16,0-5-9 16,0 0 10-16,0 0 11 15,0-5-11-15,0-11 20 16,0-6-20-16,0-2 13 15,0-3-18-15,10 2 5 16,6 4 0-16,-3 5-8 16,1 6 12-16,-5 7-4 15,-3 3 0-15,4 0 2 16,-3 0-6-16,9 13 4 0,3 7 0 16,5 5-3-16,1 3 6 15,5 5-3-15,1 0 0 16,2-1-35-16,0-8-74 15,-3-10-292-15</inkml:trace>
  <inkml:trace contextRef="#ctx0" brushRef="#br0" timeOffset="135321.41">12682 12980 381 0,'0'0'193'0,"0"0"-193"16,0 0 18-1,0 0-8-15,0 0 31 0,0 0 9 16,0 0 9-16,0 13-36 15,0-13 13-15,2 0 11 16,2 0-27-16,6 0 20 16,9-7-31-16,4-10-8 15,6-5 6-15,-2-8-3 16,-3-9-4-16,-3-5 0 16,-5-6-25-16,-4-2 21 15,-6 3-10-15,-1 8 14 16,-5 11 12-16,0 11-11 15,0 9 19-15,0 7-17 16,0 3 10-16,0 0-26 16,0 3 6-16,0 26-16 15,0 10 9-15,-7 19 23 0,4 8-9 16,-1 6 2-16,-2 8 10 16,-1 2-2-16,-5-2-10 15,2-10 6-15,-1-8-5 16,5-9 5-16,-3-11-6 15,6-15 0-15,0-12 5 16,3-10-8-16,-3-2 6 16,3-3-1-16,0-4 46 15,0-22 3-15,0-8-41 16,0-8-10-16,9 0-5 16,6-5-2-16,9 5-8 0,-1 5-8 15,6 6 16-15,-3 9-12 16,3 6 15-16,-2 9-3 15,-6 5-7-15,-5 2 4 16,-2 0 10-16,-1 9-10 16,-4 16 1-16,0 8 1 15,0 4 8-15,-3 9 0 16,0 3 17-16,0 1-20 16,0-4 3-16,4 0 0 15,1-2-11-15,-2-5-27 16,4-8-130-16,-6-9-505 15</inkml:trace>
  <inkml:trace contextRef="#ctx0" brushRef="#br0" timeOffset="136203.63">13263 13324 633 0,'0'0'264'15,"0"0"-264"-15,0 0-11 16,0 0 11-16,0 0 28 15,0 0-26-15,0-5-2 16,0 5 4-16,3 0-4 16,6 0 0-16,2 0 5 15,8 13-12-15,0-2 7 16,2 1 0-16,0 5-3 16,-4-9 7-16,-1 1-4 0,-3-2 0 15,-7-3 10 1,-5-2-12-16,-1 1 2 0,0-3 0 15,0 0-10-15,0 0 20 16,0 0-10-16,0 3 0 16,0 5 5-16,0 1-7 15,0 4 2-15,0 4 0 16,0 0 0-16,0-5 6 16,0-2-6-16,2-3 0 15,-1-3 10-15,-1-4-11 16,2 0 1-16,-2 0 0 15,0 0 13-15,0 0-8 0,0 0 9 16,0 0 13-16,0 0-18 16,0 0 18-16,0 0-27 15,0 0 5-15,0 0-4 16,0 0 4-16,0 0-5 16,0 0 0-16,0 0-9 15,3 0 7-15,0 0-36 16,3-7-40-16,-6-2-86 15,0-5-112-15</inkml:trace>
  <inkml:trace contextRef="#ctx0" brushRef="#br0" timeOffset="136902.51">13283 13343 556 0,'0'0'203'0,"0"0"-197"16,0 0-6-16,0 0 50 16,0 0-12-16,0 0-10 15,-5-4-28-15,5 14 0 16,8 7 2-16,2 6 1 0,-1-3 11 15,1 6-3 1,-1-3-3-16,0-2 11 0,3-3-17 16,-3-1 4-16,-3-6-2 15,3 1 1-15,-1-4-5 16,1-2 0-16,4-3 15 16,3-3-13-16,-1 0-2 15,9 0 4-15,3-6-12 16,-2-11 7-16,-1-6 1 15,-9-1 0-15,-1 2 14 16,-6-1-15-16,-3 9 5 16,-5 2-4-16,0 7 36 15,0 2-29-15,0 0 8 16,0 3-11-16,0 0 9 16,0 0-20-16,0 0 7 0,0 6-26 15,0 14 24-15,-11 10-10 16,1 1 12-16,1 5 0 15,6-3 11-15,0-1-11 16,3 2 0-16,0-8 3 16,0-6-18-16,0-6 15 15,6-9-10-15,7-4 7 16,0-1-9-16,10-1 12 16,-1-18 0-16,7-14 4 15,1-7-9-15,-4-9 5 16,6-5-3-16,-5-2 1 15,-2 1-27-15,-8 11 28 0,-4 12 1 16,-4 8 0 0,-6 9 3-16,-3 7 1 0,0 2-4 15,0 6 0-15,0 0-41 16,-9 0-76-16,-3 0-154 16</inkml:trace>
  <inkml:trace contextRef="#ctx0" brushRef="#br0" timeOffset="137583.75">13980 12804 502 0,'0'0'88'16,"0"0"-34"-16,0 0 0 15,0 0 33-15,0 0-29 16,0 0-58-16,26 4 10 16,4 6-10-16,6 0 0 0,5 9 0 15,1 5 10-15,-2 2-9 16,-7 4-1-16,-11-1-4 15,-5 4-8-15,-8-3 1 16,-9-1 11-16,0 1-11 16,-3 0 20-16,-14-1-9 15,-2-4 0-15,-10-3 10 16,0-5-10-16,-4-5 0 16,-2-2 0-16,2-3-2 15,4-7-8-15,3 0 3 16,9 0-27-16,8-4-43 15,9-14-10-15,0-9-304 0</inkml:trace>
  <inkml:trace contextRef="#ctx0" brushRef="#br0" timeOffset="137914.97">14353 12847 388 0,'0'0'293'16,"0"0"-281"-16,0 0 27 15,0 0 30-15,0 0 13 16,0 0-75-16,0-6 0 16,0 6-14-16,-6 17 10 15,-10 8-3-15,-3 9 27 0,2 5-23 16,1 5 29-16,10-1-22 15,0 3 0-15,6-3 5 16,0-4-5-16,0-3-9 16,12-9-2-16,1-1 11 15,7-3-7-15,2-9-4 16,11-4-27-16,10-8-16 16,2-2-114-16,1-2-216 15</inkml:trace>
  <inkml:trace contextRef="#ctx0" brushRef="#br0" timeOffset="138713.84">14595 12414 313 0,'0'0'412'0,"0"0"-412"0,0 0 20 16,0 0 4-16,0 0-16 16,0 0 8-16,0 77 11 15,0-25-24-15,0 8 9 16,0-1-8-16,3-6 11 16,0-3-16-16,0-4 1 15,0-7 0-15,-3-9-12 16,0-7-6-16,3-9-56 15,-3-14-83-15,0 0-398 16</inkml:trace>
  <inkml:trace contextRef="#ctx0" brushRef="#br0" timeOffset="138945.2">14477 12193 776 0,'0'0'47'0,"0"0"-47"16,0 0 11-16,0 0-1 16,0 0-10-16,0 0-7 0,-16-17-33 15,23 25-77 1,2 6 51-16,-3 1-197 0</inkml:trace>
  <inkml:trace contextRef="#ctx0" brushRef="#br0" timeOffset="139303.34">14331 12361 541 0,'0'0'37'0,"0"0"-37"16,0 0 0-16,0 0 80 15,0 0-53-15,0 0-26 16,-27 176 21-16,27-126-16 16,0 2 0-16,8 1-2 15,-1-7 9-15,2-2-14 16,0-5 1-16,4-2 0 16,4-2-12-16,2-3-16 15,11-7-83-15,6-11-200 16</inkml:trace>
  <inkml:trace contextRef="#ctx0" brushRef="#br0" timeOffset="139670.47">14965 12361 391 0,'0'0'201'0,"0"0"-201"0,0 0 3 16,0 0 66-16,0 0-37 16,0 0 9-16,34 90 2 15,-29-47-40-15,-2 10 46 16,-3 0-45-16,0 3 2 15,0 0 3-15,0-3-5 16,-8-7-4-16,-3 4 3 16,-3-8 10-16,-5-3-15 15,2-5 2-15,-5-10 0 16,0-8-9-16,-1-6-24 16,-1-7-20-16,5-3-94 0,3-15-480 15</inkml:trace>
  <inkml:trace contextRef="#ctx0" brushRef="#br0" timeOffset="140368.6">15090 13260 619 0,'0'0'81'0,"0"0"-81"0,0 0 0 16,0 0 31-16,0 0 12 15,0 0-4-15,251 17-20 16,-182-11-8-16,-4-2-10 16,-14-1-1-16,-8-3 0 15,-12 0 3 1,-10 0 8-16,-15 0-9 0,-3 0 57 15,-3 0-29-15,0 0 14 16,-16 0-44-16,-11-3-56 16,-6-1-34-16,2-5-183 15</inkml:trace>
  <inkml:trace contextRef="#ctx0" brushRef="#br0" timeOffset="141033.84">15897 12886 384 0,'0'0'458'0,"0"0"-458"16,0 0 0-16,0 0 4 16,0 0-4-16,0 0 0 0,-10 64 8 15,10-21-6-15,0 3 24 16,0-3-26-16,0-4 4 16,13-3 10-16,5-9-11 15,9-7 2-15,6-6 13 16,5-11-9-16,4-3 4 15,0 0-13-15,-2-13-13 16,-7-11 2-16,-8-1-11 16,-5-9 0-16,-6 1 20 15,-5 6-20-15,-4 3 22 16,-4 9 14-16,-1 5 6 16,4 8 30-16,-4 2-34 15,0 0-1-15,0 0-15 16,0 5-4-16,0 15 4 15,0 6 10-15,0 8-6 0,0 4 34 16,0 1-36-16,0 2 3 16,0 2 1-16,0 1 4 15,-5 5-6-15,-1 0-4 16,0 4 0-16,0 0-4 16,-7 0 5-16,4 0-1 15,-6-8 0-15,3 2 7 16,-4-7-7-16,-1-7 0 15,-2-13 0-15,-3-4 9 16,-1-12-8-16,-9-4 42 0,-1 0 7 16,-3-17-45-16,0-9 10 15,4-10-15-15,13-5-42 16,15-1-6-16,8-6-110 16,29 0-252-16</inkml:trace>
  <inkml:trace contextRef="#ctx0" brushRef="#br0" timeOffset="141472.67">16707 12461 430 0,'0'0'126'0,"0"0"-124"0,0 0 23 15,0 0 51-15,0 0-29 16,0 0-17-16,-31 235-3 16,22-196-18-16,-1-6-5 15,6-7-4-15,2-6 6 16,2-7-13-16,0-2 7 15,0-8-20-15,0-3-41 16,2 0-152-16</inkml:trace>
  <inkml:trace contextRef="#ctx0" brushRef="#br0" timeOffset="141681.1">16767 12171 468 0,'0'0'110'16,"0"0"-110"-16,0 0-38 15,0 0-23-15,0 0-69 16</inkml:trace>
  <inkml:trace contextRef="#ctx0" brushRef="#br0" timeOffset="141944.65">16391 12286 539 0,'0'0'76'0,"0"0"-58"16,0 0-15-16,0 0 5 16,0 0 51-16,0 0-46 15,-88 201 3-15,75-148 22 16,2 3-37-16,2 7 16 16,3-7-17-16,3 0 11 0,0-6-27 15,3 3 15 1,6-10-86-16,19-7-127 0</inkml:trace>
  <inkml:trace contextRef="#ctx0" brushRef="#br0" timeOffset="142253.81">17010 12305 765 0,'0'0'7'0,"0"0"-4"16,0 0 41-16,0 0-11 16,0 0 21-16,0 0-41 15,47 189-5-15,-47-123 17 16,0 3-17-16,-14-2 4 15,-3-8-12-15,-2-6 5 16,-10 0-21-16,3-11 15 16,-10-6-68-16,-6-9-65 15,-3-13-190-15</inkml:trace>
  <inkml:trace contextRef="#ctx0" brushRef="#br0" timeOffset="143532.5">17615 12206 673 0,'0'0'41'15,"0"0"-29"-15,0 0-12 16,0 0 57-16,0 0-25 16,0 0 9-16,60 56-6 15,-23-19-31-15,3 3 25 16,-2 6-24-16,-2 10 8 16,-10 4-8-16,-3 12 13 15,-11 6-23-15,-9 6 5 16,-3 5 0-16,-9 7 8 0,-21 10 2 15,-9 10-4 1,-6 2-5-16,-6-3 15 0,-7-6-26 16,-4-6 10-16,-17-6-20 15,-12-12 6-15,-12-10-62 16,-17-15-42-16,-11-20-45 16,-3-14-249-16</inkml:trace>
  <inkml:trace contextRef="#ctx0" brushRef="#br0" timeOffset="144410.76">12935 12412 310 0,'0'0'1'0,"0"0"12"16,0 0 56-16,0 0 16 16,0 0-24-16,0 0 8 0,0-37-25 15,0 37 34 1,0 0 10-16,0 0-64 0,0 0 3 15,0 0-27-15,-9 5 0 16,-15 10-9-16,-8 11 21 16,-3 4-12-16,-1 13 20 15,-4 3-14-15,4 10 16 16,1-1-13-16,0 6 1 16,-1-1 20-16,-4 6-26 15,4 4 13-15,-2 2 2 16,9-1-12-16,2 3 17 15,12-1-24-15,8 9 0 16,7 1 3-16,13 4 6 16,23 7-9-16,16 2 0 15,9-1-9-15,5 2 8 0,1-8-71 16,-2-10-39-16,3-9-27 16,-6-23-273-16</inkml:trace>
  <inkml:trace contextRef="#ctx0" brushRef="#br0" timeOffset="145444.96">18196 12936 481 0,'0'0'13'0,"0"0"-13"15,0 0 10-15,0 0 67 16,0 0-5-16,0 0-67 16,221 70 35-16,-183-40-40 0,-4-1 6 15,-2 1 1-15,-6 3-2 16,-6 1-5-16,-11 0 0 15,-6 4 9-15,-3 1-9 16,-3 4 4-16,-21-1-1 16,-4-1 20-16,-10-2-17 15,-4-2-3-15,-5-11-3 16,-5-2 7-16,-2-12-17 16,-9-5-7-16,11-6-26 15,6-1 4-15,12 0-41 16,17-11-36-16,17-12-103 15</inkml:trace>
  <inkml:trace contextRef="#ctx0" brushRef="#br0" timeOffset="145773.78">18621 13154 384 0,'0'0'252'15,"0"0"-245"-15,0 0 7 16,0 0 25-16,0 0-3 16,0 0-21-16,-45 30 12 15,22-7-24-15,4 4 7 0,3 7 29 16,-2 2-32-16,6 3 24 15,6-3-10-15,0 1-10 16,6-1 10-16,0-4-17 16,3 1-1-16,19-6-3 15,12-7 0-15,8-6-34 16,9-8-111-16,-2-6-178 16</inkml:trace>
  <inkml:trace contextRef="#ctx0" brushRef="#br0" timeOffset="146283.59">18858 13469 877 0,'0'0'71'16,"0"0"-64"-16,0 0-14 16,0 0 19-16,0 0-1 15,0 0-4-15,36 68-6 16,-36-32 16-16,0 0-12 16,-6 9 2-16,-11 5-3 15,-2-2 12-15,-1 2-16 16,1-6 0-16,0-7 2 15,2-9-9-15,2-9 7 16,2-5 0-16,-1-11-4 0,-1-3 0 16,-2 0 4-16,-4-22 0 15,0-9 1-15,1-12-11 16,7-3-26-16,10-4-56 16,3 1-137-16</inkml:trace>
  <inkml:trace contextRef="#ctx0" brushRef="#br0" timeOffset="146758.43">18898 13277 851 0,'0'0'0'16,"0"0"-3"-16,0 0-25 15,0 0-33-15,0 0-167 16</inkml:trace>
  <inkml:trace contextRef="#ctx0" brushRef="#br0" timeOffset="153547.81">2555 11840 568 0,'6'0'118'0,"7"0"-113"16,9 0-5-16,14-4 15 15,12-3-7-15,15-1 21 0,5-2-29 16,4 6 6-16,7-2 1 15,0 5-2-15,6-2 3 16,6 3 0-16,-3-3 7 16,3-1-20-16,6-1 5 15,3 0 0-15,12-4-7 16,1 1 12-16,-2-1-5 16,-1-1 0-16,-3 6-10 15,2 1 5-15,-3 1 5 16,0-3 0-16,0 2-9 15,-3-3 10-15,0-1-1 16,4-2 0-16,5 2 8 16,-3-1-11-16,6 3 3 15,-5 1 0-15,2 4-11 0,0 0 11 16,-2 0 0-16,-4 0-4 16,-3 0-12-16,-6 0 10 15,-3 0 0-15,0 0 2 16,-6 0-10-16,-3 0 10 15,-6 0 4-15,0 0 0 16,-4 0 0-16,-4 0-4 16,1 0 4-16,-2 0 0 15,6 7-10-15,2 1 10 16,2-6 0-16,-1 4 0 16,2-2-6-16,1-2 1 15,1 2 5-15,-2-3 0 0,-2 2-10 16,0 2 13-16,-6-1-3 15,6 4 0-15,-1-3 10 16,2 2-18-16,2 3 8 16,-4-3 0-16,-4 0-6 15,-5-4 6-15,-8 0 0 16,-13 0 0-16,-5-3 5 16,-7 5-7-16,-3-3 2 15,1 2 0-15,-1-1 7 16,3 0-2-16,4 1-5 15,2-1 0-15,4 0 1 16,2 1-2-16,-5 2 1 0,-6 0 0 16,-7-3-10-16,-9 1 15 15,-6-4-5-15,-6 0 0 16,-6 0 10-16,-3 0-10 16,4 0 0-16,-4 0 3 15,3 0-5-15,-3 0 6 16,0 0-4-16,0 0 4 15,0 0 9-15,0 0 10 16,0 0 7-16,0 0-7 16,0 0 41-16,0 0-30 15,0 0 19-15,0 0-15 16,3 0-35-16,-3 0 22 16,0 0-25-16,0 0 1 15,0 0-7-15,0 0 12 0,0 0-6 16,0 0 0-16,0 0 15 15,0 0-18-15,3 0 3 16,2 0 0-16,4 0-9 16,10 0 11-16,5 0-2 15,4 0 0-15,2-1 0 16,6 1-5-16,3 0 5 16,7 0-6-16,2 4-7 15,1 3 4-15,-1-1-5 16,-2-2 11-16,3 1-34 15,-1 0 35-15,1-5-14 16,-7 0 13-16,1 0-10 16,-8 0 6-16,0 0 7 15,-5 0-2-15,0 0 1 0,-5 0-8 16,-2 0 9-16,2 0 0 16,5 0-12-16,-2 0-7 15,5 0 8-15,3 0 9 16,-6 0-29-16,1 0 27 15,3 0 1-15,-4 0 3 16,-6 0-5-16,3 0 10 16,-2 0-5-16,-1 0 0 15,4 0 9-15,-1 0-15 16,3-5 6-16,1 5 0 16,2-2-9-16,-3 2 14 0,-2 0-5 15,-1 0 0 1,0 0 9-16,-3 0-9 0,-1 0 0 15,6 0 2-15,-2 0 2 16,4 0 6-16,8 0-10 16,7 0 0-16,5 0 8 15,1 0-10-15,2 7 2 16,-2-4 0-16,-7 3-7 16,4 4 7-16,-1-3-12 15,7-4-132-15</inkml:trace>
  <inkml:trace contextRef="#ctx0" brushRef="#br0" timeOffset="158820.51">15351 11913 261 0,'0'0'14'15,"0"0"-14"-15,0 0-50 16,0 0-16-16,0 0-6 16,0 0 72-16,0 0 17 15,-246-41 22-15,219 32-10 16,11 6 4-16,4-4-31 15,5 3 35-15,3-2-30 16,3 6-2-16,1-3 30 16,0 3-18-16,0-1 31 15,0 1 18-15,0 0-12 0,0 0 11 16,0 0-31 0,0 0-1-16,0 0 19 0,0 0-31 15,0-3 1-15,0 3-22 16,0 0 15-16,0 0-16 15,0 0 1-15,0 0 0 16,0 0-8-16,0 0 8 16,0-3 0-16,0 3-3 15,-2 0 17-15,2-3-6 16,0 3 10-16,0-4-7 16,0 4 31-16,0-5-36 15,0 1 17-15,0 1-14 16,0-4 6-16,0 1-15 15,0 2 0-15,3 1 0 0,3-1-6 16,2-1 10 0,4 5-4-16,8-5 0 0,9 5-3 15,4 0-1-15,12 0 4 16,13 0 0-16,8 0 7 16,14 0-3-16,8 0-3 15,6 0 8-15,3 0 7 16,4 0-20-16,-1 0 4 15,-1 0 0-15,-2 0-7 16,-2 0 11-16,-8 0-4 0,-3 0 0 16,-5 5 7-1,-2-3-7-15,2 5 0 0,-6-4 0 16,6 4-11-16,0-1 12 16,3-5-1-16,4 5 0 15,1-2 4-15,1-2-9 16,0 5 5-16,-3-1 0 15,2 4-7-15,-7-6 7 16,-1 1 0-16,-4 0 0 16,-1 1 11-16,-2-6-20 15,-8 3 9-15,-4-3 0 16,-8 0-14-16,-10 0 8 16,-10 0 6-16,-3 0-2 15,-10 0 11-15,5-3-13 16,3 3 4-16,10 0 0 0,5 0-13 15,8 3 13-15,7 8-11 16,6 5 1-16,5 1-10 16,3 3 16-16,1 2 4 15,-4-5-27-15,-10 0 10 16,-7-1 18-16,-10-7-1 16,-6-5 0-16,-12 3 8 15,-7-7-9-15,3 3 1 16,2-3 0-16,6 3 8 15,14 1-6-15,4 2-2 16,4 1 0-16,-2 3 0 16,-6-3-9-16,-3 0 9 0,-7 3 0 15,-7 0-2 1,-9-5 6-16,-3-1-4 0,-6 2 0 16,3-1 14-1,5-3-7-15,12 7-7 0,2 2 3 16,15 2-15-16,1 3 12 15,2 1-19-15,-4 4 4 16,-6 1 1-16,-6 2 10 16,-14 1 4-16,-10-1 0 15,-6 2-2-15,0-2 9 16,-15 5 6-16,-9 1 28 16,2 9-37-16,-4 11 16 15,7 12-20-15,-1 8 0 16,7 6 2-16,3 4 6 15,-6 4 1-15,0 0-8 0,-3-1 18 16,-8-4-20 0,-1-3 1-16,-2 4 0 0,0-5 41 15,5 1-40-15,4 6 8 16,4 7-9-16,6 5 9 16,-2 1-9-16,3 1 0 15,-2-4 1-15,2-9-2 16,-10-7 4-16,4-7-3 15,-7-9 5-15,3-14 8 16,5 0 1-16,0-10-14 16,6-2 5-16,1-1-1 15,7-8-4-15,-2-5 0 0,3-3-1 16,0-7 9-16,0-6-15 16,0-4 7-16,0 0 0 15,0 0 12-15,0 0-12 16,0 0 10-16,-4 0-6 15,4 0 8-15,-6 0-12 16,-10 0 0-16,-7-12-11 16,-13-2 10-16,-10-3-41 15,-5-3 32-15,-16 3 6 16,-9-4-12-16,-18 1 12 16,-15-2-14-16,-10 0-7 15,-11 1 19-15,0-3 11 16,-4 2-5-16,6-2 0 0,4 5 8 15,4-1-9 1,3 1 1-16,0 2 0 0,4 1-8 16,-4 2 9-16,-3 0-1 15,-4 2 0-15,-6-1-21 16,-1 2 18-16,2-1 0 16,9 2 3-16,-1 6-10 15,8-2 11-15,5 2-1 16,4 4 0-16,1 0 8 15,-1 0-11-15,-3 0 3 16,0 0 0-16,3 0-7 16,-5-3 10-16,1-3-3 0,3-2 3 15,2 2 10-15,5 0-13 16,11 6 0-16,8 0 2 16,8 0-5-1,6 0 6-15,4 0-3 0,-2 6 0 16,5 0 9-16,0 2-13 15,3-2 4-15,4-3 0 16,7 1 3-16,9-1 2 16,5-3 3-16,8 4-8 15,8-1 11-15,7-3-11 16,1 0 0-16,6 0 1 16,0 0-2-16,0 3 7 15,0-3-6-15,0 0 0 16,0 0 8-16,0 0-8 15,0 0 0-15,0 0 4 0,0 0-3 16,0 2-1-16,0 0 0 16,6 3 7-16,-2 2-5 15,5 3 25-15,2-3-26 16,-2-2 0-16,-2 3 11 16,0-5-8-16,1 1-4 15,0 1 5-15,-1-3 8 16,-1 1-9-16,-3 0-4 15,0-3 3-15,-3 0-2 16,0 0 4-16,0 0-5 16,0 0 5-16,0 0 8 15,0 3-12-15,0-3-1 0,0 0-1 16,0 1-11-16,0 1 8 16,0 5 4-16,0 0-6 15,-3-4 14-15,-10 7-8 16,-7-4 0-16,-12 2 2 15,-7-2-8-15,-9 0 6 16,-6-2 0-16,-1 2 0 16,1-2 6-16,-7-1-10 15,-2 0 4-15,-2 1 0 16,-6-1-7-16,-3 1 6 16,-2 2 1-16,3 1 0 15,-6 3 12-15,4-1-16 16,1 1 4-16,2 0 0 15,8 0-5-15,5 3 5 16,7 1 0-16,2 2 0 0,-1 1 6 16,-1 0-8-16,-3 0 2 15,-3 0 0-15,-1 4-5 16,7-4 10-16,-3 3-5 16,6-3 0-16,4-3 9 15,2 4-9-15,4-5 0 16,0 3 0-16,-3-2-9 15,4 2 12-15,-1-3-3 16,-4 3 0-16,1-2 6 16,-7-1-6-16,-2-1 0 0,-1-4 0 15,-1 1-9 1,4-3 10-16,3-1-1 16,2-1 0-16,0-2 0 0,-1 3-2 15,-6 1 2-15,-2 1 0 16,-2-5-10-16,-2 3 12 15,-6-3-2-15,5 1 0 16,-3-3 8-16,3 0-7 16,1 0-1-16,2 0 0 15,0 0-9-15,0 4 9 16,4-1 0-16,-8 4 0 16,0-7 5-16,-8 3-5 15,-6 0 0-15,-1-3 3 0,5 0-10 16,5 0 8-1,1-3-1-15,8 0 1 0,4-1 11 16,8 1-12-16,7-1 1 16,11 1 4-16,2 0-1 15,1 1-4-15,-5 1 0 16,2 1-2-16,-5 0 10 16,0 0-9-16,2 0 1 15,-2 0 0-15,0 0-9 16,2 0 9-16,-2 0 0 15,-9 1 0-15,-10 1-2 16,-15 4 1-16,-17 1-37 16,-13 7-17-16,-13 5 53 15,-8 1 1-15,-10 3 1 0,-2 0 21 16,-3 3-20-16,-4-2 19 16,-2-5-20-16,5-2 4 15,1-7 0-15,5-2 0 16,-2-3-2-16,3 1-1 15,-3-1 3-15,1 1-4 16,2-2 0-16,0 1-5 16,2-1-3-16,1 2 6 15,0-4 2-15,-1 3-4 16,1-5 11-16,9 0-7 16,3 0 0-16,6 0 2 15,12-2-9-15,3-8 8 16,3 3-1-16,5 0 3 15,5 4 9-15,-1-2-7 16,3 5-5-16,7-3 3 0,-1 3-15 16,9 0 16-16,-2 0-4 15,-1 0 0-15,-3 0-20 16,-9 0 20-16,0 0-14 16,-3-2 6-16,1-2 0 15,4 4 16-15,2-3-4 16,8 3 29-16,3 0-31 15,7 0 16-15,2 0-18 16,-2 0 0-16,0-2-9 16,-4 2-16-16,-6-8-14 0,-5 1 11 15,-2-3 0 1,-4-2 28-16,-1-4-3 0,-3 2 6 16,0-2-3-16,0 2 8 15,4-3-5-15,8 2 13 16,6-2-10-16,3 3 6 15,1-2-12-15,2 2 6 16,4-2-7-16,2-1 1 16,-2 0-6-16,2 5 1 15,-2-2-27-15,2 8 32 16,-3-1-17-16,4 7 8 16,-4-3-4-16,4 3 18 15,-1 0-5-15,4-3 27 0,6 2-26 16,2-2 35-16,4-2-18 15,3 0-17-15,5 0 23 16,8 1-21-16,1 1-3 16,4-1 1-16,6 3 11 15,0 1-8-15,3-2 8 16,0 2-4-16,0-3 27 16,0-1-26-16,0-3 1 15,0-2-9-15,0-4 10 16,0-1-11-16,0-3 0 15,0-5 2-15,0-5-3 16,0-3 1-16,-3-6 0 16,-9-4 8-16,-6-6 2 15,-4-14-10-15,-5-6 0 0,-4-4 8 16,-2-5-16-16,6 5 9 16,2 5-1-16,4 1 0 15,3 3 7-15,6 1-7 16,0 2 0-16,3 3 4 15,-4 6-17-15,4 3 13 16,-5-7 0-16,1 0 0 16,1 4 12-16,-1-4-13 15,-1 3 1-15,1 0 0 16,1 0-12-16,1 5 12 16,-2-4 0-16,4 3-1 15,3-1 11-15,0 7-10 16,0 1 0-16,-3 3 3 15,0-1-12-15,-1-3 9 16,-1 1 0-16,4-1-4 0,2 1 14 16,5 2-11-16,0 0 1 15,0 2-1-15,2 5-16 16,4 1 17-16,-3 1 0 16,-2 0 4-16,-1 3 4 15,0 0-2-15,0-5-6 16,-7-4 4-16,-5 1-19 15,0-6 15-15,6 5 0 16,1 0-2-16,1-4 12 16,-3 1-11-16,4 4 1 0,-2 8-2 15,2 8-9-15,3 4 11 16,0 3 0-16,-3 4 3 16,3-2 6-16,0 2-9 15,0-4 0-15,-3 0 4 16,3-1-11-16,0-2 7 15,0-2 0-15,0-4-4 16,0 2 12-16,0-4-8 16,-3 1 0-16,3 0 4 15,-3 6-10-15,3-1 6 16,-4 5 0-16,4 3 1 16,0 3 13-16,-3 2-9 15,3-1-1-15,0 3 8 16,0 0-21-16,0 0 9 15,0 0 0-15,0 0-7 0,0 0 13 16,0 0-8-16,0 0 2 16,0 0 0-16,0 0-8 15,0 0 8-15,0 0 0 16,0-3-2-16,0 3 15 16,0 0-13-16,0 0 0 15,0 0-10-15,0 3 4 16,0 16-79-16,0-6-85 15</inkml:trace>
  <inkml:trace contextRef="#ctx0" brushRef="#br0" timeOffset="164947.94">20430 768 548 0,'-6'-16'35'0,"3"2"3"16,3 0 19-16,0-3-26 0,0-1 25 15,4 6-34-15,1 4 35 16,-4 4 2-16,-1 2-36 15,0 2 14-15,0 0-37 16,0 0 0-16,0 0 0 16,0 0 10-16,0 0-10 15,0 0 0-15,2 0 8 16,-1 0-1-16,2 0-7 16,3 4 0-16,5 12 1 15,-2 5 11-15,-3 6-12 16,-2 5 0-16,0 5 5 15,-2 1-3-15,-2 4 2 16,0 1 1-16,0 1 2 0,0 2 3 16,3 2-4-16,1 5-6 15,6 1 8-15,-4 7 1 16,1 6-9-16,-1-2 0 16,0 0 1-16,-2-4 11 15,1-1-12-15,-4-3 0 16,-1 1 1-16,0-3-4 15,0-3 3-15,0-2 0 16,-3-2 0-16,-3-1 11 16,2 3-11-16,-2 0 0 15,-4 3 6-15,4 1-11 16,-4-1 5-16,1 5 0 16,-1 3-3-16,0 6 12 0,-4 3-9 15,4-2 0-15,1 2 4 16,3-4-7-16,-1 2 3 15,4 2 0-15,3 4-1 16,0 1 12-16,-7-1-11 16,3 2 0-16,-7 2 4 15,-5 3-10-15,-5 3 6 16,0 7 0-16,-3 4 3 16,1 1 8-16,3 4-11 15,4 0 0-15,5 0 8 16,6 3-6-16,2 0-2 15,3 2 0-15,0 1-6 16,-6 2 15-16,-2 9-9 0,-4 4 0 16,-1 0 9-16,-10 10-14 15,2-3 5-15,-6 1 0 16,1 3 8-16,-4 1 3 16,1 1-6-16,3 6-5 15,0-2 10-15,0 4-2 16,-1-1-8-16,3-3 0 15,-5-1 2-15,1 3 10 16,-3 1-10-16,-1 7-2 16,-1 2 7-16,1 5-11 15,-2 3 4-15,2-3 0 16,3 1-4-16,-1-5 14 16,1-2-10-16,7-1 0 15,-2-5 6-15,2-1-14 0,-2-8 8 16,3-4 0-16,-6 3-1 15,5-6 13-15,-1 2-12 16,5 7 0-16,1-3 8 16,3 5-13-16,2 0 5 15,2-5 0-15,1 1-1 16,-3-4 12-16,3-4-11 16,0 2 0-16,3 3 6 15,-1-3-13-15,4 4 7 16,3-7 0-16,0-3-1 15,0-1 15-15,6-4-14 0,5-5 0 16,0 1 7-16,-1 3-13 16,4-4 6-16,-4-3 0 15,0-8-7 1,1-2 20-16,0-7-13 0,2-5 5 16,2-5 2-16,6-6 5 15,-1-2-12-15,5-6 0 16,3-5 4-16,3-6 10 15,1-7-14-15,-3-9 0 16,-3-1 10-16,-9-9-17 16,-1-9 7-16,-9-5 0 15,-4-9 14-15,0-3-5 16,-3-2 17-16,0-3 22 16,0 0-27-16,3 0 24 0,-3 0-36 15,0 0 4-15,0 0 32 16,0 0-44-16,0-5 30 15,0-3-30-15,0-1 19 16,0-4-27-16,0 2 7 16,0 1 0-16,0-3 1 15,0 7 12-15,0-1-13 16,0 3 0-16,1 1 11 16,-1 3-22-16,0 0 11 15,0 0 0-15,0 0-10 16,0 0 13-16,0 0-3 15,0 0 0-15,0 0-16 16,0 0 6-16,0 0-2 0,0 4 5 16,0 6-8-16,0-1 15 15,0 8 0-15,-1-3 0 16,-2 1 3-16,0 2-15 16,0 3 12-16,-4 4 0 15,0-2-10-15,3 5 20 16,-2 3-10-16,1-1 0 15,-2 4 1-15,6 1-12 16,-2-1 11-16,0 3 0 16,0 3-17-16,0 1 24 15,0 2-7-15,-2-1 0 16,2 2 6-16,-3 1-15 16,5-2 9-16,-2 3 0 15,0-1-11-15,0 2 19 0,-2 3-8 16,1 1 0-16,-2 3 9 15,2-4-20-15,1 6 11 16,-1-1 0-16,3 1-10 16,1-1 22-16,0-4-12 15,0-1 0-15,0-3 9 16,0 1-19-16,0 3 10 16,0-2 0-16,0 7-11 15,0-1 20-15,0-4-9 16,0-3 0-16,0-1 8 15,0-1-14-15,0 4 6 16,0 0 0-16,0 3-11 16,0 0 19-16,0-2-8 0,1-4 0 15,3 4 8-15,-4 3-14 16,0 3 6-16,0 7 0 16,0-4-11-16,0-6 19 15,0-3-8-15,0-1 0 16,0-2 10-16,-8 3-18 15,3 1 8-15,1 2 0 16,-1 5-8-16,4 0 16 16,1-2-8-16,0-3 0 15,0 0 10-15,0 1-17 0,1 1 7 16,5 1 0 0,0 3-9-16,-3 1 15 0,4 7-6 15,-7 2 0-15,0-2 12 16,0-3-18-16,0-2 6 15,0-1 0-15,0-2-10 16,0 0 19-16,0 1-9 16,0 1 0-16,0 6 7 15,0-1-12-15,0-2 5 16,0 1 0-16,0-1-8 16,0-3 14-16,0 6-6 15,0-4 0-15,0 3 10 16,0 0-16-16,0-6 6 15,7-2 0-15,-7-3-8 16,3-4 17-16,-3 2-9 0,0-2 0 16,3 0 13-16,-3-3-18 15,0-5 5-15,3-1 0 16,0-6-2-16,0 5 6 16,3-2-4-16,-2-3 0 15,3-2 11-15,3-2-14 16,-4-7 3-16,-3-5 0 15,1-2-8-15,2-6 16 16,-2-3-8-16,-1-1 0 16,-1-6 11-16,-2-2-15 15,1 0 7-15,1 0-3 16,-2 0 40-16,1 0-40 16,-1 0 1-16,0 0 0 15,3-2-1-15,4-7-1 0,0-11-64 16,-1-10-70-16,0-15-151 15</inkml:trace>
  <inkml:trace contextRef="#ctx0" brushRef="#br0" timeOffset="167052.87">21746 1066 511 0,'3'-15'236'0,"1"-1"-236"16,-1 4 40 0,0 1 32-16,-3 0 18 0,0 5-2 15,0 1-64-15,0 4 32 16,0 0-37-16,0 1-13 16,-6-2 8-16,-12 2-14 15,-7 0 0-15,-10 12-3 16,-7 12-3-16,-7 8-4 15,-1 6 10-15,-1 10 0 16,-1 9-8-16,3 9 11 16,1 6-3-16,10-1 0 15,13-1 7-15,12-9-12 16,13-5 5-16,7-5-18 16,29-7 15-16,20-6-83 0,19-12-53 15,12-13-111-15</inkml:trace>
  <inkml:trace contextRef="#ctx0" brushRef="#br0" timeOffset="167778.94">21623 1842 489 0,'0'0'198'0,"0"0"-198"15,0 0 0-15,0 0 77 16,0 0 0-16,0 0 7 16,110 25-7-16,-41-25-64 15,12-7 17-15,0-12-30 16,-1-8 0-16,-7-10 7 15,-14-13-1-15,-6-15-6 0,-9-16 0 16,-5-19-34 0,-11-15 12-16,-7-8 10 0,-7 6-21 15,-8 16 28-15,-6 13 10 16,0 24-1-16,0 21 51 16,0 18-40-16,0 18-4 15,-9 7-11-15,-10 9-17 16,-10 23 11-16,-10 19 0 15,2 17 6-15,6 14 0 16,5 9 10-16,9 13-10 16,5 0 0-16,4-1 0 15,5-10-4-15,3-15 4 0,0-9-27 16,11-17-84 0,9-15-127-16</inkml:trace>
  <inkml:trace contextRef="#ctx0" brushRef="#br0" timeOffset="168258.21">22724 1283 856 0,'0'0'65'16,"0"0"-57"-16,0 0-8 15,0 0 40-15,0 0-36 16,0 0 27-16,-189 155-26 0,156-96 3 16,4 3 7-16,10-3-10 15,6-1-5-15,7-7 0 16,6-6 7-16,0-12-13 16,6-8 6-16,10-11-9 15,5-8 1-15,6-6 10 16,3 0-2-16,1-19 0 15,0-11 6-15,-2-11-6 16,-7-10 0-16,-1-4 1 16,-11-5-10-16,-2 4 12 15,-5 7-3-15,-1 8 0 16,-2 17 8-16,0 11 15 0,0 11-6 16,0 2-8-1,0 0-18-15,0 25-8 0,0 13 17 16,3 11 27-16,2 6-24 15,1 1 10-15,2-3-13 16,0-2 2-16,1-4-14 16,0-7 12-16,6-6-52 15,3-10-88-15,6-10-261 16</inkml:trace>
  <inkml:trace contextRef="#ctx0" brushRef="#br0" timeOffset="168719.18">23307 1356 756 0,'0'0'131'16,"0"0"-127"-16,0 0 88 15,0 0-34-15,0 0-44 16,0 0 2-16,-76-39-16 16,40 61 0-16,-3 9 0 15,2 5 2-15,6 4-5 0,2 3 3 16,9 0-5 0,3-5-10-16,8-1-5 0,9-9-9 15,0-4 18-15,0-6-18 16,18-3 20-16,0-5 9 15,4 0 0-15,-1-3-2 16,-3 3 2-16,2-3 0 16,-8 1 0-16,1 0 8 15,-3 3-9-15,0-2 1 16,-5 2 0-16,0 0-1 16,-2 3 1-16,-3-1 0 15,0 1 0-15,0-2 3 16,0 1-5-16,-6-2 2 15,-17-1-21-15,-16 0-37 16,-20-10-167-16</inkml:trace>
  <inkml:trace contextRef="#ctx0" brushRef="#br0" timeOffset="170641.86">11461 1056 571 0,'0'0'158'16,"0"0"-125"-16,0 0 12 15,0 0 10-15,0 0 40 16,0 0-36-16,0 0-36 16,0-12-17-16,0 24-6 0,0 17-12 15,0 20 7-15,0 13 10 16,0 13 16-16,0 7-21 15,-7 1 3-15,0-7 0 16,1-7-3-16,5-8 0 16,1-10-1-16,0-6-13 15,0-6-41-15,0-19-144 16,0-14-315-16</inkml:trace>
  <inkml:trace contextRef="#ctx0" brushRef="#br0" timeOffset="171400.07">11473 1018 878 0,'0'0'32'16,"0"0"-32"-16,0 0 0 15,0 0 5-15,0 0 17 16,0 0 7-16,72-70-29 16,-47 70 7-16,8 4-7 15,-3 11 0-15,4 3 0 16,-7 7-8-16,1 5 1 0,-1 3 7 16,-7 6-5-16,-4 0-6 15,-10 2 9-15,-6-3 2 16,-6 1-3-16,-24 2-12 15,-9-7 15-15,-10-2 0 16,-9-6 5-16,1-6 9 16,-2-8-9-16,13-4-5 15,17-5 4-15,14-3 2 16,9 0-3-16,6-3 23 16,9-15-10-16,16-4-14 15,8 0-2-15,6 5 0 16,3 10-5-16,1 7-2 0,-5 3 7 15,-3 19 0 1,-2 9-3-16,0 3 5 16,-2 4-2-16,9-1 0 0,-4-6 4 15,3-2-15-15,0-9 11 16,-3-3-4-16,2-8 3 16,-5-4-29-16,-3-5 6 15,-5 0-24-15,-7-2 5 16,0-15 38-16,-6 0 0 15,-2-10 5-15,1-7-5 16,-5-7-2-16,0-9 7 16,1-5-2-16,-7 3 4 15,0 8-2-15,0 11 25 16,0 12-5-16,-10 6 9 16,1 7-12-16,-1 5 23 0,-1 3-40 15,2 0 5-15,0 3-15 16,-5 16 2-16,7 13 8 15,1 14-4-15,0 7 11 16,6 7 10-16,0-2-14 16,0-4 8-16,3-8-15 15,10-7 4-15,13-4-33 16,7-10-81-16,2-11-110 16</inkml:trace>
  <inkml:trace contextRef="#ctx0" brushRef="#br0" timeOffset="172742.71">12614 1205 636 0,'0'0'115'16,"0"0"-105"-16,0 0-7 15,0 0 33-15,0 0 24 16,0 0-43-16,-161 42 3 0,123-12-19 16,3 6 6-16,2 7 8 15,3 3-8-15,8 0-7 16,2-2 5-16,10-8 3 15,7-7-8-15,3-5 0 16,0-9 2-16,13-4-7 16,16-8 5-16,8-3-1 15,5 0-3-15,7-12-41 16,-7-10-25-16,-3-9 36 16,-5-8-19-16,-7-4 44 15,-4-6 2-15,-6 2 7 16,-5 7 20-16,-9 14 13 15,0 13 37-15,-3 10-10 16,0 3-54-16,0 0-6 0,0 20-7 16,0 14 7-16,0 15 10 15,0 8-8-15,0 7 19 16,0 0-9-16,0 1-5 16,-3-1 2-16,-6-1-9 15,-4-1 0-15,-3-3-5 16,-4-3 8-16,-6-9-3 15,-3-5 0-15,-4-11-3 16,-6-8-7-16,-3-9 9 16,0-9 1-16,10-5 19 15,8-3-1-15,9-20 7 16,15-7 5-16,0-9-24 16,32-9-12-16,24-7 4 0,17-6-5 15,15-4 3-15,6 2-36 16,-3 6 8-16,-6 7 23 15,-18 7-18-15,-10 8 16 16,-20 3-12-16,-10 4 23 16,-13-2 5-16,-8-3 1 15,-6 0 3-15,0-1-7 16,-6 2 10-16,-11 7-16 16,-6 6 4-16,1 8 0 15,-12 3-7-15,3 8 6 16,-2 0 1-16,3 0 0 15,9 0 1-15,7 2-7 16,8-1 6-16,6 1-5 0,0 1-5 16,5-3 8-1,25 4 2-15,9-2 10 0,13 0-5 16,1-2 2-16,1 0-7 16,-1 0-1-16,-12 0-5 15,-5-2-6-15,-9 0 12 16,-15-2 0-16,-6 4 9 15,-6 0-3-15,0 0-6 16,0 0 1-16,0 0-9 16,0 0 7-16,-6 11 1 15,-6 11-2-15,3 9 11 16,-3 6-1-16,7 5-8 0,4 4 0 16,1-1 15-16,0-3-5 15,0-3-9-15,0-6 1 16,14-4 13-16,8-5-12 15,1-7-3-15,12-5 2 16,1-4 5-16,7-6 4 16,2-2-10-16,-6 0-1 15,4-15-2-15,-9-6-8 16,-1-6 9-16,-6-7 1 16,-8-8-6-16,-6-5 1 15,-3-4 5-15,-7-2-1 16,-3 1-3-16,0 9 0 15,-14 10 4-15,5 11 0 0,-4 7 4 16,4 8 1-16,0 3-4 16,0 2-1-16,0 2 11 15,0 0-9-15,-4 11-2 16,-3 10 0-16,2 11 6 16,-1 9 0-16,1 8 4 15,5 8 15-15,5-1-21 16,1-2 17-16,3-8-21 15,7-5 0-15,22-5 0 16,13-7 0-16,13-5-28 16,9-12-85-16,3-9-226 15</inkml:trace>
  <inkml:trace contextRef="#ctx0" brushRef="#br0" timeOffset="173189.51">13977 1249 613 0,'0'0'131'16,"0"0"-114"-16,0 0-10 16,0 0 61-16,0 0-37 15,0 0-26-15,-97-14-6 16,75 34 1-16,-5 5-7 15,8 5-5-15,2 7 18 16,7-1-6-16,7 0 0 0,3-4-10 16,0-8 8-16,12-4-1 15,9-6 3-15,2 0 4 16,3-3-1-16,-4-3 5 16,1 1-8-16,-7-1 12 15,-3 0-12-15,1 4 0 16,-2 0 0-16,-5 4-6 15,2 4 7-15,-1 0-1 16,-5 6 0-16,-3-2-2 16,0 5-6-16,-3-3-2 15,-15-1 4-15,-4-3-6 16,-11-5 18-16,-3-7-6 0,-5-8 0 16,-2-2 12-16,8 0-12 15,8-12 0-15,18-12-62 16,9-8-81-16</inkml:trace>
  <inkml:trace contextRef="#ctx0" brushRef="#br0" timeOffset="173613.37">14436 1289 26 0,'0'0'808'15,"0"0"-798"-15,0 0-3 0,0 0 2 16,0 0 8-16,0 0-17 16,-120-10 0-16,87 34-16 15,0 10 19-15,8 5-3 16,1 6 0-16,8-4 8 16,10-3-16-16,6-4 8 15,0-8 0-15,16-2-9 16,3-7 18-16,7-5-9 15,1-1 4-15,-2-3 8 16,-5 2-11-16,-1-1-1 16,-2 2 1-16,2 4 22 15,0 4-21-15,-2 2 8 16,-4 3-9-16,-4 3 6 16,-2 1-7-16,-7-1 0 0,0 0-7 15,-1-3-8 1,-17-4 15-16,-9-6 0 0,-6-5 0 15,-4-4 8-15,-6-4-19 16,4-1 0-16,6-6-102 16,8-16-126-16</inkml:trace>
  <inkml:trace contextRef="#ctx0" brushRef="#br0" timeOffset="173847.75">14789 1293 817 0,'0'0'107'15,"0"0"-107"-15,0 0 1 16,0 0-1-16,0 0 56 16,0 0-34-16,0 201 1 15,0-140-17-15,0-3-5 16,0 0-1-16,-3-7-8 15,-9-5-25-15,-9-13-125 16,5-16-222-16</inkml:trace>
  <inkml:trace contextRef="#ctx0" brushRef="#br0" timeOffset="174018">14889 1129 788 0,'0'0'0'15,"0"0"-97"-15,0 0-108 16,0 0-128-16</inkml:trace>
  <inkml:trace contextRef="#ctx0" brushRef="#br0" timeOffset="174361.27">15166 1310 789 0,'0'0'156'0,"0"0"-155"15,0 0 0-15,0 0 7 16,0 0 32-16,0 0-30 15,-162 216-7-15,142-155 14 16,10-1-12-16,4-5-5 16,6-6 0-16,0-8-6 15,9-12-3-15,11-12-39 16,6-13-33-16,7-4 64 16,-4-7-50-16,3-19 9 0,-5-11 51 15,-5-6 1 1,-3-7 1-16,-2-2 5 0,-8 4-9 15,-6 0-6-15,-3 9 12 16,0 10-1-16,0 10-24 16,0 9-150-16</inkml:trace>
  <inkml:trace contextRef="#ctx0" brushRef="#br0" timeOffset="174670.45">15378 1279 795 0,'0'0'0'0,"0"0"18"15,0 0-18-15,0 0 42 16,0 0-24-16,0 0 7 15,0 334-21-15,0-271-4 16,-15-12 0-16,3-12-23 16,2-13-32-16,1-13 3 15,2-13 6-15,4 0 16 16,3-22-10-16,0-15-219 0,19-10 119 16,7-7 127-1,6 2-90-15</inkml:trace>
  <inkml:trace contextRef="#ctx0" brushRef="#br0" timeOffset="174813.06">15472 1445 57 0,'0'0'225'15,"0"0"-97"-15,0 0-62 16,0 0-2-16,0 0 19 16,0 0-20-16,142-50-11 15,-122 93 23-15,3 6-52 16,-11 6-6-16,-6 1-10 16,-6-2 4-16,0-1-11 15,-3-6 0-15,-12-8-125 16,-5-14-214-16</inkml:trace>
  <inkml:trace contextRef="#ctx0" brushRef="#br0" timeOffset="177388.03">23601 1400 463 0,'-1'0'26'0,"1"0"-10"15,0 0 12-15,0 0 53 0,0 0-17 16,0 0-46 0,0 0 11-16,0 0-8 0,0 0 0 15,-2 0 21-15,-1 0-24 16,-8 0 5-16,-8 0-15 15,-6 0 1-15,-1-2-9 16,-1 1 0-16,5-1 1 16,1 2-6-16,2 0 5 15,-4 10 0-15,0 9 1 16,0 5 8-16,5 5-11 16,4 3 2-16,8 4-4 15,3 0-5-15,3 0 5 16,6-2-13-16,14-5-2 15,3-4-28-15,1 1 36 0,1-8-26 16,0-1-10 0,-1-3 13-16,-2-2-2 0,-6 2 15 15,-6-1 18-15,-4 3-1 16,-6 1 4-16,0-2 5 16,-7 2 4-16,-12 0 22 15,-3-1-28-15,-6-2 4 16,-6 2 15-16,-5-2-6 15,-9-2 8-15,0-2-13 16,4-6 11-16,5-4 3 16,10 0-21-16,12 0 4 15,12-14-8-15,5-11-9 16,19-6-219-16</inkml:trace>
  <inkml:trace contextRef="#ctx0" brushRef="#br0" timeOffset="178440.76">23741 2020 276 0,'0'0'539'16,"0"0"-535"-16,0 0 13 16,0 0 21-16,0 0 2 0,0 0-28 15,133-23-2-15,-91 11-10 16,-10 0 4-16,-2-7 3 15,-1-5 13-15,-7-8-17 16,1-6 10-16,-4-11-8 16,-4-4 3-16,0-3-8 15,-11 3 0-15,-1 10 0 16,-3 8 47-16,0 11-39 16,0 8 4-16,0 3-5 15,0 9 1-15,0 1 2 16,0 3-8-16,0 0 7 15,0 0-18-15,0 0 8 0,0 0 1 16,0 0-7-16,0 0 10 16,0 0-3-16,0 0 0 15,0 0 1-15,0 0-7 16,0 0 6-16,0 0 0 16,0 0-2-16,0 0 10 15,0 0-8-15,0 0 0 16,0 0 2-16,0 0-7 15,0 0 5-15,0 0 0 16,0 0-1-16,0 0 4 16,0 0-3-16,0 0 0 15,0 0 4-15,0 0-9 16,0 0 5-16,0 0 0 0,0 0 0 16,0 0 11-16,0 0-11 15,0 0 0-15,0 0 2 16,0 0-7-1,0 0 5-15,0 0 0 0,0 0-2 16,2-2 15-16,1-1-13 16,0-5 6-16,1-1 0 15,0-4-2-15,-2-1-2 16,-1 0-2-16,1 0 0 16,-1 2 4-16,1 1-4 15,-2 5 0-15,0-1 4 16,0 4-15-16,0 3 11 0,1 0 0 15,-1 0-2-15,0 0-15 16,0 10 16-16,0 16-18 16,0 11 19-16,0 12-11 15,0 1 12-15,0 7-1 16,0-1 0-16,0-2 10 16,0-2-21-16,0-8 9 15,5-7-88-15,8-9-76 16,1-15-135-16</inkml:trace>
  <inkml:trace contextRef="#ctx0" brushRef="#br0" timeOffset="178636.46">24237 1093 833 0,'0'0'43'0,"0"0"-20"16,0 0 0-16,0 0-11 16,0 0-24-16,0 0-28 15,22-20-149-15,12 28-153 16</inkml:trace>
  <inkml:trace contextRef="#ctx0" brushRef="#br0" timeOffset="178934.66">24702 972 929 0,'0'0'5'16,"0"0"3"-16,0 0 5 15,0 0-13-15,0 0 0 16,0 0 0-16,-29 116 18 15,22-47 10-15,-2 13-8 16,0 11-16-16,0 9 15 16,-4 9-17-16,-5-2 4 15,-6-7-6-15,-9-6 13 16,-4-9-13-16,-8-9 0 0,0-11-13 16,1-13 3-1,5-11-101-15,7-22-59 0,13-19-374 16</inkml:trace>
  <inkml:trace contextRef="#ctx0" brushRef="#br0" timeOffset="179123.18">24390 1484 939 0,'0'0'13'0,"0"0"-13"15,0 0 0-15,0 0-1 16,0 0 1 0,0 0-13-16,416-11-63 0,-334 11-280 15</inkml:trace>
  <inkml:trace contextRef="#ctx0" brushRef="#br0" timeOffset="179340.58">25016 1296 732 0,'0'0'230'0,"0"0"-230"0,0 0 0 16,0 0 31-16,0 0 10 16,0 0-14-16,0 249-2 15,4-187-14-15,-4-1-11 16,0-3 0-16,0-4-45 15,1-13-83-15,4-15-196 16</inkml:trace>
  <inkml:trace contextRef="#ctx0" brushRef="#br0" timeOffset="179520.1">25172 1107 764 0,'0'0'94'16,"0"0"-94"-16,0 0-13 15,0 0-49-15,0 0 1 16,0 0-235-16</inkml:trace>
  <inkml:trace contextRef="#ctx0" brushRef="#br0" timeOffset="180358.64">25519 1288 508 0,'0'0'132'15,"0"0"-117"-15,0 0 44 0,0 0 22 16,0 0-42-16,0 0-2 16,-28-8-37-16,2 24 3 15,-8 7 29-15,-6 11-19 16,-3 7 18-16,-2 6 3 16,-3 4-27-16,6-1 18 15,5 1-25-15,9-2 0 16,13-3-2-16,10-3 7 15,5-3-5-15,9-5 0 16,24-6-47-16,12-6-45 16,7-10-131-16</inkml:trace>
  <inkml:trace contextRef="#ctx0" brushRef="#br0" timeOffset="180800.46">25741 1421 804 0,'0'0'49'16,"0"0"-49"-16,0 0 0 16,0 0 18-16,0 0 20 15,0 0-22-15,-188 197 18 16,160-144-33-16,6-5 7 0,5-4-8 15,7-8 14-15,7-8-27 16,3-8 13-16,0-9-45 16,21-8 9-16,7-3-22 15,6-4-23-15,1-20-34 16,-1-7 9-16,-4-8 91 16,-3-7 15-16,-1 0 5 15,-5-2 39-15,-4 4 13 16,-2 8 50-16,-9 11-20 15,-2 9-18-15,-1 8 1 16,-3 6-15-16,2 2-36 16,-1 2-19-16,-1 22-17 15,0 15 17-15,0 14-7 16,0 6 21-16,0 1-16 16,0-3 2-16,0-5-26 0,6-10-53 15,9-12-151-15</inkml:trace>
  <inkml:trace contextRef="#ctx0" brushRef="#br0" timeOffset="181055.79">26180 1027 837 0,'0'0'75'15,"0"0"-35"-15,0 0-16 0,0 0-5 16,0 0 16-16,0 0-25 16,-8 46-10-16,8 19 56 15,0 23-54-15,-1 13 18 16,-8 10-20-16,-6-1 0 16,0-6-10-16,-1-8-9 15,1-14-91-15,2-18-165 16</inkml:trace>
  <inkml:trace contextRef="#ctx0" brushRef="#br0" timeOffset="181241.28">25828 1548 861 0,'0'0'94'16,"0"0"-94"-16,0 0-5 15,0 0-11-15,0 0 0 16,0 0-5-16,368-53-75 16,-299 56-105-16</inkml:trace>
  <inkml:trace contextRef="#ctx0" brushRef="#br0" timeOffset="181440.49">26408 1376 757 0,'0'0'182'0,"0"0"-168"0,0 0 1 16,0 0-14-16,0 0 28 15,0 0 11-15,28 171-31 16,-28-105 2-16,0 0-2 16,0-2-9-16,-9-5 0 15,-5-11-96-15,0-14-118 16,5-17-474-16</inkml:trace>
  <inkml:trace contextRef="#ctx0" brushRef="#br0" timeOffset="181611.57">26441 1247 887 0,'0'0'53'0,"0"0"-53"15,0 0-47-15,0 0 28 16,0 0 12-16,0 0-134 16,86 8-202-16</inkml:trace>
  <inkml:trace contextRef="#ctx0" brushRef="#br0" timeOffset="181964.61">26604 1478 779 0,'0'0'156'15,"0"0"-144"-15,0 0 2 16,0 0-9-16,0 0 18 16,0 0-16-16,-141 106 3 15,120-58-10-15,9 3 0 16,8-1 0-16,4-6 0 15,4-8-1-15,22-11-13 16,9-11-30-16,10-11 32 16,4-3-43-16,-2-11-57 15,-3-17 82-15,-5-11 25 16,-6-8 5-16,-4-6 0 0,-10 3-7 16,-10 4 7-1,-9 8 2-15,0 13-1 0,-11 9-2 16,-11 11-9-16,-2 5-59 15,8 4-117-15,5 15-253 16</inkml:trace>
  <inkml:trace contextRef="#ctx0" brushRef="#br0" timeOffset="182397.67">26896 1392 841 0,'0'0'52'0,"0"0"-52"15,0 0 0-15,0 0 12 16,0 0-12 0,0 0 37-16,0 199-37 0,0-130 5 15,0-5-13-15,-3-8 8 16,-3-13-50-16,0-16-32 15,0-13-10-15,3-11 23 16,3-3-15-16,0-17 77 16,0-17-2-16,0-9-57 15,6-1 66-15,4-3 11 0,4 4-2 16,4 5 106 0,4 4-82-16,9 1-15 0,5 8 39 15,1 8-23-15,2 9-11 16,-4 8 25-16,-7 0-23 15,-3 18 9-15,-2 14-10 16,-4 7-19-16,-6 9 20 16,-2 4-21-16,-8 1-2 15,-3-4-2-15,0-3-37 16,0-10-106-16,-1-12-299 16</inkml:trace>
  <inkml:trace contextRef="#ctx0" brushRef="#br0" timeOffset="182558.76">27437 1630 714 0,'0'0'0'0,"0"0"-159"15,0 0-149-15,0 0 158 16</inkml:trace>
  <inkml:trace contextRef="#ctx0" brushRef="#br0" timeOffset="186416.71">20970 2324 671 0,'0'0'139'0,"0"0"-138"15,0 2-1-15,1-2 26 0,1 0-20 16,2 1 24 0,11 2-25-16,11-1 0 0,17 2 26 15,10 1-26-15,11-1 0 16,7 2-4-16,2-1 11 15,1 2-9-15,3-1-3 16,1 1 1-16,-1-1-1 16,2 1 0-16,-5-2 0 15,-1 0-1-15,1-2 9 16,0-2-7-16,-1-1-1 16,0 1 0-16,-1 4-10 15,-1-3 10-15,-2 3 0 16,-5 0 0-16,-4 0 7 15,-6 3-7-15,-1-3 0 16,1 1 3-16,-2-1-13 16,-3-2 11-16,0 2-1 0,0-2 0 15,-2-2 8-15,-1 1-8 16,-3 3 0-16,3-1 2 16,-1 2-14-16,-1-1 19 15,3 1-7-15,1 0 0 16,-2 1 0-16,3-2 0 15,-1 0 0-15,0-3 6 16,3 3-19-16,0 1 13 16,5-1 0-16,8 1-1 15,4 1 9-15,3 1-14 0,2-1 6 16,0-1 0-16,-1 0-2 16,-4-1 2-16,-2-2 0 15,-5-1-3-15,-3-1 8 16,1 1-5-1,2-1 0-15,9 2 9 0,0-1-17 16,5 3 8-16,0 1 0 16,3-2 0-16,3 1 7 15,1-1-7-15,-2-1 0 16,-1-3 11-16,-4 2-19 16,-1-1 8-16,1-1 0 15,-2 1-4-15,-3 2 11 16,2 0-7-16,2 1 0 0,4 0 6 15,6-2-17 1,-1-1 14-16,-1 1-3 0,-3-2 0 16,-4 0 10-16,-7 0-10 15,-2 3 0-15,-5-2 5 16,0 1-19-16,2 3 15 16,1-5-1-16,4 2 2 15,3-2 6-15,-3 0-8 16,1 0 0-16,-4 0 3 15,0 0-6-15,-6 0 3 16,-6 0 0-16,-4 0-4 16,-9 0 21-16,2 0-4 15,-3 0-13-15,7 0 5 16,2 0-1-16,10 1-4 16,6 5 0-16,3 1 2 0,4-3 13 15,-3 0-16-15,-7-2 1 16,-3-2 0-16,-4 0-6 15,-3 0 7-15,1 0-1 16,4 0 0-16,2 0 8 16,4 0-8-16,6 0 0 15,3 0 2-15,4 0-10 16,2 0 8-16,-4 0 0 16,-6 0-3-16,-8 0 6 15,-5 3-3-15,-3-3 0 16,0 0 6-16,-1 0-14 0,3 0 8 15,0 0 0-15,5 0-1 16,5 0 7 0,1 0-6-16,3 0 0 0,-3 7 3 15,-3-2-13-15,-4 2 9 16,-4-1 1-16,-3-1 0 16,-3-1 8-16,2 1-8 15,0-3 0-15,2 1 9 16,2-3-20-16,4 0 11 15,0 2 0-15,-2-2-1 16,-1 0 8-16,1 0-7 16,0 0 0-16,0 0 5 15,0 0-12-15,-2 0 7 16,-1 0 0-16,1 0 3 16,1 0 6-16,-2 0-5 0,4 0-3 15,0 0 7-15,2 0-8 16,0 0 0-16,1 0 0 15,0 0-3-15,-1 0 15 16,7 0-11-16,-3 0-1 16,-1 0-1-16,-3 0-9 15,-4 0 10-15,-4 0 0 16,-1 0-7-16,-3 0 19 16,2 0-12-16,-5 0 0 15,2 0 5-15,-3 0-15 16,2 0 10-16,0 1 0 0,3 2-1 15,1 0 13 1,4-1-12-16,2 1 0 0,-3-1 0 16,-1 1-11-16,-8 0 11 15,-8 1 0-15,-11-2-3 16,-2 1 17-16,-2 1-14 16,2 0 0-16,7 0 6 15,4-2 5-15,6 6-11 16,6-1 0-16,3-2-8 15,-3 2 23-15,-7-1-15 16,-6 0 0-16,-8-1 0 16,-7-2-12-16,-1 1 12 15,-3 1 0-15,6 0-3 16,2-2 14-16,2 3-11 16,1-1 0-16,-2-2 6 0,-3 0 0 15,0-1-5-15,-6-2 5 16,-3 0 25-16,-3 0-27 15,-5 0 16-15,-1 0-20 16,0 0 5-16,0 0-16 16,0 0 11-16,0 0 0 15,0 0-8-15,0 0 13 16,0 0-9-16,0 0 4 16,-10-6-87-16,-6-18-235 15</inkml:trace>
  <inkml:trace contextRef="#ctx0" brushRef="#br0" timeOffset="189202.58">22117 2937 631 0,'0'-9'3'16,"0"5"-1"-16,-4 1 48 16,4 3 16-16,0 0 28 15,0 0-35-15,0 0-50 16,0 0 9-16,0 0-18 16,0 0-6-16,0 8 2 0,0 9 8 15,4 5 8-15,-1 5-5 16,-3 4 0-16,0 6 12 15,0 7-14-15,-12 5 3 16,3 7 11-16,0 3-10 16,4 3 0-16,3 0-9 15,2 2 9-15,0 6-2 16,0-3-3-16,7 4-1 16,-3-8-2-16,-1-9 11 15,-3 0-12-15,0-3 0 16,0 3 7-16,0-1-7 15,-7-2 1-15,-3 0-1 16,1-3 1-16,2 3 13 0,1-2-13 16,1 1-1-1,2 0 2-15,-2 4 0 0,-2 0-1 16,-2-1-1-16,-5-1 7 16,1-1-1-16,-3 4 5 15,-1 1-11-15,2 0 6 16,5-9 0-16,4 0-4 15,3 2-2-15,-1 5 0 16,4 4 11-16,-3 2-11 16,-2 0 0-16,2-2 0 15,-3-2-5-15,0-2 14 16,-3-5-8-16,0-2 19 0,2-4-12 16,-1-1 3-1,5 2-11-15,0-1 10 0,2 5-16 16,-1 1 6-16,1 1 0 15,-2 1-1-15,1 2 14 16,1-1-13-16,-2-7 0 16,3-6 1-16,-2-2-7 15,-1-3 6-15,2 2 0 16,-2-2-3-16,0-1 15 16,3 0-12-16,-4 2 0 15,4-3 0-15,0-1-10 16,-3-1 10-16,3-4 0 15,-4 5-1-15,1-3 14 0,-1-3-13 16,1-3 0 0,-2-2 1-16,2-3-4 0,2-5 3 15,1-3 0-15,0 0-1 16,0 2 12-16,0 1-11 16,0 9 0-16,0 4 1 15,-7 9-3-15,-1 2 8 16,1 0-6-16,-1-4 26 15,5-6-17-15,0-5-4 16,3-1-5-16,0 0 3 16,0 2-14-16,0 2 11 15,0 5 0-15,0 2 0 16,3 5 13-16,-3 0-13 16,0 0 0-16,0-2 4 0,0-3-8 15,0-3 4-15,0-6 0 16,3-1-1-16,5-4 11 15,1 3-10-15,2 0 0 16,3 8 4-16,0 2-14 16,-6 7 10-16,-2 1 0 15,-4-1 0-15,-2-3 12 16,0-2-12-16,0-9 0 16,0-8 4-16,3-4-20 15,1-2 16-15,2-3-1 16,1 3-7-16,0-3 12 15,-4-2-4-15,-3 3 0 16,0-4 1-16,0 0-1 16,0-3 2-16,0 0-2 0,3 0 5 15,-3 0 10-15,3 0-8 16,0 0-7 0,1 0-6-16,6 0-10 0,2-3 15 15,3 0 1-15,0-4-1 16,1 5 16-16,0-5-15 15,4-1 0-15,7 0 0 16,6-1-14-16,6 0 14 16,5 1 0-16,3 4-2 15,6 0 17-15,6 4-15 16,5 0 0-16,5-1 2 16,3 1-17-16,3-2 15 0,2 2 0 15,3-1-1-15,2-1 6 16,3 2-10-16,0-3 5 15,9 3-6-15,1-3-10 16,-1 1 10-16,-4-1 6 16,-10-1-10-16,-2-1-16 15,-5 0 25-15,1-1-5 16,-3 4-1-16,-1 0-7 16,3 2 5-16,2 0 9 15,3 0-1-15,0 2 13 16,1 6-12-16,-5-1 0 15,-5-3 2-15,0-1-10 16,-2-3 8-16,3 0 0 16,-1 0-3-16,-4 0-30 0,6 0 27 15,0 0-8-15,2 1 5 16,-3 2-3-16,-4 1 10 16,-14-1 2-16,-7 0-6 15,-11-1 18-15,-4-1-12 16,-6-1 0-16,-2 0 5 15,5 0 10-15,6 3-15 16,8-1 0-16,6 4 0 16,0 2 11-16,-2-2-12 15,-6 2 1-15,-9-4-2 16,-8-1-10-16,-4-1 12 16,-4 0 0-16,3-2-2 0,9 1 10 15,16 1-8-15,16 1 0 16,11 5 3-16,3-3-12 15,-7 1 9-15,-10 1 0 16,-10-4-9-16,-11 1 22 16,-6-4-13-16,-7 0 0 15,-3 0 2-15,0 0-3 16,1-5 1-16,-2-1-16 16,-3 3 16-16,-4 0-33 15,-7 3 20-15,-3 0 2 16,0-3-16-16,-2-1-6 15,-22-1-213-15</inkml:trace>
  <inkml:trace contextRef="#ctx0" brushRef="#br0" timeOffset="190073.33">22836 7207 701 0,'0'0'149'0,"0"0"-137"16,0 0-15-16,0 0 6 15,0 0 18-15,0 0 20 16,-2 95-38-16,-7-52 33 0,-5 6-17 16,-3 4-7-16,-8 4 19 15,-8-2-24-15,-6 0-5 16,-6-4 4-16,0-6 7 16,1-6-25-16,5-7 12 15,8-13-51-15,10-6-15 16,12-13-127-16,7 0-122 15</inkml:trace>
  <inkml:trace contextRef="#ctx0" brushRef="#br0" timeOffset="190290.27">22560 7318 454 0,'0'0'348'15,"0"0"-348"-15,0 0-3 16,0 0 3-16,0 0 37 16,0 0 16-16,140 163-39 15,-103-116 5-15,2 1-19 16,0-3 6-16,-3-5-13 16,-5-10-94-16,-3-10-144 15</inkml:trace>
  <inkml:trace contextRef="#ctx0" brushRef="#br0" timeOffset="190604.43">23471 7410 732 0,'0'0'271'15,"0"0"-271"-15,0 0 11 0,0 0-11 16,0 0 29 0,0 0-1-16,-107 133 9 0,78-87-30 15,-1 5-3 1,-5-2-4-16,-5 0 14 0,-1-6-29 15,1 0-9-15,0-10-86 16,7-5-62-16,6-18-174 16</inkml:trace>
  <inkml:trace contextRef="#ctx0" brushRef="#br0" timeOffset="190838.8">23143 7383 872 0,'0'0'0'0,"0"0"-73"0,0 0 73 16,0 0 39 0,0 0 34-16,0 0-50 0,159 242-4 15,-121-193-19-15,-1-5 12 16,2-5-25-16,3-8-28 15,0-15-164-15,0-10-439 16</inkml:trace>
  <inkml:trace contextRef="#ctx0" brushRef="#br0" timeOffset="191156.07">24221 7453 740 0,'0'0'227'0,"0"0"-227"16,0 0-6-16,0 0 6 15,0 0 43-15,0 0-13 16,-105 120 4-16,72-72-23 16,-2 2 2-16,1-3-12 0,1-4-1 15,2-7-26-15,1-4-22 16,3-12-120-16,8-12-130 16</inkml:trace>
  <inkml:trace contextRef="#ctx0" brushRef="#br0" timeOffset="191364.53">24042 7414 903 0,'0'0'76'15,"0"0"-76"-15,0 0-29 16,0 0 29-16,0 0 62 0,0 0-56 15,154 211 6-15,-105-165-12 16,4-9-18-16,12-10-97 16,5-16-282-16</inkml:trace>
  <inkml:trace contextRef="#ctx0" brushRef="#br0" timeOffset="192011.52">25494 5307 695 0,'0'0'160'16,"0"0"-150"-16,0 0 12 15,0 0-20-15,0 0 6 16,0 0 13-16,-68 93-18 15,33-43 25-15,-7 3-28 16,-7-2 1-16,-2-5-2 16,-3-3 1-16,1-11-54 15,3-11-85-15,9-13-203 16</inkml:trace>
  <inkml:trace contextRef="#ctx0" brushRef="#br0" timeOffset="192229.94">25182 5269 744 0,'0'0'167'16,"0"0"-167"-16,0 0-4 16,0 0 4-16,0 0 20 15,0 0 15-15,164 143-24 16,-120-83 6-16,-3-1-21 15,2 1 4-15,3-2-15 16,7-7-37-16,8-10-196 0</inkml:trace>
  <inkml:trace contextRef="#ctx0" brushRef="#br0" timeOffset="192515.18">26356 5350 699 0,'0'0'174'15,"0"0"-174"-15,0 0-13 16,0 0 13-16,0 0 9 15,0 0 44-15,-242 180-48 16,202-132-3-16,4-2 0 16,5-4-2-16,4-6-17 15,5-9-111-15,5-13-147 16</inkml:trace>
  <inkml:trace contextRef="#ctx0" brushRef="#br0" timeOffset="192712.65">25944 5359 796 0,'0'0'0'16,"0"0"-11"-16,0 0 11 16,0 0 35-16,0 0-34 15,0 0 22-15,175 125-23 16,-132-84-11-16,-1-2 6 15,4-5-84-15,2-8-168 16</inkml:trace>
  <inkml:trace contextRef="#ctx0" brushRef="#br0" timeOffset="192982.93">26933 5324 645 0,'0'0'152'0,"0"0"-152"16,0 0 0-16,0 0-3 16,0 0 12-16,0 0 31 15,-78 112-4-15,44-64-29 16,-3 5 23-16,1-2-25 15,2-3-5-15,3-5 0 16,-2-6-30-16,3-7-99 0,5-13-125 16</inkml:trace>
  <inkml:trace contextRef="#ctx0" brushRef="#br0" timeOffset="193194.87">26524 5344 587 0,'0'0'141'15,"0"0"-141"-15,0 0 0 16,0 0 26-16,0 0-10 0,0 0 15 16,165 128-31-16,-119-87-4 15,0 0-9-15,5-7-140 16,2-9-381-16</inkml:trace>
  <inkml:trace contextRef="#ctx0" brushRef="#br0" timeOffset="193867.07">27504 5353 596 0,'0'0'181'15,"0"0"-140"-15,0 0-16 16,0 0 1-16,0 0 6 16,0 0-28-16,-114 53 2 15,67-17 9-15,0 4-4 16,3 1-7-16,4-3-4 15,6 1 4-15,6-7-8 16,5-1 4-16,4-7-72 16,6-11-86-16,8-9-379 15</inkml:trace>
  <inkml:trace contextRef="#ctx0" brushRef="#br0" timeOffset="194069.04">27175 5346 882 0,'0'0'0'0,"0"0"-3"16,0 0 3-16,0 0 43 16,0 0-15-16,0 0-21 15,170 298 3-15,-134-230-20 16,-2-8-87-16,-1-10-323 15</inkml:trace>
  <inkml:trace contextRef="#ctx0" brushRef="#br0" timeOffset="198913.37">24552 6882 144 0,'0'0'311'0,"0"0"-274"16,0 0-27-16,0 0 84 15,0 0-6-15,0 0-1 16,0 0-15-16,0-4-47 16,0 4 15-16,0 0-11 15,0 0-24-15,0 0 8 16,0 7-13-16,0 10 0 15,0 8 10-15,0 6-5 16,0 6 11-16,0 5-16 0,0 0 7 16,-3 1 12-16,-4-2-16 15,1-5 0-15,0-2 0 16,-1-2 12-16,2-3-15 16,1-1 0-16,-1-1 2 15,2-2-1-15,-1-5 0 16,-1 3-1-16,-1-7 0 15,0 1 10-15,1-3-6 16,0-3-4-16,2-2 0 16,0-4-4-16,2-4 5 15,1-1-1-15,0 0 2 16,0 0 11-16,0 0-8 16,0 0-5-16,0 0 3 15,0 0-10-15,0 2 7 0,-4-2 0 16,4 0-1-16,0 0 6 15,-1 0-5-15,1 0 0 16,-2 0 0-16,1 0 7 16,-1 0-6-16,-6-9 21 15,-3-10-14-15,-4-12 0 16,-1-2-14-16,-2-3 6 16,6 10-19-16,3 6 9 15,0 10 6-15,6 6 4 16,2 2-3-16,1 2 10 15,0 0-8-15,0 0 1 16,0 0-9-16,0 0-2 0,0 0 3 16,0 0 8-16,0 0-7 15,1 11 2-15,5 4 5 16,-2 6 0-16,-1 1 4 16,1 1-10-16,2 3 6 15,0 1 0-15,4-1 0 16,2-4 11-16,3-2-11 15,3-3 0-15,2-4 2 16,0-5-12-16,2-2 10 16,1-6 0-16,0 0-4 15,-1 0 18-15,-2-16-12 16,-2-5 4-16,-6-6 2 16,-1-4-7-16,0-2-1 0,-1-1 0 15,-4-2-2-15,4 6 2 16,-3 1-6-16,2 9 6 15,1 3-2-15,-2 8-11 16,-2 2 13-16,-1 3 0 16,-4 0-3-16,-1 1 18 15,0 3-15-15,2 0 0 16,-2 0-18-16,7 0-5 16,13 0-173-16,5-2-310 15</inkml:trace>
  <inkml:trace contextRef="#ctx0" brushRef="#br0" timeOffset="200946.15">24662 8012 206 0,'0'0'282'16,"0"0"-279"-16,0 0-3 15,0 0 81-15,0 0-10 16,0 0 2-16,0-1-42 16,0 1-25-16,0 0 26 15,0 0-17-15,0 0 27 16,0 0-2-16,0 0-31 15,1 0 29-15,21 0-33 16,13 1-3-16,12 7 9 16,7 4-6-16,-2 1-5 15,-1 3 0-15,-9-6 9 16,-1 6-14-16,1-2 5 16,4 0 0-16,12-1 0 0,8-1 3 15,12 1-3-15,8-1 0 16,5-1-1-16,0 0-6 15,-4-1-7-15,-8-1-22 16,-15-5 31-16,-12 1-1 16,-13-1 6-16,-8 1 0 15,-4-3 12-15,0 3-12 16,4-3 0-16,5 1 1 16,3 4 21-16,1-1-18 15,-1 2-4-15,-8-2 1 16,-4 0 9-16,-9-1 0 0,-3 0-10 15,-6-2 0 1,2 0 6-16,-1-3 1 0,-3 1-7 16,1-1 0-16,-2 3 6 15,2-2-10-15,0 0 4 16,-2-1 0-16,-1 2-6 16,-4-2 13-16,-1 0-7 15,0 0 0-15,0 0-28 16,-3 0-100-16,-14-7-297 15</inkml:trace>
  <inkml:trace contextRef="#ctx0" brushRef="#br0" timeOffset="201396.11">25984 7972 704 0,'0'0'114'0,"0"0"-99"16,0 0 19-16,0 0 24 16,0 0-14-16,0 0-30 15,7-7 0-15,15 20-14 16,8 4 0-16,4 8 1 15,-1 2 3-15,-2 4 1 16,-4-5-5-16,-5 3 0 0,-5-5 7 16,-9-2-12-16,-3-2 5 15,-5-3 0-15,0 2-9 16,0-1 13-16,0 3-4 16,0-2 0-16,-6 3 7 15,-6-2-11-15,0 6 4 16,-2-5 0-16,-2 5-5 15,-4 2 9-15,-4 0-4 16,-4-2 7-16,-7 0 7 16,-2-2-14-16,-7-4 0 15,-5-4-15-15,-4-6-15 16,-4-3-164-16,5-7-256 0</inkml:trace>
  <inkml:trace contextRef="#ctx0" brushRef="#br0" timeOffset="203294.5">26714 8135 588 0,'0'0'134'16,"0"0"-101"-16,0 0-5 16,0 0 49-16,0 0-59 15,0 0-6-15,-6 22-13 16,1 6 2-16,2-3 12 0,3 1 13 16,0-2-18-16,17-8 0 15,10 1-1-15,6-4 1 16,4-6-8-16,7-7 0 15,-2 0-14-15,0 0 6 16,-5-20-9-16,-5-10 14 16,-9-7 3-16,-6-7-8 15,-8 2 1-15,-5 6 14 16,-1 10 2-16,-3 9 22 16,0 7-30-16,0 8 22 15,2 2-23-15,-1 0 8 16,1 0-23-16,-1 12-1 0,-1 17 14 15,2 16-15 1,-1 5 27-16,1 0-10 0,-1 1 0 16,1-5 10-16,-2 3-11 15,0-2 1-15,0 3 0 16,-3 3 1-16,-6-2 9 16,-1-1-10-16,-3 0 0 15,1-6 8-15,-4-2-19 16,-3-11 11-16,-4-4 0 15,-4-9-6-15,-1-7 3 16,-5-9 3-16,0-2-2 16,-1-10 7-16,-3-13 1 15,7-10-4-15,11-7 0 16,10-1 0-16,9-6-2 16,30-3-55-16,25-1-154 0,21 3-445 15</inkml:trace>
  <inkml:trace contextRef="#ctx0" brushRef="#br0" timeOffset="203505.94">27489 8378 795 0,'0'0'255'0,"0"0"-255"15,0 0 21-15,0 0-21 16,0 0 19-16,0 0-10 16,154 11-18-16,-87-3-1 0,-3 1-132 15,-9-5-168-15</inkml:trace>
  <inkml:trace contextRef="#ctx0" brushRef="#br0" timeOffset="203701.41">27498 8564 891 0,'0'0'178'16,"0"0"-172"-16,0 0-2 0,0 0 5 16,0 0 6-16,0 0-15 15,201-28-29-15,-130 23-24 16,-1-6-207-16,-4-5-501 15</inkml:trace>
  <inkml:trace contextRef="#ctx0" brushRef="#br0" timeOffset="203934">28314 8140 908 0,'0'0'106'0,"0"0"-99"16,0 0 25-16,0 0-19 15,0 0-4-15,0 0 22 16,-27 146-3-16,14-71 7 16,4 9-35-16,-1 4-8 15,-4-6-24-15,-8-7-250 16</inkml:trace>
  <inkml:trace contextRef="#ctx0" brushRef="#br0" timeOffset="205298.89">24468 8131 128 0,'0'0'407'16,"0"0"-381"-16,0 0-14 16,0 0 36-16,0 0 0 15,0 0-19-15,0 0 24 16,0 0-40-16,0 0 12 16,0 0 19-16,0 0-43 15,0 0 30-15,0 0-14 16,-10 0-17-16,-12 0 17 15,-11 0-15-15,-11 0-2 0,-6 0 0 16,-5 0 8 0,-6 0-9-16,-2 0 1 0,-2 0 0 15,-1 0-5-15,2 0 9 16,2 0-4-16,0 0 0 16,1 0 4-16,-1 0-4 15,-4 0 0-15,2 0 3 16,-1 0-18-16,1 0 11 15,2 0 4-15,0-2-2 16,6 2 10-16,5 0-8 16,9 0 0-16,6 0 0 15,7 0-8-15,-3 0 8 16,2 0 0-16,5 4 0 0,1-1 8 16,9 1-8-16,2-4 0 15,6 3 0-15,3-3 9 16,1 0-3-16,3 0-4 15,-1 0 10-15,-3 0-3 16,-4 0 7-16,-4 0-16 16,-2 0 3-16,-6 0-9 15,1 0 6-15,5 0 0 16,4 0 0-16,8-3-46 16,2-1-9-16,10-4-127 15,22-6-338-15</inkml:trace>
  <inkml:trace contextRef="#ctx0" brushRef="#br0" timeOffset="205836.42">23103 7867 744 0,'0'0'13'15,"0"0"-13"-15,0 0 0 16,0 0 4-16,0 0 0 15,0 0 13-15,-72-2-10 16,50 12-2-16,3 1 1 16,-1 2-3-16,-2-4-3 15,-4 8 4-15,-2-3 6 16,-3 1-9-16,-1 3-1 16,1-1 2-16,4-3-4 15,5-5 3-15,7 1-1 0,7-7 0 16,4 1 9-1,2-2-9-15,2-1 0 0,0 2 2 16,0 2-11-16,0 5 4 16,0 4 5-16,3 3 26 15,6 6-22 1,3-3 43-16,9 7-20 0,6-1-25 16,12 3 32-16,10-2-31 15,14 0-1-15,10-4-2 16,13-3 0-16,7-5-36 15,-7-4-148-15,-22-8-450 16</inkml:trace>
  <inkml:trace contextRef="#ctx0" brushRef="#br0" timeOffset="206579.84">22415 8534 924 0,'0'0'35'15,"0"0"-31"-15,0 0-4 16,0 0 0-16,0 0 6 15,0 0-8-15,26 127 2 16,-10-86 0-16,2-2 0 16,1-2 14-16,5-7-14 15,3-7 0-15,6-7-10 16,1-6 2-16,8-10-23 16,1 0-12-16,-3-13 0 15,-7-13-14-15,-9-4 55 0,-10-7-6 16,-9 4 8-16,-5 1 6 15,0 9 12-15,0 6 49 16,0 7-3-16,0 6-50 16,0 4 10-16,0 0-24 15,0 0-6-15,0 19-7 16,0 9-8-16,0 9 21 16,0 4 0-16,9 3 13 15,-1 2-13-15,-2 4 0 16,-2 0 6-16,-4 0-11 15,0-1 5-15,0-1 0 0,0-4-1 16,-4 2 9-16,-7-3-8 16,-1-4 0-16,-4-5-7 15,-5-7-2-15,1-11 8 16,0-6 1-16,1-10 2 16,0 0 10-16,3-3-6 15,3-17 5-15,4-13-11 16,9-10-12-16,9-8-127 15,22-5-148-15</inkml:trace>
  <inkml:trace contextRef="#ctx0" brushRef="#br0" timeOffset="206776.83">23246 8927 159 0,'0'0'898'16,"0"0"-898"-16,0 0-21 16,0 0 15-16,0 0-6 15,0 0 12-15,189 0-51 16,-121 4-113-16,-15-2-406 16</inkml:trace>
  <inkml:trace contextRef="#ctx0" brushRef="#br0" timeOffset="206956.37">23179 9085 789 0,'0'0'207'0,"0"0"-201"16,0 0 4-16,0 0 21 15,0 0-21-15,0 0-10 16,216-9-53-16,-134 5-78 15,-3-3-283-15</inkml:trace>
  <inkml:trace contextRef="#ctx0" brushRef="#br0" timeOffset="207290.45">23818 8931 981 0,'0'0'94'0,"0"0"-94"16,0 0 10-16,0 0-7 16,0 0 6-16,0 0-9 15,-55 108 14-15,54-68-1 16,1-1-13-16,1-5 0 16,18-9 1-16,6-4-9 15,11-12-7-15,8-6-48 0,4-3 3 16,0-9-55-1,-9-18 86-15,-8 0 17 0,-9-11 24 16,-7-3-3-16,-7-5-9 16,-8 7 0-16,-7 9 17 15,-24 13 9-15,-16 8-3 16,-15 5-23-16,-5 4-7 16,1 0-57-16,11 9-200 15</inkml:trace>
  <inkml:trace contextRef="#ctx0" brushRef="#br0" timeOffset="208678.87">21738 5349 479 0,'0'0'117'0,"0"0"-117"0,0 0 0 15,0 0 2 1,0 0 20-16,0 0 43 0,47-58-46 15,-40 55-3-15,-7 3 15 16,0 0-14-16,0 0 34 16,0 0-9-16,0 0-20 15,3 0 19-15,9 0-33 16,10 0-8-16,15 0 0 16,20 5 17-16,10 5-34 15,7-2-20-15,1-3-158 16</inkml:trace>
  <inkml:trace contextRef="#ctx0" brushRef="#br0" timeOffset="209559.77">20988 5199 653 0,'0'0'329'16,"0"0"-329"-16,0 0-21 16,0 0 16-16,0 0-3 15,0 0 8-15,0 0 25 16,-28 226-17-16,21-164-1 16,4-1-7-16,3-2-39 15,0-7-133-15,5-11-530 16</inkml:trace>
  <inkml:trace contextRef="#ctx0" brushRef="#br0" timeOffset="210546.62">21365 3154 534 0,'0'0'58'16,"0"0"-56"-16,0 0-2 16,0 0 36-16,0 0-36 15,0 0 30-15,-34 167-21 16,40-147-7-16,10-9 25 16,10-3-21-16,5-8 28 15,7 0 2-15,6-10-33 0,2-12 15 16,-4-5-14-1,-8-2-4-15,-7-1 36 0,-13 7-16 16,-6 6 23-16,-8 6-7 16,0 5-30-16,0 3 20 15,0 3-26-15,0 0 2 16,0 0-15-16,0 0 9 16,0 9-11-16,0 13 13 15,0 6 2-15,0 6 0 16,0 4 0-16,2-1 0 15,8 2-4-15,1-1 8 16,1 2-4-16,-3-1 0 16,-3-2-7-16,-3-5 0 15,-3-5 2-15,0-8-8 16,0-5 6-16,0-1 3 0,-8-6 4 16,1 2 8-16,-1-1-1 15,-2 1 7-15,-2 2-14 16,-4 2 1-16,-7 3 6 15,-2 0-1-15,-7-3-6 16,1-1 5-16,3-6 8 16,-1 0 8-16,5-6 1 15,4 0-12-15,2-3 35 16,1-14-32-16,8-7-13 16,9-7-38-16,0-9-129 15,14-3-269-15</inkml:trace>
  <inkml:trace contextRef="#ctx0" brushRef="#br0" timeOffset="211777.31">26308 7163 442 0,'0'0'220'15,"0"0"-208"1,0 0 35-16,0 0 24 0,0 0 14 16,0 0-44-16,105-14-35 15,-71 25 2-15,2 4-8 16,1 5 5-16,-4 4-17 16,-7 2 12-16,-6 0 0 15,-5 2-10-15,-8-3 0 16,-5 0 7-16,-2 3 0 15,-3-2 3-15,-19 7-12 0,-5-3 10 16,-8-1-12-16,-3-4-2 16,-3-6-47-16,-2-2-12 15,6-10-47-15,2-5-20 16,9-2-11-16,8 0-105 16</inkml:trace>
  <inkml:trace contextRef="#ctx0" brushRef="#br0" timeOffset="212069.54">26708 7241 787 0,'0'0'6'16,"0"0"0"-16,0 0 58 15,0 0-63-15,0 0-1 16,0 0-11-16,-24 47 11 16,12-10 24-16,0 9-2 15,3 0-11-15,0 1 31 16,2-1-36-16,5-7-2 16,2-6 3-16,0-2 3 15,0-9-19-15,23-3 9 16,11-4-98-16,8-10-145 0</inkml:trace>
  <inkml:trace contextRef="#ctx0" brushRef="#br0" timeOffset="212654.68">25984 7207 619 0,'0'0'33'16,"0"0"-25"-16,0 0 18 15,0 0 2-15,0 0 9 16,0 0-16-16,54 60-14 15,-30-36 7-15,0 6-6 0,3 2-5 16,-3 1-2-16,-2 1 9 16,-4-1-16-16,0-5 6 15,-5-1 0-15,-1-7-8 16,-4-3 4-16,-5-6-6 16,-3-2 0-16,0-2-14 15,0-3 23-15,-8 2-4 16,-8 1 5-16,-2-1 2 15,-3-2 5-15,-3 1-7 16,-1 1 0-16,-1-2 9 16,1 2-13-16,1-1 4 15,3-2 0-15,0 0-9 0,-1-2 3 16,-2-1-30-16,2 0-162 16</inkml:trace>
  <inkml:trace contextRef="#ctx0" brushRef="#br0" timeOffset="-208059.45">31518 5406 357 0,'0'0'167'16,"0"0"-143"-16,0 0 18 16,0 0 18-16,0 0-32 0,0 0 22 15,0 0-35-15,-3 0-14 16,3 0 2-16,0 0-1 15,0 6-2-15,-3 7 0 16,-7 7 6-16,-5 7 8 16,-5 0 5-16,-2-1-7 15,0-1 11-15,0-4-20 16,2 1-3-16,-2 2 0 16,-2-2 12-16,-3 0-25 15,0-1-18-15,-1-7-85 16,-6-8-112-16</inkml:trace>
  <inkml:trace contextRef="#ctx0" brushRef="#br0" timeOffset="-207803.14">31084 5375 482 0,'0'0'79'0,"0"0"-79"16,0 0 0-16,0 0 0 15,0 0 29-15,0 0 23 16,239 101-14-16,-199-52-37 0,-2 7 22 16,-5 4-17-1,2 3 1-15,5 5-13 0,14-1 6 16,7-9-104-16</inkml:trace>
  <inkml:trace contextRef="#ctx0" brushRef="#br0" timeOffset="-197570.87">21997 7549 147 0,'0'0'173'16,"0"0"-172"-16,0 0 11 15,0 0-11-15,0 0 18 16,0 0 0-16,0 0-19 16,-13 0-4-16,13 0 4 15,0 0-9-15,0 0 9 0,0 0 30 16,0 0 0-16,0 0-1 16,0 0-5-16,0 0-24 15,0 0 28-15,0 0-19 16,0 0 1-16,0 0 24 15,0 0-19-15,0 0 18 16,0 0 6-16,-1 0-34 16,-5 0 24-16,-5 0-29 15,-2 0 6-15,-5 0-9 16,-5 0 5-16,1 0-2 16,0 0 0-16,-2 0 1 15,0 0-3-15,-4 0 2 16,-1 0 0-16,-2 0 22 15,-3 0-13-15,-6 0 2 0,1 0-8 16,0 0 10-16,1 0-11 16,5 0 3-16,2 0-3 15,1 0 6-15,4 0 4 16,-4 0-12-16,4 0 6 16,3 0 6-16,-3 0 0 15,0 0-12-15,-4 0 1 16,-3 0-4-16,-1 0 3 15,-5 0 0-15,1 0 0 16,0 0 4-16,2 4-7 16,5-1 3-16,-1-1 0 15,4-1-8-15,3 2 10 16,-1 0-2-16,-2-3 0 16,-2 5-1-16,-6-2-7 15,-1 0 6-15,0-3-8 0,-9 3-5 16,4 0 16-16,0-3-1 15,0 3 0-15,3-2 4 16,5-1-7-16,6 3 3 16,-2 0 0-16,5-2-7 15,-1 2 12-15,-2 0-5 16,-3 1 0-16,-2-1 5 16,-3 1-11-16,-2 0 6 15,0-3 0-15,-2-1-4 16,-1 3 8-16,5-3-4 15,3 0 0-15,4 0 4 0,0 0-7 16,2 0 3-16,1 0 0 16,-3 0-6-16,0 0 8 15,-9 3-2-15,1 1 0 16,0 2 0-16,1-3 0 16,2-2 0-16,1 2 1 15,1-1-6-15,0-2 7 16,0 3-2-16,-2-1 0 15,-2-2 6-15,1 0-10 16,2 3 4-16,3-3 0 16,6 0-2-16,3 0 5 15,5 0-3-15,7 0 0 16,3 0 14-16,-1 1-8 0,6-1-5 16,-2 0 5-16,-1 0 10 15,-2 0-13-15,-5 0-3 16,-3 0 0-16,-5 0 4 15,-1 3-8-15,0-1 4 16,5-2 0-16,5 6 18 16,0-6-18-16,7 1 13 15,-1-1 12-15,4 1-23 16,0-1 22-16,0 0-12 16,0 2-10-16,0-2 28 15,0 1-27-15,0-1 1 16,0 0-4-16,0 0 13 15,0 0-18-15,0 3 5 0,0-3 0 16,0 0-8-16,0 0 10 16,0 0-2-16,0 0 0 15,0 0 10-15,0 0-14 16,0 0 4-16,0 0 0 16,0 0-1-16,0 0 4 15,0 0-3-15,0 0 0 16,0 0 14-16,0 0-17 15,0 0 3-15,0 0 0 16,0 0-3-16,0 0 5 16,0 0-2-16,0 0 0 15,0 0 3-15,0 0-4 16,0 0 1-16,0 0-15 0,0 0 14 16,0 1-88-1,-1 1-80-15,-10-2-376 0</inkml:trace>
  <inkml:trace contextRef="#ctx0" brushRef="#br0" timeOffset="-196970.3">19310 7576 589 0,'0'0'137'16,"0"0"-127"-16,0 0-8 15,0 0 20-15,0 0 29 0,0 0 0 16,0 0-50 0,0 3-1-16,0-3 0 0,0 3-19 15,0 1 19-15,0 6-23 16,-3 4 19-16,-14 1-8 15,4 3 12-15,1-7 0 16,-1 3 0-16,2-8 3 16,5 1-3-16,0-3 0 15,3-1 3-15,0-2-9 16,2 1 6-16,1 0 0 16,0-2 0-16,0 2 3 15,0-2-10-15,0 3 7 16,0-2-2-16,0 0-10 15,0 1 9-15,0-1 3 0,0 3 0 16,4 4 8-16,8 1-1 16,2 7-6-16,2 1 2 15,9 1-6-15,14-5-2 16,24-11-83-16,21-2-238 16</inkml:trace>
  <inkml:trace contextRef="#ctx0" brushRef="#br0" timeOffset="-185726.75">19499 10222 662 0,'0'0'39'0,"0"0"-17"0,0 0-15 16,18 0 16-16,10 0 33 15,16 5-26-15,9 0 10 16,18 0-37-16,12-1 2 15,11-1-2-15,12 4-1 16,4-4-2-16,7 3 3 16,-1-1 4-16,2-2-6 15,-1-3-1-15,3 0 0 16,-3 0 2-16,6 0 0 16,4 0-2-16,3 0 0 15,1-3 0-15,3 3-1 0,-7 0 1 16,-3 0-19-1,-7 0 18-15,-3 0-16 0,-4 3 13 16,4 0 3-16,-3 0 0 16,6 1-3-16,5-1-1 15,5 1 5-15,1-1 2 16,4 0-2-16,-5 3 0 16,-1-2 5-16,-7-1 6 15,-5 0-16-15,1-3 5 16,-5 0-2-16,11 0-1 15,2 0 5-15,12 3-2 16,6 3 3-16,8 4 2 0,2 0-5 16,-2 1 0-1,3 2 2-15,-3-4-7 0,-3 2 5 16,-2-2 0-16,-5-1-4 16,-6 0-6-16,-2-3 9 15,-3-1-32-15,-1-1-13 16,1 3 12-16,-1 1 15 15,0 2 6-15,1-1 6 16,-3 0-1-16,-3-4 7 16,-2 1-13-16,-4 0-16 15,-7-2 27-15,-5-2-13 16,-7 2 6-16,-6-3-9 16,-4 5 3-16,1 0 14 15,3 2 1-15,4 2-3 16,5-3-2-16,5 1 1 15,-1-3-10-15,-2-1-3 16,-1-3-10-16,-3 0 24 0,1 0 0 16,-2 0 4-16,-3 3-3 15,0 3 10-15,-1-2-5 16,5 3 14-16,-3 0 3 16,1-1 17-16,-1 0-6 15,-4-2-11-15,-1 1-1 16,-5-3-15-16,-1 4 11 15,0-4 20-15,0 0-27 16,-5 1 21-16,-5-3-2 16,-1 0-16-16,-2 0 23 0,2-3-13 15,1-1 0 1,-2-4-18-16,-2 3 9 0,-2 1-6 16,-3-2-1-16,-3 6 2 15,1 0 34-15,1 0-30 16,3 0 2-16,6 3-2 15,2 4-1-15,2-4-2 16,-3 1 9-16,-6-4-12 16,-6 0 19-16,-3 0-21 15,-2 0 6-15,-4 0-8 16,-2-4 9-16,-5 1-11 16,-3-1 2-16,-4 1 0 15,2 0 2-15,0 3 0 16,6 0-2-16,3 0 0 15,4 0 10-15,-2 3-14 0,-3 0 4 16,-4-2 0-16,-2-1 13 16,-7 0-8-16,2 0 17 15,-2-1-6-15,3-9-11 16,2 7 5-16,-4-3-10 16,6-1 1-16,2 4-8 15,4 3 7-15,6 0 0 16,-2 0-1-16,-1 0 3 15,-1 0-8-15,-9 0 6 16,-4 3 0-16,-6-3-2 16,-4 4 8-16,2-4-6 15,4 0 7-15,8 0 3 0,6 3-14 16,8-3 4-16,1 3 0 16,-2 3-8-16,-7-2 14 15,-9-1-6-15,-5 1 0 16,-1-1 8-16,-2 4-11 15,0 3 3-15,4 0 0 16,-1-1-5-16,6 1 7 16,-1 0-2-16,1-3 0 15,5-1 9-15,1-2-12 16,5-4 3-16,0 0 0 16,-5 2-8-16,-6-2 10 15,-4 3-2-15,-9 2 0 16,-5-5-4-16,-5 3 4 0,-2 0 0 15,-1-3 0 1,0 3-9-16,5-3 9 0,2 0 0 16,-4 3-1-16,-1-3 10 15,-6 0-9-15,-7 0 0 16,1 0 5-16,-4 0 33 16,0 0-12-16,1 0 9 15,1 0-9-15,2 0-20 16,8 0 4-16,1 0-10 15,2 0 0-15,-3-3-5 16,-6 3 8-16,-4 0-3 16,-2 0 0-16,0 0-11 0,0 0 4 15,0 0-60 1,-12-3-66-16,-11-17-147 0</inkml:trace>
  <inkml:trace contextRef="#ctx0" brushRef="#br0" timeOffset="-182543.68">21684 10952 580 0,'-13'-8'156'0,"4"-5"-132"15,-1 1-13-15,-1-2 36 0,-2 1 35 16,-1 3-46 0,-1 3-20-16,-4 3-15 15,-3 4 5-15,-13 0-7 0,-4 1 1 16,-7 18 0-16,3-1-5 16,1 8 4-16,6 0 1 15,7 2 0-15,6 0-7 16,8-1 3-16,11-1 0 15,4-3-2-15,0-4-3 16,22-5 7-16,9 0 2 16,7-6 4-16,4 0 1 15,1-1-6-15,-3 2 1 16,-3 1-6-16,-4 1 1 0,-4 2 2 16,-10 0-6-1,-6 3 6-15,1 4-13 0,-8 0 12 16,-6 6-7-16,0 8 2 15,0-1 6 1,-10 6-10-16,-4 1 6 16,-3-1 2-16,-2-5-14 0,-3-6 17 15,-4-11-2-15,4-7 4 16,-2-6 27-16,3-4 19 16,5 0 1-16,-2-14-2 15,4-12-38-15,6-13-7 16,8-7-69-16,0-1-139 15,16-2-448-15</inkml:trace>
  <inkml:trace contextRef="#ctx0" brushRef="#br0" timeOffset="-182302.2">21935 11243 885 0,'0'0'13'0,"0"0"-13"16,0 0-1-16,0 0-5 16,0 0 6-16,0 0 18 15,-20 118-17-15,20-74 14 16,0-2-12-16,0-3-3 16,3 1 0-16,2-6 0 15,3-5-26-15,-8-3-75 16,0-6-45-16,0-9-220 0</inkml:trace>
  <inkml:trace contextRef="#ctx0" brushRef="#br0" timeOffset="-182103.73">21945 11097 832 0,'0'0'104'0,"0"0"-88"16,0 0-1-16,0 0 35 16,0 0-50-16,0 0-6 0,14-24-78 15,10 24-96 1,1 7-100-16</inkml:trace>
  <inkml:trace contextRef="#ctx0" brushRef="#br0" timeOffset="-181523.68">22237 11163 659 0,'0'0'133'0,"0"0"-130"16,0 0-3-16,0 0 50 15,0 0-22-15,0 0-13 16,-116 69-15-16,108-32 2 16,0 2-6-16,5 7 4 15,3-6 0-15,0-1-3 16,0-9 7-16,7-10-6 16,11-10 2-16,6-6 0 15,6-4 5-15,1-11-5 16,0-15 0-16,-2-9 8 15,-8-5-4-15,-5-1 8 16,-8 4 6-16,-4 5 2 0,-4 6 11 16,0 9-18-16,0 11 8 15,0 2-4-15,0 4-17 16,2 4-3-16,3 18-23 16,1 9 26-16,4 11-3 15,-3 8 3-15,5 4 0 16,-5 4 0-16,-2 2 4 15,-4-5-3-15,-1-2-1 16,0 0 0-16,0 0 0 16,-7 1 0-16,-11 1-6 15,-5-3-19-15,-6-8 20 16,-5-1 5-16,-2-13 0 16,-2-4 1-16,6-12-4 15,-1-9 6-15,4-5 2 16,7 0 22-16,7-25-12 0,12-12-15 15,3-12-18-15,24-12-164 16,19-14-252-16</inkml:trace>
  <inkml:trace contextRef="#ctx0" brushRef="#br0" timeOffset="-180924.29">22601 11226 818 0,'0'0'17'0,"0"0"-11"15,0 0-6 1,0 0 4-16,0 0 14 0,0 0 5 16,78 204-21-16,-65-154-2 15,-5-4 0-15,-5-10-3 16,-3-9-19-16,0-7-20 15,0-11 5-15,-5-9 9 16,-6 0 23-16,-1-9 5 16,-5-15 26-16,5-11-8 15,2-6 37-15,5-8-23 16,5-6-26-16,0 1-6 16,0 8-14-16,11 10 14 15,2 13-3-15,5 9-3 0,-3 11 4 16,1 3-6-16,0 0-2 15,1 20-1-15,6 13 7 16,-7 6 4-16,0 4 5 16,-3 3 2-16,-7-3-11 15,-4-10 4-15,-2-9-59 16,0-11 35-16,0-10-29 16,0-3 38-16,0-6 15 15,0-17 43-15,0-10-25 16,2-6 31-16,8-6 23 0,9 3-39 15,4 5-26 1,4 8-5-16,4 9 9 0,-1 11-2 16,1 9-6-16,-1 0 4 15,-1 12-7-15,-1 15 15 16,-4 9-8-16,-6 7 2 16,0 3-4-16,-4 0-2 15,-3-2-6-15,-2-8-45 16,3-9-109-16,-6-9-207 15</inkml:trace>
  <inkml:trace contextRef="#ctx0" brushRef="#br0" timeOffset="-180564.72">23483 11215 945 0,'0'0'72'15,"0"0"-71"-15,0 0 35 16,0 0 0-16,0 0-11 16,0 0-25-16,-154 31-4 15,124 8 2-15,4 11 2 16,8 3 0-16,9 3-8 16,7 0 13-16,2-6-5 15,11-8 0-15,16-6-5 16,6-13 0-16,-2-9-21 15,0-6-2-15,-2-8 24 16,-7-2-15-16,-7-18 19 16,-2-9 2-16,-7-11 2 0,-6-6-4 15,0-7 0-15,0 0-22 16,-6 8-2-16,-6 11-49 16,2 18 21-16,2 5-57 15,5 8-98-15,3 3-301 16</inkml:trace>
  <inkml:trace contextRef="#ctx0" brushRef="#br0" timeOffset="-180030.14">23668 11239 642 0,'0'0'88'16,"0"0"-88"-16,0 0 0 15,0 0 37-15,0 0 57 16,0 0-30-16,-7 171-31 16,7-110-21-16,0-2 11 15,0-7-23-15,4-5 4 16,-1-8-10-16,0-6-1 0,3-7-77 15,3-9-144-15,3-14-408 16</inkml:trace>
  <inkml:trace contextRef="#ctx0" brushRef="#br0" timeOffset="-179851.09">23756 10958 880 0,'0'0'61'16,"0"0"-61"-16,0 0-32 0,0 0 9 15,0 0-67-15,0 0-60 16,66 31-411-16</inkml:trace>
  <inkml:trace contextRef="#ctx0" brushRef="#br0" timeOffset="-179258.99">23993 10851 539 0,'0'0'432'16,"0"0"-429"-16,0 0 7 15,0 0 19-15,0 0-22 0,0 0-2 16,26 71 9-16,-6-29-12 15,1 5 9-15,-3-1-11 16,-2 0-12-16,-2-7-12 16,-5-5-70-16,-3-10-29 15,-6-5 33-15,0-6 19 16,-12-6 45-16,-8-7 4 16,-6 4 22-16,-6-4 8 15,-1 3 11-15,1 3 37 16,-1 7-5-16,7 4-22 15,4 9-3-15,6 4 7 16,5 10 6-16,5 1-8 16,6 3-24-16,0-4 1 0,0-3-6 15,0-5 0-15,8-6-4 16,4-6-1-16,4-3-39 16,3-10 5-16,1-7 4 15,4 0-2-15,0-10-16 16,-2-13-10-16,-4-8 46 15,-2-7 13-15,-4-12 4 16,2-4 32-16,-5-2-12 16,-3 6 11-16,0 9 32 15,-5 14 18-15,1 8-20 16,-1 8-4-16,-1 8-13 16,0 3 14-16,0 0-48 15,0 9-12-15,0 18-6 16,0 15 6-16,6 12 19 0,2 7-18 15,2 0 3-15,6-1 0 16,3-5-4-16,4-5-66 16,-1-10-195-16</inkml:trace>
  <inkml:trace contextRef="#ctx0" brushRef="#br0" timeOffset="-178600.75">25139 10789 635 0,'0'0'9'0,"0"0"-9"16,0 0 4-16,0 0-4 15,0 0 28-15,0 0-1 16,-187 328 7-16,181-252-20 15,5 3 11-15,1 10 22 16,0-3-22-16,0 0 9 16,6-7-24-16,-3-10-6 15,-3 1-8-15,0-7-12 16,-21-8-119-16,-12-11-270 16</inkml:trace>
  <inkml:trace contextRef="#ctx0" brushRef="#br0" timeOffset="-178380.47">24703 11321 835 0,'0'0'0'16,"0"0"-8"-16,0 0 8 15,0 0 26-15,0 0-21 0,0 0-2 16,219-3-3 0,-138 3-131-16,0 0-254 0</inkml:trace>
  <inkml:trace contextRef="#ctx0" brushRef="#br0" timeOffset="-177887.15">25576 11160 935 0,'0'0'1'0,"0"0"-1"16,0 0-5-16,0 0 5 15,0 0 32-15,0 0-13 16,0 164-11-16,0-108-1 16,0 0-3-16,0-2-4 15,0-4 0-15,0-15-4 16,0-9-11-16,0-9-22 16,0-13-11-16,-3-4 34 15,1 0 14-15,1-17 17 16,1-13-2-16,0-9-11 15,0-4 11-15,0-3-12 16,0-7 0-16,10 3-6 0,-1 13 3 16,0 7-3-16,6 10 1 15,-1 11-1-15,3 4-1 16,6 5 4-16,2 0 0 16,7 12 6-16,3 12-3 15,-2 11-1-15,-3 6-2 16,-8 9 4-16,-2 1-4 15,-3-1 0-15,-1-1-57 16,-3-9-62-16,-6-9-63 16,-2-9-321-16</inkml:trace>
  <inkml:trace contextRef="#ctx0" brushRef="#br0" timeOffset="-177510.16">25486 11028 616 0,'0'0'132'16,"0"0"-132"-16,0 0 0 0,0 0 55 16,0 0-10-16,0 0-2 15,-213 115-24-15,179-60 13 16,3 4 14-16,-2 11-38 16,4 3 17-16,7 3 1 15,5 1-23-15,16-8 10 16,1-7-13-16,27-6 0 15,23-5-6-15,21-9-11 16,13-9-67-16,4-13-104 16,-5-17-265-16</inkml:trace>
  <inkml:trace contextRef="#ctx0" brushRef="#br0" timeOffset="-177249.85">26041 11076 205 0,'0'0'802'0,"0"0"-802"16,0 0-49-16,0 0 49 16,0 0 75-16,0 0-34 15,115 245-10-15,-85-166-31 16,-9-3 5-16,-6 1-7 15,-12-4 2-15,-3-11 0 16,-17-3 0-16,-26-5-44 16,-23-12-37-16,-20-9-153 0,-29-13-362 15</inkml:trace>
  <inkml:trace contextRef="#ctx0" brushRef="#br0" timeOffset="-174769.47">22117 12850 817 0,'-20'-9'4'16,"10"5"0"-16,-2 1 15 0,-2-1 69 16,-2 4-67-16,-7 0-5 15,-13 17-15-15,-6 14-1 16,-4 8 14-16,2 7-13 15,10 0 8-15,9 0 2 16,11-2-8-16,10-5-5 16,4-3 2-16,5-9 0 15,21-7 3-15,14-11 0 16,13-5-3-16,6-4 0 16,7-11-28-16,-9-14 7 15,-10-9-1-15,-11-5 12 0,-12-4 10 16,-10-3 0-1,-6-1 9-15,-8 8 11 0,0 11 10 16,0 9-7-16,0 9-7 16,0 8-3-16,-1 2 12 15,1 0-25-15,-3 6-6 16,-1 17 5-16,0 16 0 16,4 8 1-16,0 8 5 15,0 2-1-15,11 6 3 16,-2 3-4-16,-2 3-3 15,-4 4 1-15,-3-4 12 16,0-2-18-16,0-2 5 0,-10-5 0 16,-11-6 3-1,-6-8-1-15,-10-7-2 0,-10-9 5 16,-9-8 1-16,-12-14 3 16,-1-8 10-16,3 0 24 15,9-20 6-15,17-10-29 16,15-10-5-16,19-13-15 15,6-3-50-15,29-10-64 16,25 7-115-16,15 6-463 16</inkml:trace>
  <inkml:trace contextRef="#ctx0" brushRef="#br0" timeOffset="-174155.12">22700 13171 774 0,'0'0'63'0,"0"0"-12"15,0 0 64-15,0 0-51 16,0 0-25-16,0 0-39 0,79-17 6 16,-30 11-14-16,5 6 8 15,-3 0 0-15,-5 0 0 16,-12 0 0-16,-8 0 0 15,-14 0 0-15,-7 3-9 16,-5 8-2-16,0 8-21 16,-5 8 30-16,-17 5 0 15,-7 5 2-15,-11 2 2 16,-1 0-2-16,-1 2 0 16,1-2 2-16,6-5-1 15,9-5 7-15,7-2 5 0,6-8-12 16,10-5 6-1,3-4-5-15,2 0 0 0,22-5 14 16,18-1-9-16,16-1 1 16,17-3 4-16,20 0-8 15,2 0-5-15,0 0 1 16,-8-10-18-16,-15 3 2 16,-12-2-12-16,-17-1 16 15,-13 4 5-15,-6-1-2 16,-10 0 7-16,-7 1-10 15,-6 0-63-15,-3-2-99 16,-5-5-199-16</inkml:trace>
  <inkml:trace contextRef="#ctx0" brushRef="#br0" timeOffset="-173764.16">22748 13002 323 0,'0'0'202'0,"0"0"-196"0,0 0 16 15,0 0 63-15,0 0-22 16,0 0 3-16,-149 46-42 16,131-13 8-16,0 4 15 15,6 7-17-15,6-2 20 16,3 5-29-16,1 2 3 16,2 6 7-16,0 6-26 15,0-2 10-15,0 3-7 16,0-2-5-16,0-3-6 15,0-2 2-15,18-9-15 16,20-5-49-16,18-18-139 16,17-17-79-16</inkml:trace>
  <inkml:trace contextRef="#ctx0" brushRef="#br0" timeOffset="-173337.3">23666 12854 710 0,'0'0'67'15,"0"0"-67"-15,0 0-8 0,0 0 8 16,0 0 38-16,0 0-3 16,93 148-26-16,-66-97 14 15,0 8-17-15,-2 0-5 16,-1 4 4-16,-3 5 0 16,-6 2 1-16,-4-4-6 15,-7 1-4-15,-4-4 0 16,-7-7-4-16,-16-1 7 15,-10-5-1-15,-10-10 0 16,-8-10 2-16,-4-10 4 16,-2-10 1-16,0-10 10 15,7 0-13-15,13-17 14 0,8-16-16 16,22-13-7-16,7-11-148 16,22-10-377-16</inkml:trace>
  <inkml:trace contextRef="#ctx0" brushRef="#br0" timeOffset="-173042.92">24538 13168 821 0,'0'0'208'16,"0"0"-196"-16,0 0-11 16,0 0 15-16,0 0 11 15,0 0-27-15,306 16-5 16,-229-9 2-16,-4-5-103 15,-10-2-164-15</inkml:trace>
  <inkml:trace contextRef="#ctx0" brushRef="#br0" timeOffset="-172838.95">24590 13450 821 0,'0'0'132'16,"0"0"-132"-16,0 0 0 16,0 0 6-16,0 0 71 15,0 0-58-15,155 5-9 16,-64-8-10-16,3-11-156 16,-1-11-282-16</inkml:trace>
  <inkml:trace contextRef="#ctx0" brushRef="#br0" timeOffset="-172027.08">26914 11969 851 0,'0'0'76'0,"0"0"-68"16,0 0-8-16,0 0-24 15,0 0 24-15,0 0 37 16,15 188 3-16,-15-102 6 16,0 3-41-16,0 7 11 15,0-1-11-15,0-1 1 0,9-13-1 16,8-8-5-16,1-14-19 15,-1-9-97-15,-1-13-247 16</inkml:trace>
  <inkml:trace contextRef="#ctx0" brushRef="#br0" timeOffset="-171697.42">25668 12794 702 0,'0'0'14'16,"0"0"21"-16,0 0-24 15,0 0 104-15,0 0-23 16,0 0-38-16,522 36-44 16,-335-28 4-16,8 1-14 15,6-2-6-15,-9 3-4 16,-18 0-59-16,-16-4-29 16,-25 2-37-16,-24-5-30 15,-27-3-175-15</inkml:trace>
  <inkml:trace contextRef="#ctx0" brushRef="#br0" timeOffset="-171046.01">26046 13263 899 0,'0'0'0'15,"0"0"-130"-15,0 0 130 16,0 0 13-16,0 0 21 0,0 0 3 16,-33 354-10-1,30-272 1-15,-3 1 0 0,-1-4-26 16,1-6 16-16,-4-3-18 16,1-1 4-16,1-10-9 15,3-7-30-15,5-11-18 16,0-15-125-16,5-15-337 15</inkml:trace>
  <inkml:trace contextRef="#ctx0" brushRef="#br0" timeOffset="-170799.67">26416 13871 796 0,'0'0'120'16,"0"0"-120"-16,0 0 0 16,0 0 12-16,0 0-11 15,0 0-2-15,337-22-17 16,-266 19-143-16,-10-2-87 15</inkml:trace>
  <inkml:trace contextRef="#ctx0" brushRef="#br0" timeOffset="-170575.27">26596 13604 929 0,'0'0'0'16,"0"0"-18"-16,0 0 18 16,0 0 30-16,0 0-10 15,0 0 15-15,39 264-19 16,-32-202-12-16,-2-3-6 16,-2 2 2-16,1-8-84 15,1-10-169-15</inkml:trace>
  <inkml:trace contextRef="#ctx0" brushRef="#br0" timeOffset="-169458.1">27339 13788 663 0,'0'0'40'0,"0"0"-32"15,0 0-8-15,0 0 54 16,0 0 9-16,0 0 14 16,133 37-55-16,-66-37-20 15,6 0-2-15,-8 0-4 16,-8-10-16-16,-12-7 4 15,-12-12 3-15,-16-5 9 16,-14-2-3-16,-3-4-3 16,-19 7 10-16,-17 7-7 15,-10 10 7-15,-8 7 2 0,-5 7 4 16,-1 2 5 0,3 7 19-16,4 22-27 0,8 15 16 15,5 7-14-15,9 4-1 16,8 5 15-16,8-1-18 15,9 1 19-15,6 2-6 16,0-3-4-16,22-1 0 16,10-7-6-16,11-4-4 15,15-11 6-15,16-7-4 16,14-12-4-16,10-7-60 16,2-10-117-16,-9 0-209 15</inkml:trace>
  <inkml:trace contextRef="#ctx0" brushRef="#br0" timeOffset="-168968.41">27735 13227 691 0,'0'0'57'15,"0"0"-46"-15,0 0-10 0,0 0 48 16,0 0-25-1,0 0-23-15,227 24 7 0,-189-18-8 16,-10-3 0-16,-9 0 1 16,-10-2 2-16,-4-1-5 15,-5 0 2-15,0 0-40 16,0 0-57-16,-6 0-350 16</inkml:trace>
  <inkml:trace contextRef="#ctx0" brushRef="#br0" timeOffset="-168369.56">28193 13129 717 0,'0'0'13'16,"0"0"-6"-16,0 0 12 16,0 0 37-16,0 0-50 15,0 0 1-15,142-1-7 16,-88 1 3-16,-2 0-4 0,-5 4 1 15,-4 2 0 1,-6 3-2-16,-6-2 12 0,-12 1-11 16,-11 1 1-16,-6 4-22 15,-2 4 11-15,-3 5-4 16,-15 6 15-16,-8 1 15 16,-6 5-4-16,-4 1-2 15,1 2-2-15,6-1-1 16,3-3-6-16,10-7 0 15,4-2 0-15,9-7 8 16,3-5-2-16,0-2 11 16,19-3 13-16,13-4 24 0,10 1 12 15,8-1-51 1,5 0-13-16,0-3 7 0,-5 0-4 16,-4 0-5-16,-7 0 0 15,-11 0 4-15,-7 0-8 16,-9 0 4-16,-5 1 0 15,1-1 17-15,-2 0-15 16,1 0 11-16,4 0-13 16,3 0-5-16,5 0-27 15,-3 0-198-15</inkml:trace>
  <inkml:trace contextRef="#ctx0" brushRef="#br0" timeOffset="-165106.72">20687 16027 422 0,'0'0'346'15,"0"0"-305"-15,0 0-27 16,0 0 66-16,4 0 14 16,2-5-25-16,6-12-52 15,9-2-8-15,-1-9-9 16,8 3 1-16,-3-5 12 16,3-4-9-16,-3-5-1 15,-1-14-1-15,-3-9 4 16,-4-5-6-16,-10-2 0 15,-1-1 0-15,-6 8-5 16,0 9 3-16,0 13 2 16,0 13 0-16,-4 12 2 0,2 8-2 15,2 7 0-15,-1 0 6 16,1 0-13-16,0 17-5 16,0 19-3-16,0 23 7 15,0 18 13-15,0 12-6 16,0 7 1-16,-6 2 0 15,0 4 0-15,-5-3 0 16,-1-7 0-16,5-8 1 16,1-12 2-16,6-12-3 15,0-14 0-15,0-12 1 16,0-12 2-16,0-8-3 16,0-12 0-16,0-2 8 15,0 0 3-15,0-22 51 16,0-8-40-16,4-10-14 0,4-3-16 15,-2-3 8-15,4-5-3 16,1-1-14-16,-2 0-24 16,5 10 24-16,3 11-2 15,5 5 4-15,2 12 13 16,3 4-11-16,3 7 9 16,-1 3 4-16,3 13-12 15,1 20 12-15,-4 10 5 16,-3 7 1-16,-7 6 3 15,-2-2-4-15,-10 4 3 16,-2-2-1-16,1 0-1 16,1 2-4-16,3-7-2 15,6 6-16-15,4-14-83 16,4-10-524-16</inkml:trace>
  <inkml:trace contextRef="#ctx0" brushRef="#br0" timeOffset="-162950.16">21583 16375 511 0,'0'0'182'0,"0"0"-159"16,0 0 26-16,0 0 2 16,0 0-17-16,0 0-34 15,0 0 6-15,-12 66 8 16,2-33 21-16,2 4-14 15,3-1 6-15,1-2-13 16,4-5 3-16,0-3-13 16,0-9-2-16,6-8 5 0,8-6-3 15,6-3-4-15,9 0 0 16,-1-9-12-16,6-15 0 16,-1-2 3-16,-8-7-19 15,-2 4 15-15,-10 2-2 16,-5 7 3-16,-3 5 5 15,-3 10 14-15,-2 5 4 16,0 0 13-16,0 0-21 16,0 0-6-16,0 7-4 15,-2 10 7-15,-5 2-9 16,4-2 9-16,3-5 0 16,0-2-4-16,0-5-20 15,3-5 6-15,11 0 0 16,4-10 18-16,4-13 13 0,2-8-11 15,-4-7 34-15,-3-3 8 16,-8-5-11-16,-3 3-4 16,-6 8-15-16,0 11-13 15,0 7-1-15,0 7-3 16,0 7 2-16,0 3-28 16,-2 0-54-16,-2 0-54 15,1 6-103-15</inkml:trace>
  <inkml:trace contextRef="#ctx0" brushRef="#br0" timeOffset="-162492.39">22218 15773 756 0,'0'0'18'0,"0"0"-7"15,0 0 8-15,0 0 68 0,0 0-70 16,0 0-15-16,45-12-2 15,-14 12-4-15,3 7 0 16,-2 2 4-16,-2 4 0 16,-8 4-7-16,1 3 5 15,-4 0 0-15,-7 5-6 16,-3 6-15-16,-6 2 18 16,-3 0 1-16,0 4 4 15,0 1-4-15,-14-4 4 16,-3-5 0-16,-3-3-3 15,-4-5 9-15,0-5-6 16,3-5 0-16,7-5 1 0,0-3-6 16,8-3-31-16,6-3-25 15,0-19-146-15</inkml:trace>
  <inkml:trace contextRef="#ctx0" brushRef="#br0" timeOffset="-162201.16">22675 15816 761 0,'0'0'93'16,"0"0"-87"-16,0 0 17 15,0 0 33-15,0 0-18 16,0 0-17-16,-93 34-19 0,74-10 13 15,1 8-10-15,2 7 9 16,3 4 15-16,2 3-13 16,5 1-9-16,3-4 1 15,3 0 0-15,1-6-4 16,23-4-4-16,12-7-14 16,14-9-58-16,12-7-100 15,0-10-87-15</inkml:trace>
  <inkml:trace contextRef="#ctx0" brushRef="#br0" timeOffset="-161854.93">22026 15588 588 0,'0'0'138'0,"0"0"-119"16,0 0-4-16,0 0 30 15,0 0 15-15,0 0-4 0,-98 156-17 16,98-100-15-16,0 13-15 15,0 7 9-15,7 8-16 16,8 0-2-16,12-6 0 16,7-6-2-16,12-16-67 15,6-10-62-15,13-12-29 16,9-22-146-16</inkml:trace>
  <inkml:trace contextRef="#ctx0" brushRef="#br0" timeOffset="-161541.25">22925 15583 907 0,'0'0'18'16,"0"0"-18"-16,0 0-32 15,0 0 32-15,0 0 31 16,0 0 2-16,96 250-33 16,-50-170 10-16,-6-1-10 15,-5-1 1-15,-13-3 3 16,-11-14-2-16,-11-8-2 16,-8-10 0-16,-20-9-1 0,-7-5-1 15,-5-9-22 1,0-14-27-16,2-6-61 0,9-3-165 15</inkml:trace>
  <inkml:trace contextRef="#ctx0" brushRef="#br0" timeOffset="-161304.89">23581 15888 1070 0,'0'0'24'0,"0"0"-24"16,0 0-5-16,0 0 5 16,0 0-1-16,0 0 1 15,262-8-34-15,-197 7-157 16,-12-1-278-16</inkml:trace>
  <inkml:trace contextRef="#ctx0" brushRef="#br0" timeOffset="-161118.39">23672 16167 967 0,'0'0'178'15,"0"0"-178"-15,0 0-2 16,0 0 2-16,0 0 7 16,0 0-7-16,230-15-23 15,-130 4-192-15</inkml:trace>
  <inkml:trace contextRef="#ctx0" brushRef="#br0" timeOffset="-157520">24808 15654 677 0,'0'0'125'0,"0"0"-115"16,0 0-9-16,0 0 46 15,0 0-11-15,0 0-26 0,0 0-10 16,-81-9 0-16,47 9 12 16,-3 13-10-16,-2 7 17 15,0 9 12-15,0 8-22 16,8 2 4-16,11 2-13 15,12 1 0-15,8-9-1 16,10-4-4-16,21-8 3 16,13-15-1-16,6-3 3 15,5-3-5-15,3-13-4 16,-5-12-10-16,-4-4 7 16,-10-3 10-16,-11-4 2 0,-10 0 3 15,-9 4 1-15,-9 6 14 16,0 5-6-16,0 11 9 15,0 7 0 1,0-1-20-16,-2 4 2 0,1 0-3 16,-2 0-9-16,0 16 7 15,0 11-9-15,3 7 11 16,0 5-2-16,0 4 6 16,9 6-3-16,3 4-1 15,0 4 0-15,-3 2 0 16,-5 1 4-16,-4-7-4 15,0-1 0-15,-4 1 7 0,-15-3-8 16,-1 0 1 0,-7-5 0-16,-3-4-1 0,-6-5 7 15,-5-7-6-15,-3-12 10 16,-2-7 21-16,3-10 31 16,-1 0-4-16,3-5-27 15,5-17-3-15,8-7-14 16,13-9 1-16,11-4-15 15,4-4-32-15,26 1-70 16,16 6-91-16,7 7-254 16</inkml:trace>
  <inkml:trace contextRef="#ctx0" brushRef="#br0" timeOffset="-156814.28">25546 15433 828 0,'0'0'16'15,"0"0"-9"-15,0 0-6 16,0 0 49-16,0 0-15 15,0 0-5-15,-176 146-1 0,143-83-25 16,3 10 8-16,5 2 15 16,4 5-24-16,6 5 16 15,8-3-13-15,7-1-5 16,1-15 5-16,26-10-6 16,12-8-11-16,7-11-49 15,12-15-95-15,3-11-76 16</inkml:trace>
  <inkml:trace contextRef="#ctx0" brushRef="#br0" timeOffset="-156192.15">25904 15634 746 0,'0'0'109'16,"0"0"-109"-16,0 0 0 15,0 0 59-15,0 0-10 16,0 0-19-16,-69 216-4 15,69-166-18-15,0 2-6 16,0-2-2-16,3-7 9 16,12-4-20-16,5-10 11 15,7-9-43-15,4-8-21 0,5-9-11 16,1-3-10-16,-1-8 11 16,-4-19 37-16,-5-11 37 15,-7-8 10-15,-2-5-2 16,-9 1 31-16,-2 13-17 15,-6 12 20-15,-1 12 53 16,0 10-51-16,0 3-8 16,0 0-36-16,0 16-18 15,-5 17 10-15,-3 10 5 16,4 4 3-16,2 1 0 16,2-4 0-16,0-7-8 0,14-7 0 15,6-11-24 1,7-9 12-16,5-8-1 0,5-2 6 15,3-12 13-15,-1-15 2 16,-6-9 11-16,-5-10 57 16,-7-7-31-16,-9-7 13 15,-6 6-45-15,-6 13-3 16,0 11-4-16,0 14-1 16,-5 5-8-16,-1 5-93 15,2 2-94-15,1 1-211 16</inkml:trace>
  <inkml:trace contextRef="#ctx0" brushRef="#br0" timeOffset="-155903.86">26632 15358 739 0,'0'0'114'0,"0"0"-114"15,0 0-15-15,0 0 13 0,0 0 2 16,0 0 0-16,212-4-9 15,-154 4-77-15,-5 0-311 16</inkml:trace>
  <inkml:trace contextRef="#ctx0" brushRef="#br0" timeOffset="-155659.02">26796 15325 726 0,'0'0'117'16,"0"0"-113"-16,0 0 16 15,0 0 0-15,0 0-11 16,0 0 17-16,-3 99-13 16,3-56-1-16,0 3-10 15,0 7-2-15,0-4 0 16,0 4 0-16,-2-6-39 15,1-4-150-15,-2-11-246 16</inkml:trace>
  <inkml:trace contextRef="#ctx0" brushRef="#br0" timeOffset="-155186.28">27109 15684 125 0,'0'0'700'0,"0"0"-678"15,0 0-19-15,0 0 28 16,0 0 10-16,0 0-37 16,67-5 1-16,-25 13-5 15,-8 3 8-15,-7-1-11 16,-9 6 3-16,-6 1-10 15,-6 3 9-15,-2 6-10 16,-4 3 7-16,0 5 2 16,0 4 2-16,-1 2-1 15,-8 1 1-15,-4-3-6 16,-3-1 5-16,-6-11-54 16,-5-5-23-16,-4-8 9 15,1-6-39-15,0-7-74 0,7 0-207 16</inkml:trace>
  <inkml:trace contextRef="#ctx0" brushRef="#br0" timeOffset="-154887.08">27465 15763 642 0,'0'0'268'16,"0"0"-260"-16,0 0-7 0,0 0 73 16,0 0-37-16,0 0-31 15,-44 7 4-15,32 16-9 16,-3 8 11-16,3 6 8 16,0 5-16-16,0 7 15 15,3 1-12-15,3-1-6 16,3-2 5-16,3-5-5 15,5-8-1-15,23-2 0 16,12-9-57-16,14-9-82 16,4-8-146-16</inkml:trace>
  <inkml:trace contextRef="#ctx0" brushRef="#br0" timeOffset="-154513.04">27891 15407 947 0,'0'0'0'15,"0"0"-15"-15,0 0 15 16,0 0 10-16,0 0 40 16,0 0-28-16,68 172 3 0,-45-117-24 15,-4 6 12-15,1 2-5 16,-10 6-1-16,-3 4-4 16,-7 10-3-16,0-2 2 15,-19 0-8-15,-9-6 5 16,-7-7 0-16,-7-7-23 15,-5-6-35-15,-5-14-12 16,1-9-87-16,-1-15-20 16,6-10-96-16</inkml:trace>
  <inkml:trace contextRef="#ctx0" brushRef="#br0" timeOffset="-154048.78">28720 15847 877 0,'0'0'237'16,"0"0"-237"-16,0 0-10 16,0 0 7-16,0 0 3 0,0 0-3 15,248 10-16 1,-183-1-124-16,-8-5-163 0</inkml:trace>
  <inkml:trace contextRef="#ctx0" brushRef="#br0" timeOffset="-153873.24">28602 16101 794 0,'0'0'284'15,"0"0"-284"-15,0 0-9 0,0 0 9 16,0 0 12 0,0 0-12-16,275 0-45 0,-181 0-245 15</inkml:trace>
  <inkml:trace contextRef="#ctx0" brushRef="#br0" timeOffset="-153084.28">30762 14410 1031 0,'0'0'0'0,"0"0"-66"16,0 0 37-16,0 0 29 15,0 0 35-15,0 0-12 16,106 383 17-16,-93-260 7 0,-4-2-41 16,-7-5 5-16,-2-11-11 15,0-16 3-15,-14-9-8 16,-2-7 5-16,-8-17-91 16,-3-14-203-16</inkml:trace>
  <inkml:trace contextRef="#ctx0" brushRef="#br0" timeOffset="-152741.18">29433 15430 844 0,'0'0'48'0,"0"0"-25"16,0 0 12-16,0 0 60 16,0 0-54-16,0 0-8 15,785 106-19-15,-579-83-13 16,-2-3 9-16,-12-4-10 15,-11-3-5-15,-16-6-1 16,-16-4-21-16,-19 2 7 0,-21-3-20 16,-24 1-43-16,-27-2-86 15,-31-1-126-15</inkml:trace>
  <inkml:trace contextRef="#ctx0" brushRef="#br0" timeOffset="-151952.25">29373 16243 497 0,'0'0'1'15,"0"0"77"-15,0 0 24 16,0 0-28-16,0 0 12 15,0 0-19-15,-47 260-36 16,42-194 9-16,1 2-26 0,-3 1 2 16,-4-1-8-16,-3-5-6 15,0-6 5-15,-3-7-7 16,4-11-9-16,2-7-23 16,5-8-88-16,5-15-137 15</inkml:trace>
  <inkml:trace contextRef="#ctx0" brushRef="#br0" timeOffset="-151698.9">29628 16682 868 0,'0'0'151'0,"0"0"-151"16,0 0 0-16,0 0 14 15,0 0 24-15,0 0-24 16,260 20-4-16,-182-10-10 16,-8-3-37-16,-11-5-139 15,-16-2-166-15</inkml:trace>
  <inkml:trace contextRef="#ctx0" brushRef="#br0" timeOffset="-151459.56">29910 16482 966 0,'0'0'94'0,"0"0"-94"15,0 0-37-15,0 0 37 16,0 0 22-16,0 0-12 16,-40 210 10-16,29-154-7 15,1 4-13-15,3-7 10 16,2-1-10-16,5-4-40 16,0-7-130-16,3-14-296 0</inkml:trace>
  <inkml:trace contextRef="#ctx0" brushRef="#br0" timeOffset="-150619.16">30711 16692 1046 0,'0'0'19'16,"0"0"-17"0,0 0-2-16,0 0 2 0,0 0 1 15,0 0 8-15,130 27-5 16,-69-20-12-16,-3-2-3 16,-7-3-36-16,-11-2 33 15,-8 0-1-15,-13-4 13 16,-10-9-3-16,-9-1-14 15,0-3 11-15,-24 2 1 16,-13 1-1-16,-9 4-4 16,-5 7 10-16,-7 0 0 15,-2 3 0-15,3 3 9 16,2 12-9-16,9 12 0 16,6 3 2-16,9 6 19 15,11 7-12-15,8 3 9 0,12 2 21 16,0 0-23-16,19-4 3 15,13-2-14-15,8-2-3 16,8-9 6-16,10-4-8 16,6-5-36-16,3-7-70 15,5-12-136-15</inkml:trace>
  <inkml:trace contextRef="#ctx0" brushRef="#br0" timeOffset="-149967.9">31169 16256 867 0,'0'0'29'0,"0"0"-26"16,0 0 19-16,0 0 41 15,0 0-36-15,0 0-24 16,61 0-6-16,-28 0 1 16,-2 0 1-16,-2 0-2 15,-7 0-6-15,-10 0 8 16,-9 0 1-16,-3 0-1 15,0 0-2-15,0 0-7 16,-15 0 9-16,-12-2-3 16,-4-3 1-16,-3 2-2 0,-2 0 2 15,8 0-17 1,7 3 9-16,6 0 3 0,9 0 8 16,6 0 2-16,0 0-1 15,0 0 8-15,12 0 8 16,9 0-15-16,6 0 12 15,-1 0-11-15,1 0 1 16,0 3-3-16,-4 0 1 16,2 0-2-16,-1 2 0 15,-4-5-1-15,-4 2-6 16,-5-2-78-16,-5 0-48 0,-4 0-81 16</inkml:trace>
  <inkml:trace contextRef="#ctx0" brushRef="#br0" timeOffset="-149361.4">31560 16148 486 0,'0'0'365'0,"0"0"-351"15,0 0-14-15,0 0-5 16,0 0 5-16,0 0 20 16,0 85 17-16,0-42-24 15,0-2-11-15,0 3 12 16,0 0-14-16,9-6 0 15,6-4 4-15,4-10-4 16,5-5 0-16,0-8-21 16,0-5-31-16,-2-6 17 15,-5 0 5-15,-5-10 30 16,-3-16 13-16,-2-3-11 16,-3-2 23-16,-1-2 8 0,-3 7-7 15,0 2 10-15,2 11-18 16,-2 7 10-16,0 4-2 15,1 2-24-15,-1 2-2 16,0 17-15-16,0 9 14 16,3 7-2-16,7-6 3 15,3 1-2-15,2-9-13 16,4-5-30-16,2-6 14 16,-1-7 23-16,2-3 6 15,-5-6 2-15,-3-18 8 16,1-6 34-16,-8-2-10 15,-1-4-32-15,-1-1 9 0,-2 4-9 16,0 9 0 0,-1 11-9-16,-1 8 8 15,-1 3-31-15,0 2-103 0,0 0-187 16</inkml:trace>
  <inkml:trace contextRef="#ctx0" brushRef="#br0" timeOffset="-149012.35">32087 16087 608 0,'0'0'288'16,"0"0"-288"-16,0 0 0 16,0 0 56-16,0 0-35 15,0 0-15-15,81-6-6 16,-54 6-10-16,-1 0 9 15,-2 0-37-15,0 3-54 16,-5-3-45-16,-6 0-111 0,-8 0-202 16</inkml:trace>
  <inkml:trace contextRef="#ctx0" brushRef="#br0" timeOffset="-148781.96">32188 16075 432 0,'0'0'508'16,"0"0"-480"-16,0 0 5 15,0 0 13-15,0 0-38 16,0 0-8-16,-3 29-2 0,-3 1-6 16,0 7 8-16,-2 5 3 15,0-1 6-15,0-2-14 16,4 0 5-16,1 1-66 15,-2-8-69-15,4-5-63 16</inkml:trace>
  <inkml:trace contextRef="#ctx0" brushRef="#br0" timeOffset="-148264.35">32444 16179 733 0,'0'0'44'0,"0"0"-13"16,0 0 63 0,0 0-25-16,0 0-51 0,0 0-16 15,68-12-2-15,-49 12-2 16,-5 7-1-16,-1 3 3 15,-6 2-1-15,-2 8-2 16,-2 1-8-16,-3 2 10 16,0 5-4-16,0 3 5 15,-2 5-4-15,-8 0 4 16,-2 4-3-16,1-4-23 16,-3-6-44-16,0-3-6 15,-2-11 43-15,2-7 12 16,2-7 17-16,1-2-3 15,0 0 7-15,-1-4 22 16,5-12-22-16,4-4-56 0,3-4-238 16</inkml:trace>
  <inkml:trace contextRef="#ctx0" brushRef="#br0" timeOffset="-147889.68">32756 16216 186 0,'0'0'422'0,"0"0"-414"15,0 0-8-15,0 0 70 0,0 0 26 16,0 0-55-16,0 0-9 15,-49 21-7-15,34-2 12 16,-1 4-3-16,-1 5-6 16,-2 4-5-16,2 1-4 15,0-1-6-15,1 2-6 16,3-5-4-16,1 1-3 16,2 0 0-16,6-8 6 15,4 2-6-15,0-7 1 16,8 0 0-16,12-1-1 15,7-7-4-15,7-1-28 0,3-5-74 16,3-3-100-16,-5 0-169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14:1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 3302 4 0,'0'8'5'16,"0"1"-4"-16,0-4 14 16,0-2 5-16,0-2-9 15,0-1-1-15,0 0 41 16,0 0 25-16,0 0-47 15,0 0 2-15,0 0 50 16,0 2-1-16,0-2 10 16,0 0-9-16,0 0 8 0,0 0 5 15,0 0 0-15,0 0-14 16,0 0-2-16,0 0-17 16,0 0-3-16,0 1-20 15,0-1-24-15,0 2 0 16,0 3-14-16,0 7-10 15,0 10 4-15,0 7 6 16,0 9 25-16,0 4-25 16,0 11 6-16,0 9 6 15,0 10-5-15,0 10-1 16,-3-1 13-16,0 1-18 16,-3 0 18-16,6-7-16 15,0-5 0-15,0-10 3 0,0-10-6 16,0-12 0-1,6-13-4-15,-3-8 2 0,0-9 2 16,0-7-54-16,-3-1-58 16,0-14 2-16,-6-19-308 15</inkml:trace>
  <inkml:trace contextRef="#ctx0" brushRef="#br0" timeOffset="395.48">1943 3575 808 0,'0'0'25'15,"0"0"5"-15,0 0 53 16,0 0-29-16,0 0-9 16,0 0-40-16,49-116 2 0,-13 108-14 15,9 3 1-15,12 1 6 16,1 4-2-16,3 0 5 15,-9 0-3-15,-7 4 0 16,-9 6-3-16,-9 9-1 16,-14 6-6-16,-7 9-2 15,-6 7 10-15,0 9-1 16,-16 4 3-16,-10 1 0 16,1-6 4-16,-5-5-7 15,6-11 3-15,-1-7 0 16,7-9 1-16,0-6 4 15,0-7 13-15,0-4 20 0,-4 0-1 16,-2-13 0-16,1-12-37 16,1-2-4-16,6-1-50 15,7 0-67-15,9 2-111 16,0 2-408-16</inkml:trace>
  <inkml:trace contextRef="#ctx0" brushRef="#br0" timeOffset="1154.1">3205 3350 715 0,'0'0'44'0,"0"0"-16"15,0 0 30-15,0 0 2 16,0 0-35-16,0 0-13 16,-200 86 15-16,161-31-18 15,1 14 11-15,8 13-2 16,7 8-6-16,1 6 15 0,6-1-3 15,13-1-9-15,3-2 4 16,3-6-5-16,22-9 16 16,11-7-24-16,7-12-6 15,15-8-1-15,14-12-33 16,16-15-116-16,9-17-216 16</inkml:trace>
  <inkml:trace contextRef="#ctx0" brushRef="#br0" timeOffset="3351.92">4088 3690 169 0,'0'0'512'0,"0"0"-504"16,0 0 14-16,0 0 50 15,0 0 22-15,0 0-30 16,-15-5-39-16,9 5-12 16,-6 2-11-16,-10 12 9 15,-8 9-11-15,-1 3 5 16,-2 7-2-16,3 1 9 15,2 2-6-15,4 7-1 16,2 0 2-16,2 6-5 16,7 0 14-16,5-1-11 15,8-3 1-15,0-5 9 16,11-6-14-16,19-5 5 0,13-7 8 16,9-9-13-16,8-7 14 15,5-6-10-15,1 0-2 16,-2-16 3-16,-6-7-6 15,-7-5 0-15,-11-8-4 16,-10-5 12-16,-12-8-8 16,-8-7 3-16,-10-2-3 15,0 0 1-15,-13 5 3 16,-8 10-4-16,0 6 1 16,-1 7 9-16,-2 9-10 15,0 6 0-15,0 6 3 0,-1 8-10 16,-2 1 0-1,0 1-22-15,-1 19-20 0,3 2-86 16,5 2-117-16</inkml:trace>
  <inkml:trace contextRef="#ctx0" brushRef="#br0" timeOffset="4934.39">5429 3707 588 0,'0'0'130'0,"0"0"-120"16,0 0 27-16,0 0 54 16,0 0-48-16,0 0-1 15,0 0-13-15,0 17-28 0,0-3 8 16,0 10-4-16,0 14 17 15,0 14 36-15,0 10-40 16,0 8 15-16,0 1-10 16,-3 0-7-16,-3-5 0 15,6-5-14-15,0-5-2 16,0-8 0-16,0-8-7 16,6-8-31-16,3-8-35 15,6-14-132-15,-3-10-274 16</inkml:trace>
  <inkml:trace contextRef="#ctx0" brushRef="#br0" timeOffset="6682.04">5754 3355 180 0,'0'0'43'15,"0"0"-43"-15,0 0-1 16,0 0 1-16,0 0 38 15,0 0-15-15,0 0-14 16,0 0 7-16,0 0-5 16,0 0 7-16,0 0 17 15,0 0 15-15,0 0 4 0,0 0-18 16,0 0-16-16,0 0 17 16,0 0-23-16,0 0 9 15,0 0-7-15,0 0-14 16,0 0 23-16,0 0-8 15,0 0-3-15,0 0 14 16,0 0-13-16,0 0 9 16,0 0-6-16,0 0-7 15,0 0 30-15,0 0-24 16,0 0-6-16,0 0 12 0,0 0-22 16,0 0 6-1,0 0-7-15,0 0 4 0,0 0-5 16,0 0 1-16,0 0 0 15,0 0 14-15,0 0-2 16,0 0 17-16,0 0-1 16,0 0-22-16,0 0 18 15,0 0-14-15,0 0-6 16,0 0 5-16,0 0-9 16,3 0 0-16,6 0-1 15,5 0 6-15,8 2-5 16,5 5 0-16,-2 3 0 15,2 7-5-15,-2 5 9 16,1 11-4-16,4 10 8 16,1 10-5-16,-1 7 1 15,-2 4-4-15,-1-3 0 16,-3 6-1-16,-5 2 2 0,-4 2-1 16,-3 3 0-16,-9-4 7 15,-3-2-11-15,-3-1 4 16,-15-3 0-16,-1-3-5 15,-8-5 6-15,0-4-2 16,-7-6-3-16,-2-9-20 16,-3-7 17-16,2-5 7 15,-5-8 0-15,-1-2-4 16,-3-8 14-16,4-5-10 16,3-2 0-16,6 0-36 0,8-9-146 15,10-11-471-15</inkml:trace>
  <inkml:trace contextRef="#ctx0" brushRef="#br0" timeOffset="8554.29">6991 4032 455 0,'0'0'282'0,"0"2"-225"15,0-2-50-15,0 1 18 16,0 1 68-16,0-2-43 16,0 1-7-16,0 0-13 15,16-1-26-15,14 0 30 16,15 0-18-16,23 0 9 15,7 0 16-15,10 0-39 16,0 0 2-16,-9 0-4 16,-10 0 8-16,-14 0-13 15,-13 0 5-15,-14 0-3 16,-10 0-2-16,-9 0-18 16,-6 0-13-16,0 0-32 0,0-1-138 15,-3-6-189-15</inkml:trace>
  <inkml:trace contextRef="#ctx0" brushRef="#br0" timeOffset="8923.32">7019 4345 422 0,'0'0'223'15,"0"0"-194"-15,0 0-27 16,0 0 71-16,0 0 65 16,0 0-78-16,297-7-21 15,-206 4-17-15,-9 0-17 16,-9 1 18-16,-13 2-21 15,-8-2 7-15,-10-1-9 16,-5 3 10-16,-13 0-7 16,-5-2 0-16,-11 1-2 15,-5 0 16-15,-3 1-17 16,0 0 5-16,0 0-5 0,3 0-16 16,3-5-75-16,4-5-207 15</inkml:trace>
  <inkml:trace contextRef="#ctx0" brushRef="#br0" timeOffset="10137.69">8423 4078 361 0,'0'0'338'15,"0"0"-338"-15,0 0 0 16,0 0-6-16,0 0 6 0,0 0 50 16,19 10 2-16,2-10-1 15,10-1-5-15,8-15-22 16,3-8 0-16,-2-10-9 15,-1-6-14-15,-12-7 8 16,-2-4-9-16,-13-2-3 16,-4-2-6-16,-4 6 18 15,-4 11 26-15,0 13-35 16,0 16 0-16,0 8 12 16,0 1-12-16,0 0-9 15,0 18-1-15,0 18-7 16,3 15 17-16,0 13 0 0,3 11 1 15,0 8 5 1,-3 7 2-16,0-3 0 0,4-2-7 16,-4-3 8-16,3-10-10 15,-1-9 1-15,1-8 0 16,-3-18-2-16,0-8 3 16,-3-14-1-16,0-9 0 15,0-6 4-15,0 0 0 16,-9-19 14-16,-5-10-8 15,-5-12-5-15,4-5 1 16,3-3-5-16,9 1-1 16,3 3-13-16,6 8 12 15,18 4-13-15,6 8-3 16,4 9 12-16,-1 6-4 16,0 8 8-16,-8 2-2 0,-1 4-9 15,-2 20 12-15,1 8-3 16,-1 8 3-16,2 9 16 15,1 4-14-15,2 0 3 16,-1-4-2-16,-1-4 3 16,2-3-12-16,-5-3 2 15,2-7-116-15,-6-11-132 16</inkml:trace>
  <inkml:trace contextRef="#ctx0" brushRef="#br0" timeOffset="11003.25">9424 4503 827 0,'0'0'36'0,"0"0"-36"15,0 0-13-15,0 0 13 16,0 0 12-16,0 0 23 16,-6 118-14-16,6-80-20 15,19 5 12-15,3-4-13 16,1-5 10-16,7-5-6 15,1-9-1-15,-1-10-6 16,-5-3-12-16,-1-7-27 16,-5-3 27-16,-8-18 15 15,-5-9 12-15,-6-8 0 0,0-6-5 16,0-2 4 0,-14 5 1-16,-2 9-8 15,10 11 23-15,0 9 10 0,3 9-1 16,3 3-30-16,0 0-6 15,0 10-10-15,12 14-5 16,7 9 15-16,1 1-8 16,5-3 1-16,-1-8-14 15,-1-10 9-15,-4-7-11 16,0-6 23-16,-9-6 6 16,4-19 18-16,-2-11 29 15,-3-5-34-15,1-2 7 16,-5-1-6-16,-2 1-16 15,0-1-4-15,-3 2 0 0,0 8-25 16,3 10-27-16,7 7-48 16,-1 10-154-16,0 2-393 15</inkml:trace>
  <inkml:trace contextRef="#ctx0" brushRef="#br0" timeOffset="11554.77">10301 3774 629 0,'0'0'110'0,"0"0"-100"0,0 0-6 16,0 0 40-16,0 0 40 16,0 0-46-16,155-47-5 15,-109 47-16-15,-1 0-15 16,-5 11 13-16,-7 3-15 16,-2 8 0-16,-4 2-1 15,-6 9 2-15,-6 8-1 16,-3 4 0-16,-9 5-4 15,-3 1-2-15,0 2 3 16,-3-4 2-16,-9-3 0 16,-9-8-33-16,0-8-2 15,-9-7 5-15,0-8 3 0,-1-8 23 16,1-7-7-16,5 0 12 16,4-22-1-1,12-9-94-15,9-7-289 0</inkml:trace>
  <inkml:trace contextRef="#ctx0" brushRef="#br0" timeOffset="11824.07">10957 3860 153 0,'0'0'721'0,"0"0"-709"16,0 0 0-16,0 0 71 15,0 0-47-15,0 0-32 0,-30 10-4 16,14 17-5-16,1 9 5 16,-3 4 2-16,3 7 4 15,-3 4 15-15,6 5-14 16,3-3-6-16,2 0 5 16,4-4 3-16,3-6-18 15,10-7 1-15,20-6-90 16,12-14-93-16,10-12-216 15</inkml:trace>
  <inkml:trace contextRef="#ctx0" brushRef="#br0" timeOffset="12133.09">10278 3539 793 0,'0'0'70'16,"0"0"-70"-16,0 0 8 16,0 0 11-16,0 0 28 15,0 0-32-15,-182 244 18 16,169-160-32-16,1 7 6 15,6 1 0-15,-3-5-4 0,9-6-5 16,0-8 2-16,24-9-69 16,18-12-81-16,23-14-77 15,13-17-225-15</inkml:trace>
  <inkml:trace contextRef="#ctx0" brushRef="#br0" timeOffset="12424.09">11178 3688 914 0,'0'0'94'0,"0"0"-94"15,0 0-37 1,0 0 37-16,0 0 40 0,0 0-12 15,40 198 10-15,-16-121-38 16,-4 5 6-16,0-6-5 16,-11-2 0-16,-9-7-1 15,0-7 1-15,-16-9-1 16,-17-7-3-16,-12-10-26 16,-13-10-46-16,-14-12-63 15,-5-12-184-15</inkml:trace>
  <inkml:trace contextRef="#ctx0" brushRef="#br0" timeOffset="13236.08">11856 4177 730 0,'0'0'131'0,"0"0"-131"16,0 0 2-16,0 0 7 15,0 0 46-15,0 0-16 0,63 14-27 16,-2-14 27-1,14 0-39-15,8 0-4 0,-1 0-2 16,-10-11-98-16,-17-3-170 16</inkml:trace>
  <inkml:trace contextRef="#ctx0" brushRef="#br0" timeOffset="13448.51">12010 4368 896 0,'0'0'29'16,"0"0"-29"-16,0 0-27 16,0 0 27-16,0 0 8 15,0 0-8-15,358-63-41 16,-240 38-243-16</inkml:trace>
  <inkml:trace contextRef="#ctx0" brushRef="#br0" timeOffset="15314.09">13512 3624 682 0,'0'0'129'16,"0"0"-112"-16,0 0 0 0,0 0 77 16,0 0-27-16,0 0-46 15,-47 2-9-15,24-7-10 16,-1-2-2-16,-1 5 11 15,6-4-9-15,8 5 22 16,5 0-16-16,3 1 11 16,3 0 14-16,0 0-28 15,0 0 0-15,0 0-5 16,0 0 7-16,0 0-11 16,0 0 4-16,0 0 0 15,0 0-5-15,0 0 7 16,0 0-2-16,0 0 0 0,0 0 8 15,0 0-12 1,0 0 4-16,0 0 0 0,0 0-3 16,0 0 6-16,0 0-3 15,0 0 0-15,0 0 4 16,0 0-6-16,0 0 2 16,0 0 0-16,0 0-4 15,0 0 6-15,0 0-2 16,0 0 0-16,0 0 6 15,0 0-11-15,0 0 5 16,0 0 0-16,0 0-4 16,0 0 5-16,0 0-1 15,0 0 0-15,0 0-1 0,0 0-3 16,0 0 4-16,0 0 0 16,0 0-2-16,0 0 4 15,0 0-2-15,0 0 0 16,0 0 6-16,0 0-7 15,0 0 1-15,0 0 0 16,0 0-2-16,0 0 4 16,0 0-2-16,0 0 0 15,0 0 6-15,0 0-9 16,0 0 3-16,0 0 0 16,0 0-3-16,0 0 5 15,0 0-2-15,0 0 0 0,0 0 8 16,0-2-10-1,0 2 2-15,0 0 0 0,0 0-4 16,0 0 6-16,0 0-2 16,0 0 0-16,0 0 5 15,0 0-10-15,0 0 5 16,0 0 0-16,0 0-6 16,-12 0 4-16,-22 0 2 15,-11 0-3-15,-18 0-4 16,2 3 3-16,6 1 4 15,10 1 0-15,11-1-4 16,7 2 6-16,7-2-2 16,10 0 0-16,3-2-3 15,7-1-2-15,0-1 3 0,0 6-5 16,0 1 3-16,0 2-3 16,0 4 7-1,0 5-1-15,0 2 9 0,0 7-7 16,3 4 1-16,1 8 1 15,-4 4 16-15,3 8-18 16,-3 3 10-16,0 6-11 16,0 1 6-16,0 2-10 15,3-4 4-15,0 0 0 16,0 2 0-16,-2-6 4 16,-1 2-4-16,0-5 0 15,0-3 9-15,0-1-8 16,0-1-1-16,0-3 0 0,-1 1-4 15,-2-9 7 1,0-5-3-16,0-2 0 0,0-8 6 16,-1-3-8-16,1-2 2 15,3-6 0-15,0-2 0 16,0-3 4-16,0 0-4 16,0-2 2-16,0 1 8 15,0-1-8-15,0-1-2 16,10 3 0-16,3-3 23 15,16-2-14-15,10 0 13 16,16 0-16-16,10 0 3 16,10-11-18-16,-6-5 5 0,-11-1-39 15,-6-2 29-15,-13 2-32 16,-11 0 20 0,-11 3 10-16,-7 1-27 0,-10-3-14 15,0-6-135-15,0-3-178 16</inkml:trace>
  <inkml:trace contextRef="#ctx0" brushRef="#br0" timeOffset="15770.87">13794 4140 800 0,'0'0'67'0,"0"0"-56"15,0 0 9-15,0 0 72 16,0 0-40-16,0 0-50 16,0 0-4-16,-132 33 2 15,97 7 0-15,-1 7-1 16,7 6 7-16,9 0-6 15,11-2 0-15,6-4 6 16,3-7-7-16,12-9 1 16,21-7-6-16,13-9 5 15,5-9-20-15,7-6 10 0,0-6 5 16,-5-18-16-16,-8-12 22 16,-6-3-9-16,-16-12 1 15,-7-6 2-15,-13 1-5 16,-3 7 8-16,-3 8 3 15,-16 16 18-15,-4 9-7 16,-2 9-11-16,-5 7 1 16,-2 0-8-16,3 0 1 15,5 12-69-15,5-1-112 16,8 0-485-16</inkml:trace>
  <inkml:trace contextRef="#ctx0" brushRef="#br0" timeOffset="16289.57">14498 4529 793 0,'0'0'121'0,"0"0"-115"15,0 0-6-15,0 0 41 16,0 0-25-16,0 0-16 15,-5 67-8-15,-2-21 8 0,-2 3 2 16,0 1 5-16,-1-4-7 16,-4-9 0-16,-5-4-43 15,-10-10-10-15,-3-9-59 16,-10-10 2-16,-1-4-65 16,4-12-141-16</inkml:trace>
  <inkml:trace contextRef="#ctx0" brushRef="#br0" timeOffset="16834.59">15227 3875 696 0,'0'0'221'15,"0"0"-221"-15,0 0-5 16,0 0 2-16,0 0-9 16,0 0 12-16,-3 156 38 0,3-78-11 15,0 5 16-15,0 4-28 16,0-5 2-16,0-4-7 16,0-10-10-16,0-10 11 15,0-12-11-15,4-11-15 16,3-13-36-16,-1-11-126 15,0-11-130-15</inkml:trace>
  <inkml:trace contextRef="#ctx0" brushRef="#br0" timeOffset="17495.82">15452 3618 794 0,'0'0'11'16,"0"0"-5"-16,0 0-6 15,0 0 66-15,0 0-35 16,0 0-10-16,214 25-2 16,-126-13-19-16,-3 0 0 15,-17-2-1-15,-11-2 1 16,-17-1-1-16,-11 0 3 0,-16-2-4 16,-9-2 2-16,-4 3-21 15,0 1 10-15,0 8 4 16,0 9 7-16,-8 8 14 15,2 11-13-15,-3 8 18 16,3 7-3-16,6 11-14 16,-4 1 5-16,4 2-7 15,0 3 0-15,-5-1 0 16,-1 1 5-16,-2-2-5 16,1 2 0-16,1-2 2 15,-1-4-9-15,7-8 7 16,0-10 0-16,0-10 0 0,0-9 4 15,0-5-4-15,0-9 0 16,0-5 1-16,0-5-6 16,0-2 5-16,0-6 0 15,0 3 0-15,0-3 4 16,-8 0 0-16,-7 0-4 16,-7 0 2-16,-11 0-2 15,-10 0 4-15,-8 0-4 16,-13-5 0-16,-6 2 3 15,3-1-3-15,7-1 0 16,13-2-9-16,18 3-26 16,9-1-126-16,16-6-142 0</inkml:trace>
  <inkml:trace contextRef="#ctx0" brushRef="#br0" timeOffset="18655.4">18163 3906 731 0,'-6'0'102'16,"0"3"-92"-16,6 2-10 15,-3 11 10-15,3 10 2 16,-3 14-7-16,3 9 41 16,3 4-15-16,23-2-17 15,15-5-2-15,11-7-4 16,14-7 0-16,7-12-8 15,10-10-16-15,1-10-9 16,-14 0-60-16,-13-24 8 16,-23-6 56-16,-16-7 21 15,-15-1 9-15,-3 0 16 16,-3 4 29-16,-15 9 18 16,4 6-65-16,6 10 23 15,2 6-22-15,6 3-8 16,-3 8 0-16,3 16-30 0,-3 10 30 15,3 7 11-15,0 5-4 16,0 5 13-16,6 5-15 16,7 5 3-16,2 6-11 15,0 6 3-15,-2 6 0 16,2 1 1-16,-5 2-1 16,-3-4-12-16,-7-6-13 15,0-4-21-15,-13-7 0 16,-9-13-28-16,-6-12 73 15,-3-8 1-15,-11-15 1 16,-7-8 60-16,-7-5 19 16,1-7-18-16,4-21 1 0,8-8-30 15,14-7-22-15,16-7-11 16,13-8-83-16,35-9-196 16</inkml:trace>
  <inkml:trace contextRef="#ctx0" brushRef="#br0" timeOffset="18888.78">19356 4388 925 0,'0'0'163'16,"0"0"-156"-16,0 0 1 15,0 0 26-15,0 0 49 16,0 0-77-16,259 0-6 16,-175 0-2-16,-5 0-103 15,-15 0-92-15,-19-5-276 16</inkml:trace>
  <inkml:trace contextRef="#ctx0" brushRef="#br0" timeOffset="19057.46">19429 4627 331 0,'0'0'812'16,"0"0"-812"-16,0 0-61 16,0 0 48-16,0 0-32 15,0 0-212-15</inkml:trace>
  <inkml:trace contextRef="#ctx0" brushRef="#br0" timeOffset="20319.79">19447 4609 409 0,'0'0'229'15,"0"0"-180"-15,0 0-26 0,0 0 28 16,0 0 7 0,0 0-43-16,49 1-3 0,-17 2 1 15,0 4-13-15,4 0 15 16,0-2-11-16,3 1-1 16,-1-2 4-16,5-3-2 15,-2-1-3-15,-1 0-2 16,-7 0 1-16,0 0 4 15,-12-3 1-15,-2-2-5 16,-5 0 15-16,-6 0-16 16,-5 4 22-16,-1-2 2 15,-2 3-4-15,0 0 7 16,0-1-24-16,1 1-3 16,2 0 0-16,2 0-18 15,5 0-18-15,7 0-60 0,-1-2-82 16,1-7-245-16</inkml:trace>
  <inkml:trace contextRef="#ctx0" brushRef="#br0" timeOffset="21588.6">20986 3788 633 0,'0'0'10'0,"0"0"-10"16,0 0 0 0,0 0 10-16,0 0 8 0,0 0 4 15,2 0-22-15,-1 0 6 16,-1 0-2-16,0 0 27 16,0 0-4-16,0 0 6 15,0 0-19-15,0 0 15 16,0 0 10-16,0 0-22 15,0 0 6-15,0 0-14 16,0 0-7-16,0 0 13 16,0 0-12-16,0 0 0 15,0 0 4-15,0 0-3 16,0 0 8-16,0 0 5 0,0 0-10 16,0 0 9-1,0 0-14-15,0 0-2 0,0 0 0 16,0 0 8-16,0 0-8 15,0 0 0-15,-6 0-5 16,-13 0 1-16,-13 0-13 16,-3 0 10-16,-3 0-1 15,6 6 10-15,5 0-4 16,5 7 2-16,0 2-8 16,5 5 6-16,-2 4-10 15,6 6 12-15,4 3 0 16,5 5-2-16,4 2 2 15,0 1 0-15,13-2 1 16,10 2-7-16,-7-5 6 0,5-2 0 16,-2-3 0-16,-4 2 6 15,-3 1-7-15,-4-1 1 16,-5 0 0-16,-3 4-4 16,0-6 4-16,0 0 0 15,-8 0-2-15,-11-3 5 16,-8-1-4-16,-7-6 1 15,-5-2 0-15,-7-8-3 16,4-4 1-16,6-5 2 16,8-2-1-16,11 0 6 15,10-7 5-15,5-3 11 16,2 3-17-16,0 2 17 16,0 1-21-16,11 3 0 0,7 1 0 15,2 0-2-15,9 10 1 16,2 8 1-16,5 6 0 15,1 4 4-15,4 4-3 16,-1 1-1-16,2 4 10 16,-5-1-8-16,3 1 11 15,-4 1-4-15,-2-1-7 16,1-1 16-16,-1-2-18 16,3-4 4-16,3-3-2 15,-2-5 7-15,4-5-18 16,-2-5 5-16,-3-4-56 15,3-8-91-15,-2 0-291 16</inkml:trace>
  <inkml:trace contextRef="#ctx0" brushRef="#br0" timeOffset="22259.83">21753 4244 72 0,'0'0'727'15,"0"0"-674"-15,0 0-47 16,0 0 14-16,0 0 18 15,0 0-19-15,-69 8-8 16,33 11-6-16,1 9 2 0,-4 3 5 16,6 5-2-16,8 5 16 15,8 0-25-15,11 3 10 16,6 3-1-16,2 0-8 16,22-1 10-16,11-4-8 15,11-9 3-15,9-6 10 16,1-12-17-16,4-5 0 15,-2-6 0-15,-4-4-9 16,-13-4 6-16,-9-18-11 16,-14-15 13-16,-9-9-4 15,-9-12 5-15,0-3 0 16,-6-1-1-16,-11 3 9 16,2 13-5-16,5 10 14 15,-5 10-4-15,7 9 13 0,1 7-18 16,-3 2-5-1,4 3 1-15,-5 3-4 16,-8 2 0-16,-3 0-7 0,-11 0-26 16,-3 15-16-16,4-1-72 15,10 2-119-15</inkml:trace>
  <inkml:trace contextRef="#ctx0" brushRef="#br0" timeOffset="22765.7">22669 4777 797 0,'0'0'197'15,"0"0"-197"-15,0 0-69 16,0 0 63-16,0 0-5 16,0 0 11-16,4 80 4 15,2-35 3-15,-4 6 9 16,-2 1-16-16,0 2 15 0,-17-4-4 15,-4-7-6 1,-2-8 6-16,-1-6-11 16,-6-10-3-16,-7-8-12 0,-12-8-49 15,-6-3-93-15,-4-19-114 16</inkml:trace>
  <inkml:trace contextRef="#ctx0" brushRef="#br0" timeOffset="23230.45">23274 4045 424 0,'0'0'484'16,"0"0"-484"-16,0 0-41 15,0 0 28-15,0 0-5 0,0 0 18 16,-1 101 49-16,1-51-24 16,0 9-1-16,0 4 15 15,0 0-28-15,0-1 6 16,-7 2-14-16,-3-1 0 16,4-2-1-16,0-9 3 15,2-10-5-15,2-12 0 16,0-13 4-16,2-6-9 15,0-7-19-15,0-4-78 16,0-7-60-16,0-19-197 16</inkml:trace>
  <inkml:trace contextRef="#ctx0" brushRef="#br0" timeOffset="23990.04">23509 3626 659 0,'0'0'36'0,"0"0"-30"15,0 0 34 1,0 0 12-16,0 0 22 16,0 0-74-16,104-30 5 15,-46 30-6-15,2 0 1 0,-9 2-4 16,-7 9-7-16,-14 4 6 16,-12 3 4-16,-9 7-4 15,-9 8-31-15,-2 5 36 16,-17 8 0-16,-6 5 2 15,-5 6 5-15,0 6-5 16,0 7-2-16,3 1 4 16,6 3 5-16,4-2-15 15,0-6 6-15,5-7 0 16,8-9-3-16,4-9 3 16,1-11 0-16,20-7-4 0,7-10 3 15,8-4-1-15,6-9-10 16,6 0-14-16,-6-16 17 15,-5-9-2 1,-6-3 11-16,-5 0-6 0,-10 1 13 16,-9 9-7-16,-5 6 9 15,-2 7 32-15,0 5-13 16,-8 0-28-16,-9 7-6 16,-6 15 4-16,1 4-5 15,1 6 1-15,4 5 6 16,2 1-2-16,5 6-6 15,0 1 9-15,2 4-1 0,4-3 0 16,2 0 4 0,1 2-8-16,1-1 4 0,0 1 0 15,0 2-7-15,0-1 9 16,0 2-2-16,0-1 0 16,-3-4-12-16,-11-5 3 15,-4-7 7-15,-9-4 2 16,-8-7-4-16,-11-7 8 15,-13-7-4-15,-6-4 14 16,-9-5-14-16,-7 0-2 16,-4-22-183-16</inkml:trace>
  <inkml:trace contextRef="#ctx0" brushRef="#br0" timeOffset="32006.67">2128 5805 732 0,'0'0'95'0,"0"0"-70"16,0 0 41-16,0 0 10 15,0 0-18-15,0 0-43 16,0 0-13-16,0 0 13 15,0 0-14-15,0 0 15 16,0 6-16-16,0 5 10 16,0 16-10-16,0 8 14 15,0 12 18-15,6 6 6 16,6 5-17-16,3 4 7 16,4 2-6-16,-5 2-22 0,2-3 20 15,-2 1-20-15,-4-8 0 16,2-4 2-16,-3-9 0 15,1-6-2-15,-4-5 0 16,-1-6-14-16,-2-9-28 16,0-3-60-16,-3-9-58 15,-3-5-128-15</inkml:trace>
  <inkml:trace contextRef="#ctx0" brushRef="#br0" timeOffset="32457.04">2213 6072 506 0,'0'0'363'0,"0"0"-347"16,0 0 16-16,0 0 29 16,0 0 12-16,0 0-56 15,-13-181-8-15,34 151-13 16,10-1 5-16,12 5-1 15,2 4 0-15,7 2 1 16,-4 4-7-16,-2 6 6 16,-10 6 0-16,-8 4-4 15,-10 0 4-15,-3 4-4 16,-2 18 3-16,-5 9-6 16,1 8 4-16,0 8 3 15,-6 5 0-15,1 1-3 0,-1-2 7 16,-3-3-4-1,0-4 0-15,0-5 2 0,-13-2-4 16,-5-4 2 0,-9-7 0-16,-3-4 8 0,-4-5-7 15,-6-3 11-15,1-8 0 16,3-6-7-16,2 0 5 16,4-3-7-16,9-14-2 15,9-2-2-15,5-4-29 16,7 0-57-16,0-1-122 15,10 4-208-15</inkml:trace>
  <inkml:trace contextRef="#ctx0" brushRef="#br0" timeOffset="33005.58">3308 5531 755 0,'0'0'22'0,"0"0"-10"15,0 0 80-15,0 0-16 0,0 0-35 16,0 0-41 0,-42 20 0-16,23 24 14 0,-2 12 5 15,3 14 23-15,0 10-7 16,-1 10-9-16,1 3 24 16,-3 5-37-16,6 2 21 15,0-2-21-15,9-4-4 16,6-9-6-16,0-10-3 15,14-11 0-15,21-9 4 16,9-12-4-16,8-10-8 16,6-10-38-16,3-15-89 15,-7-8-120-15</inkml:trace>
  <inkml:trace contextRef="#ctx0" brushRef="#br0" timeOffset="35080.11">3653 5980 558 0,'0'0'191'0,"0"0"-168"0,0 0-23 16,0 0 73-16,0 0 24 16,0 0-68-16,0 0-14 15,0 0-10-15,0 0-4 16,0 0 5-16,0 3-6 16,-2 11-6-16,-1 6 6 15,2 8 5-15,1 2 9 16,0 2-9-16,0 1-4 15,16-5 16-15,8-1-17 16,6-7 6-16,10-8 1 0,5-5-6 16,1-7 8-16,-1 0-9 15,-2-10 1-15,-7-10-6 16,-11-3 10-16,-5-6-5 16,-9 5 11-16,-6-3-10 15,-2 3 14-15,-3 3 8 16,0 7-14-16,0 5 21 15,0 1-19-15,0 5 6 16,0 3-13-16,0 0 1 16,0 0-10-16,0 0-1 15,0 4-20-15,0 16 22 16,6 11-6-16,3 5 10 16,1 8 0-16,-2 7 5 0,-2 7-5 15,0 3 0 1,1 3 2-16,-4-2-7 0,-3 0 5 15,0-3 0-15,0-2 0 16,-13-11 5-16,2 0-5 16,-5-15 0-16,1-6 2 15,-3-11-8-15,0-4 13 16,-6-5-6-16,-4-5 13 16,-2-1-11-16,-1-20 12 15,1-8-15-15,9-10-24 16,12-6-26-16,9-4-110 15,16-2-176-15</inkml:trace>
  <inkml:trace contextRef="#ctx0" brushRef="#br0" timeOffset="35381.33">4455 6241 873 0,'0'0'47'0,"0"0"-31"15,0 0-16-15,0 0 96 0,0 0-47 16,0 0-19-16,72 0 3 15,-35 0-26-15,3 0 0 16,5-7-7-16,-2-2-62 16,-1 4-42-16,-12 0-159 15,-18 0-285-15</inkml:trace>
  <inkml:trace contextRef="#ctx0" brushRef="#br0" timeOffset="35599.25">4442 6476 609 0,'0'0'292'0,"0"0"-288"16,0 0-4-16,0 0 78 16,0 0 19-16,0 0-57 15,55 2-38-15,-9-8 0 16,5-4-2-16,4 1-12 15,0-4-39-15,0-4-85 16,-7 0-143-16</inkml:trace>
  <inkml:trace contextRef="#ctx0" brushRef="#br0" timeOffset="35981.22">4965 5897 785 0,'0'0'77'0,"0"0"-61"16,0 0 41-16,0 0 21 15,0 0-75-15,0 0 14 16,0 66-17-16,3-15 28 0,3 7 8 16,0 7 7-16,2 3-12 15,-1 2 5 1,-4-4-20-16,3-5-13 0,0-7 2 16,-6-7-5-16,3-8 0 15,0-7 0-15,-3-8 4 16,0-8-8-16,3-6-7 15,0-6-70-15,4-4-30 16,-1 0-194-16,-1-17-389 16</inkml:trace>
  <inkml:trace contextRef="#ctx0" brushRef="#br0" timeOffset="36595.75">5456 5363 585 0,'0'0'201'0,"0"0"-199"15,0 0 4-15,0 0 21 16,0 0-9-16,0 0-15 15,0 65 38-15,0-23-29 16,0 8 20-16,3 8-8 16,3 13 15-16,-6 13-6 15,3 8-23-15,-3 8 27 16,0 1-29-16,0-2-3 16,0-2 17-16,0-3-21 15,0-7 13-15,-9-4-4 16,1-6-9-16,-2-6 12 0,4-11 5 15,3 0-8-15,0-11 10 16,0-3-18-16,3-3 13 16,0-7-6-16,0-2-8 15,0-12 9-15,0-7-10 16,3-6 0-16,-3-6 2 16,3 0 5-16,-3-3-7 15,0 3 0-15,0-3 6 16,0 0-11-16,0 0 5 15,3-3-31-15,-3-16-27 16,0-9-163-16</inkml:trace>
  <inkml:trace contextRef="#ctx0" brushRef="#br0" timeOffset="37250.21">5754 5881 740 0,'0'0'13'0,"0"0"-7"15,0 0 50-15,0 0 27 16,0 0-35-16,0 0-31 16,12-3-9-16,9 3 1 15,9 0 20-15,-6 3-19 16,4 7 7-16,-7-1-13 15,3 5-3-15,-2 4-1 16,2 3 4-16,0 6-9 16,-2 2 5-16,-5 7-2 15,-4 1-5-15,-4 6 14 16,-1 3-6-16,-8 0-1 16,0-5 4-16,0 1-7 15,-5-6 3-15,-13-5-7 16,-1-4 4-16,-8-8-13 0,0-4 13 15,-4-4 0-15,4-8-24 16,-1-3 20-16,2 0-36 16,5-12-78-16,8-15-40 15</inkml:trace>
  <inkml:trace contextRef="#ctx0" brushRef="#br0" timeOffset="37631.18">6330 5959 805 0,'0'0'10'0,"0"0"7"15,0 0 78-15,0 0-48 16,0 0-31-16,0 0-16 15,-60 16 6-15,38 4-4 16,1 9 5-16,3 2-6 16,2 6 25-16,-2 3-16 15,3 2 29-15,3 1-9 16,-3-2-9-16,9 3-4 16,0-5 2-16,6-1-15 15,0-4 6-15,3-2-5 0,17-2-5 16,8-2 5-16,12-6 2 15,8-5-14-15,4-6-3 16,0-5-20-16,-4-4-8 16,-8-2-40-16,-10 0-28 15,-15-10-117-15</inkml:trace>
  <inkml:trace contextRef="#ctx0" brushRef="#br0" timeOffset="38368.05">7073 5891 519 0,'0'0'569'16,"0"0"-563"-16,0 0 9 0,0 0 16 15,0 0 48-15,0 0-64 16,-6 0-6-16,6 0-18 15,0 0 1-15,-2 7-41 16,-1 9-53-16,-4 4-63 16,-5 2-257-16</inkml:trace>
  <inkml:trace contextRef="#ctx0" brushRef="#br0" timeOffset="38661.07">7049 6453 620 0,'0'0'267'15,"0"0"-264"-15,0 0 3 16,0 0 28-16,0 0 44 16,0 0-41-16,55 187-11 15,-44-140-17-15,-7-1-7 16,-1 11 21-16,-3-1-22 15,0 4 6-15,0-1-6 16,-13-4 3-16,-7-3-8 16,-7-11-18-16,-7-5-23 15,-6-11 12-15,-2-11-73 16,3-12 52-16,2-2-72 16,6-22-108-16</inkml:trace>
  <inkml:trace contextRef="#ctx0" brushRef="#br0" timeOffset="39319.31">7674 6121 759 0,'0'0'165'16,"0"0"-151"-16,0 0 31 15,0 0 35-15,0 0-54 16,0 0-23-16,-24 74 11 15,5-37-14-15,5 6 25 16,2-1-11-16,5 4-10 16,7-3 3-16,0-4 1 15,7-5-8-15,19-5 0 16,7-9-28-16,8-9 0 16,4-8-37-16,-2-3-9 0,-10-1-10 15,-6-20 27-15,-9-4 57 16,-8-4 8-16,-4-4-7 15,-6-1 24-15,0 2-6 16,0 9 3-16,0 6 10 16,0 11 21-16,0 2 1 15,0 4-37-15,0 3-17 16,0 18-5-16,11 8-2 16,8 10 7-16,5-1 13 15,4-2-8-15,1-7-4 16,-1-7-1-16,6-9-23 15,-5-9 23-15,-1-4-14 16,2-5 14-16,-6-19 13 0,-5-6 10 16,-7-3 20-16,1-9 19 15,-8-1-61-15,-2-4 16 16,-3 5-17-16,0 6 2 16,0 7-9-16,0 11-4 15,0 7-36-15,0 8-73 16,0 0-312-16</inkml:trace>
  <inkml:trace contextRef="#ctx0" brushRef="#br0" timeOffset="39690.49">8320 5816 945 0,'0'0'0'0,"0"0"11"15,0 0 1-15,0 0 5 16,0 0 18-16,0 0-32 15,259 247 1-15,-220-178-8 0,-15 7 5 16,-12 1-1-16,-6-1 0 16,-6-4 4-16,0 1-6 15,-18-5 2-15,-9-4 0 16,-6-8-3-16,-1-3 3 16,-6-9-14-16,1-10-35 15,-7-10-96-15,-5-17-57 16</inkml:trace>
  <inkml:trace contextRef="#ctx0" brushRef="#br0" timeOffset="40358.92">9388 6304 348 0,'0'0'641'0,"0"0"-610"16,0 0-31-16,0 0 5 16,0 0 37-16,0 0 1 15,40 16-22-15,5-12 27 16,22-4-37-16,18 0-11 15,9 0-6-15,6 0-100 0,-12 0-157 16,-18 0-534-16</inkml:trace>
  <inkml:trace contextRef="#ctx0" brushRef="#br0" timeOffset="40549.55">9473 6559 696 0,'0'0'431'0,"0"0"-431"15,0 0-14-15,0 0 14 16,0 0 21-16,0 0-21 16,140-3-1-16,-64-6-77 0,6-6-232 15</inkml:trace>
  <inkml:trace contextRef="#ctx0" brushRef="#br0" timeOffset="41230.31">10320 6432 348 0,'0'0'563'0,"0"0"-563"16,0 0-57-16,0 0 57 16,0 0 91-16,0 0-21 15,61-4-57-15,-28-15-5 16,0-9-8-16,-7-9 14 15,-3-11-14-15,-5-11 1 16,-3-10-5-16,-6-6-9 16,0-1-15-16,-5 6 8 15,-4 4 13-15,0 7 7 16,0 11 10-16,0 19 88 16,0 13-85-16,0 16-13 0,0 6-5 15,-4 27-8-15,1 21-2 16,0 22 15-16,3 13 4 15,0 11 7-15,6 8 2 16,7-1-12-16,1-3-1 16,-1-12 2-16,-1-15 3 15,-3-14-10-15,-5-19-6 16,-1-18-12-16,-3-13 22 16,0-11-22-16,0-2 23 15,0-29 26-15,0-9-21 16,0-11-5-16,-3 0 0 15,-1-3 0-15,4 5-3 16,0 5 3-16,0 10 0 16,8 8 18-16,11 10-1 0,4 8-4 15,12 6-13-15,1 0-3 16,4 16-6-16,-1 16 15 16,-7 7-6-16,0 9 0 15,-8 5 5-15,-9-1-2 16,-5 2-3-16,-4-5 3 15,-6-3-11-15,0-2-27 16,0-13-157-16,0-9-358 16</inkml:trace>
  <inkml:trace contextRef="#ctx0" brushRef="#br0" timeOffset="41846.01">11188 6693 1 0,'0'0'926'0,"0"0"-897"16,0 0-23-16,0 0 5 15,0 0 12-15,0 0 35 0,-16 97-42 16,16-62-1-16,0-1-5 16,12 2-6-16,7-7 8 15,8-6-12-15,1-8-13 16,2-7 12-16,0-8-31 15,-5 0 6-15,-8-8 25 16,-4-18-1-16,-7-6 2 16,-3-4 0-16,-3 0-2 15,0-3-4-15,0 12 8 16,-6 7-2-16,0 7 14 0,2 12 1 16,4 1 0-16,-3 0-15 15,3 11-17 1,0 13 14-16,0 11-5 0,3 2 8 15,16 2 2-15,5 0-2 16,4-9-4-16,-1-10-6 16,-3-12-1-16,3-8 6 15,-5-1 3-15,-1-23 2 16,-9-7 27-16,-3-10-4 16,-4 2 19-16,-5-3-23 15,0-3-18-15,0 3-2 16,0 3-16-16,-1 8-11 15,-2 12-35-15,3 5-111 0,0 11-178 16</inkml:trace>
  <inkml:trace contextRef="#ctx0" brushRef="#br0" timeOffset="43054.2">11831 5866 699 0,'0'0'44'0,"0"0"-43"16,0 0 89-16,0 0-17 15,0 0-58-15,0 0 12 16,172 0-23-16,-144 12 4 16,-1 7-2-16,-2 4 4 15,-4 6-10-15,-6 5 0 16,-2 5 5-16,-2 9-11 15,-5 0 6-15,-6 3 0 16,0 1 0-16,0-5-17 0,-16-2-30 16,-4-8-24-16,-7-9-33 15,-4-11 22-15,-8-9-4 16,0-8 34-16,-1 0 29 16,10-3 15-16,15-15 3 15,15-7-163-15</inkml:trace>
  <inkml:trace contextRef="#ctx0" brushRef="#br0" timeOffset="43328.02">12377 6067 777 0,'0'0'77'0,"0"0"-66"16,0 0 44-16,0 0 13 15,0 0-11-15,0 0-47 16,-57 3 3-16,41 23-10 16,1 7 6-16,0 9 17 15,3 2-17-15,6-1 1 16,3 3-3-16,3-3 0 16,0-3-2-16,6-4-5 15,18-3-8-15,7-8-46 16,8-10-112-16,3-11-147 15</inkml:trace>
  <inkml:trace contextRef="#ctx0" brushRef="#br0" timeOffset="43645.94">11859 5743 774 0,'0'0'52'16,"0"0"-37"-16,0 0-11 16,0 0 67-16,0 0-49 0,0 0 3 15,-165 99-19-15,135-44 19 16,5 9-2-16,5 6-23 15,1 8 24-15,10 4-24 16,1 1 2-16,8-4-3 16,1-9 1-16,24-5-39 15,15-10-36-15,15-13-135 16,6-12-140-16</inkml:trace>
  <inkml:trace contextRef="#ctx0" brushRef="#br0" timeOffset="43945.14">12668 5832 872 0,'0'0'98'15,"0"0"-98"-15,0 0-1 16,0 0 1-16,0 0 57 16,0 0-11-16,65 238 2 15,-45-156-30-15,-11 3 13 16,-9-1-27-16,0-2 0 0,-18 3-1 16,-21-8-3-16,-20-2-4 15,-25-8-12-15,-31-11-90 16,-31-16-170-16</inkml:trace>
  <inkml:trace contextRef="#ctx0" brushRef="#br0" timeOffset="45203.12">2228 8045 717 0,'0'0'32'0,"0"0"-2"16,0 0 74-16,0 0-5 15,0 0-34-15,0 0-49 16,0 0 3-16,2 0-19 15,2 0-11-15,-1 9 9 16,0 18 4-16,0 13 1 16,0 13 29-16,3 8-30 15,0 7 20-15,3 4-22 16,1 1 1-16,4 2 2 0,2-5 1 16,2-7-8-1,-3-9 4-15,4-13-60 0,-2-10-31 16,-4-14-149-16,-4-12-157 15</inkml:trace>
  <inkml:trace contextRef="#ctx0" brushRef="#br0" timeOffset="45629.05">2252 8104 669 0,'0'0'85'0,"0"0"-85"15,0 0 5-15,0 0 0 16,0 0 42-16,0 0-6 16,182-181-23-16,-154 169-12 15,-13 7-8-15,-12 5 2 16,-3 0-14-16,0 0 7 15,0 8-16-15,3 10 23 16,3 6 0-16,5 9 4 16,-1 3 0-16,2 6-4 15,4 8 1-15,-4 3-5 0,-1 3 4 16,-8 3-5 0,-3-12 1-16,0-7-23 15,-12-6 22-15,-9-9-1 16,3-8 6-16,-6-4 12 0,5-6 7 15,2-7 9-15,-5 0 5 16,0-10-14-16,-5-9-1 16,-3-5-18-16,3-1-129 15,3-4-83-15</inkml:trace>
  <inkml:trace contextRef="#ctx0" brushRef="#br0" timeOffset="46027.95">3178 7824 848 0,'0'0'21'0,"0"0"-16"16,0 0 56-16,0 0-40 0,0 0 32 16,0 0-20-16,-101 146-14 15,80-81 28-15,-3 11-29 16,8 10 12-16,4 3 0 15,9 1-20-15,3 1 8 16,1-1-18-16,23-1 2 16,9-11-4-16,9-8 2 15,10-12-13-15,9-13-46 16,11-15-117-16,2-21-184 16</inkml:trace>
  <inkml:trace contextRef="#ctx0" brushRef="#br0" timeOffset="46641.48">3797 8022 783 0,'0'0'116'0,"0"0"-114"15,0 0-2-15,0 0 0 0,0 0 5 16,0 0 39 0,-3 168-37-16,3-112 20 0,0-1-7 15,5-7-9 1,11-8-9-16,5-10 7 0,9-10-18 15,7-11 4-15,2-9-28 16,1 0 7-16,-2-21-18 16,-7-11 37-16,-7-5 5 15,-8-6 0-15,-10-3 2 16,-6 0 0-16,0 2 0 16,0 16 21-16,-3 10 11 15,-3 11 21-15,3 5-33 0,3 2-15 16,0 2-10-16,0 20-11 15,0 9 16-15,9 9 5 16,6 6-1-16,3-1 9 16,4 3-9-16,-2 1 7 15,2 2-10-15,-1 2-1 16,-3 1 0-16,0 1-5 16,-8-7 4-16,-8 0-6 15,-2-3 7-15,-6-5-22 16,-21-5 15-16,-6-5-8 15,-4-10 15-15,-4-3-10 16,0-14 21-16,2-3-11 16,9-3 12-16,11-23-12 15,19-13-2-15,3-12-151 16,37-14-428-16</inkml:trace>
  <inkml:trace contextRef="#ctx0" brushRef="#br0" timeOffset="46845.45">4555 8338 1051 0,'0'0'61'0,"0"0"-61"15,0 0 2-15,0 0 6 16,0 0-8-16,0 0-5 15,218-42-20-15,-133 22-209 16,-21 4-411-16</inkml:trace>
  <inkml:trace contextRef="#ctx0" brushRef="#br0" timeOffset="47024.97">4561 8536 1003 0,'0'0'33'16,"0"0"-33"-16,0 0 21 15,0 0-4-15,0 0-17 0,0 0-58 16,245-89-226 0</inkml:trace>
  <inkml:trace contextRef="#ctx0" brushRef="#br0" timeOffset="47460.8">5204 8104 1005 0,'0'0'7'16,"0"0"-6"-16,0 0 0 16,0 0-1-16,0 0 34 15,0 0-24-15,-61 197-3 16,61-147-2-16,0-4 4 16,0-2-11-16,10-4 2 15,11-10 0-15,3-5-5 16,6-14-27-16,1-7 9 15,2-4 10-15,0-4-14 16,-8-19 0-16,-4-4-6 16,-9-9 32-16,-2-6-8 15,-10-8 14-15,0-4-5 16,0 4 0-16,-10 1 9 0,-8 10 1 16,-3 13 7-16,-1 10-8 15,-5 12 2-15,-4 4-11 16,-5 0-6-16,3 17-94 15,9-5-155-15</inkml:trace>
  <inkml:trace contextRef="#ctx0" brushRef="#br0" timeOffset="48038.7">5747 7559 696 0,'0'0'200'0,"0"0"-194"15,0 0 10-15,0 0-20 16,0 0 8-16,0 0 29 16,13 156 21-16,-7-78-40 15,0 15 24-15,-6 16-1 16,0 7-32-16,0-1 25 15,0-6-26-15,0-5-1 0,0-12 15 16,0-10-12-16,2-9-6 16,4-11 0-16,7-16 7 15,-4-9-19-15,0-13-10 16,4-12-56-16,-5-7-88 16,-2-5-364-16</inkml:trace>
  <inkml:trace contextRef="#ctx0" brushRef="#br0" timeOffset="48690.99">6212 7829 706 0,'0'0'170'0,"0"0"-156"15,0 0-11-15,0 0 45 16,0 0 0-16,0 0-44 16,106 17 22-16,-60-3-12 15,-4 3-11-15,-6 3 1 16,-6 6-2-16,-2 4-2 16,-4 8 0-16,-5 8 2 0,-5 7-2 15,-8 1 0-15,0 1 1 16,-6-5-4-16,0-6 3 15,0-5 0-15,0-3-5 16,-6-7-48-16,-11-4 16 16,-8-6 2-16,-5-9 25 15,-9-3 1-15,-1-7 16 16,1 0-7-16,2-7 5 16,7-13 0-16,11-3-10 15,5 0 0-15,14-4-117 16,0 4-130-16</inkml:trace>
  <inkml:trace contextRef="#ctx0" brushRef="#br0" timeOffset="49154.25">6819 7882 664 0,'0'0'99'15,"0"0"-95"-15,0 0 87 16,0 0 21-16,0 0-62 16,0 0-26-16,-28-5-22 15,10 14-1-15,-10 11 20 16,1 7-20-16,0 4 31 16,3 8-20-16,8 5-6 15,-1 6 35-15,7 1-25 16,7 0-3-16,3-1 12 15,0-3-24-15,0-4 21 0,3-4-22 16,7-2 3-16,7-4 1 16,2-3 2-16,8-8-6 15,10-2 0-15,8-9-74 16,7-6-43-16,-1-5-180 16</inkml:trace>
  <inkml:trace contextRef="#ctx0" brushRef="#br0" timeOffset="49817.48">7471 7817 956 0,'0'0'92'0,"0"0"-74"15,0 0 15-15,0 0 23 16,0 0-8-16,0 0-48 16,0 0-5-16,0 0-11 15,0 12-87-15,3 8 18 16,2 5-158-16</inkml:trace>
  <inkml:trace contextRef="#ctx0" brushRef="#br0" timeOffset="50083.21">7504 8414 401 0,'0'0'383'15,"0"0"-376"-15,0 0-7 16,0 0 14-16,0 0 24 16,0 0 1-16,88 235-36 15,-82-191-1-15,-3-5 3 0,-3 3 1 16,0-5-6 0,-12-1 0-16,-15-3-2 0,-7-7-1 15,-8-1-17-15,-4-9-70 16,-11-10 64-16,-1-6-91 15,4-9-323-15</inkml:trace>
  <inkml:trace contextRef="#ctx0" brushRef="#br0" timeOffset="50699.4">8060 8037 749 0,'0'0'42'15,"0"0"-33"-15,0 0 26 16,0 0 70-16,0 0-41 16,0 0-29-16,-34 209 10 15,34-166-41-15,0-3 4 16,4-1-3-16,10-5 2 0,11-5-14 16,5-9-29-16,3-6-41 15,4-11-18-15,-4-3-19 16,-6-4 44-16,-8-19 49 15,-10-7 14-15,-1-3 7 16,-8-6 26-16,0 1 7 16,0 3 20-16,0 12 6 15,0 9 13-15,0 8 16 16,0 6-61-16,0 0-24 16,3 8-3-16,4 21-14 15,5 7 13-15,4 6 2 16,4-2 0-16,8-3-1 0,-1-8-6 15,6-12-10-15,1-10-6 16,2-7-2 0,-3-7 11-16,-6-15 13 15,-5-11 21-15,-10-5 29 0,-5-5-27 16,-4-3 21-16,-3-4-34 16,0-2-7-16,-6 1-6 15,-1 10-46-15,7 13-51 16,0 10-86-16,0 8-484 15</inkml:trace>
  <inkml:trace contextRef="#ctx0" brushRef="#br0" timeOffset="51029.51">8742 7729 10 0,'0'0'822'0,"0"0"-815"15,0 0 7-15,0 0-14 16,0 0 93-16,0 0-31 16,103 128-4-16,-70-70-44 15,-8 10-6-15,-1 7 7 0,-5 5-9 16,-2-3-4-16,-7 1-2 15,-1 0 1-15,-6-1 0 16,-3-5 1-16,0-6-4 16,-12-9 1-16,-12-10-47 15,-7-8-3-15,-12-14-60 16,-5-11-47-16,-1-14-169 16</inkml:trace>
  <inkml:trace contextRef="#ctx0" brushRef="#br0" timeOffset="51571.06">9859 7975 785 0,'0'0'56'0,"0"0"-32"15,0 0 74-15,0 0-10 16,0 0-23 0,0 0-46-16,94 0-10 0,-28 0-18 15,7 0-23-15,0 0-183 16,-12 0-434-16</inkml:trace>
  <inkml:trace contextRef="#ctx0" brushRef="#br0" timeOffset="51747.59">9826 8229 1008 0,'0'0'0'0,"0"0"-22"0,0 0 10 16,0 0 7-16,0 0-216 16,0 0-508-16</inkml:trace>
  <inkml:trace contextRef="#ctx0" brushRef="#br0" timeOffset="53131.68">9834 8351 460 0,'0'0'365'0,"0"0"-353"0,0 0-4 15,0 0 56-15,0 0 1 16,0 0-42-16,128 0-11 16,-52 0-8-16,2 0 3 15,-4 0-7-15,-14 0 1 16,-20 0-5-16,-10 0 1 15,-15 0-6-15,-9 0 6 16,-6 0-5-16,0 0 0 16,0 0-18-16,-12-6-106 15,-3-7-272-15</inkml:trace>
  <inkml:trace contextRef="#ctx0" brushRef="#br0" timeOffset="53556.86">10983 7817 24 0,'0'0'917'0,"0"0"-897"16,0 0-20-16,0 0 0 0,0 0 13 16,0 0 16-1,-1 94 23-15,1-36-4 0,0 8-35 16,0 6 29-16,0 7 8 15,-2-2-38-15,2-1 18 16,0-1-24-16,0-6-5 16,0-7 2-16,0-11 0 15,10-11-3-15,-4-13 0 16,4-8 9-16,-7-8-19 16,0-8 0-16,3-3-68 15,1-3-22-15,7-25-179 16</inkml:trace>
  <inkml:trace contextRef="#ctx0" brushRef="#br0" timeOffset="53805.7">11346 8245 930 0,'0'0'180'0,"0"0"-173"16,0 0 3-16,0 0 66 16,0 0-33-16,0 0-27 0,233-24-16 15,-184 19 5-15,-10 2-11 16,-15 0 3-16,-11-3-37 16,-7-1-20-16,-6-4-37 15,-6-5-243-15</inkml:trace>
  <inkml:trace contextRef="#ctx0" brushRef="#br0" timeOffset="54509.81">11999 8157 835 0,'0'0'107'0,"0"0"-107"16,0 0-21-16,0 0 21 15,0 0 83-15,0 0-37 16,59 3-10-16,-28-19-32 15,-1-4-1-15,-3-14 17 16,-11-5-20-16,0-6 9 16,1-11-7-16,-2-2-2 15,-2-1-2-15,-2 3-16 16,-2 7 17-16,-6 14-9 16,-3 10 11-16,0 11-1 15,0 8 23-15,0 3-22 0,0 3 2 16,0 9-3-16,0 22-16 15,0 19 16-15,0 19 0 16,0 13 19-16,-3 21-1 16,3 3-13-16,0 6 2 15,0-4-7-15,3-4 2 16,10-16-9-16,-4-11 7 16,3-19-11-16,-6-19 4 15,-3-15-7-15,-3-13 13 16,0-11 1-16,0 0 0 0,0-20 16 15,0-13-16-15,-3-10 0 16,0-7-1-16,0-3 5 16,-2 1-9-1,5 4 5-15,0 6-8 0,0 9 2 16,0 13 4-16,11 11 2 16,1 2 0-16,5 7 4 15,5 0-8-15,4 7 3 16,6 15 1-16,-5 12 6 15,1 7-6-15,-7 5 2 16,-3 1-2-16,-7 0 4 16,-1-4-9-16,-1 0 3 0,-2-6-87 15,-1-9-206-15</inkml:trace>
  <inkml:trace contextRef="#ctx0" brushRef="#br0" timeOffset="55041.59">12866 8507 905 0,'0'0'73'0,"0"0"-73"15,0 0-7-15,0 0 7 0,0 0 13 16,0 0 5-16,-49 161-8 16,49-124-8-16,14-4 4 15,15-6-6-15,4-10-23 16,3-8-28-16,-5-6-57 16,-4-3 44-16,-9-9 47 15,-7-15 17-15,-1-5 56 16,-10-8 21-16,0-6-35 15,0 3-2-15,0 3-32 16,0 9 31-16,0 14-14 0,-3 7-18 16,3 7 5-1,0 0-12-15,0 19-21 0,0 12 17 16,3 6 4-16,13 6 3 16,2-6-3-16,9-8-12 15,6-7-5-15,-1-10-33 16,3-12 40-16,-5 0 6 15,-7-17 8-15,0-10 13 16,-11-7 41-16,-5-8-26 16,-6-8 13-16,-1-5-44 15,0-6 0-15,0 2-1 16,0 9-40-16,0 14-25 16,0 14-81-16,0 10-167 0</inkml:trace>
  <inkml:trace contextRef="#ctx0" brushRef="#br0" timeOffset="55462.47">13572 7899 926 0,'0'0'70'0,"0"0"-63"15,0 0-7-15,0 0 42 16,0 0-37-16,0 0 8 15,249 26-13-15,-203-15 0 16,-13 6-11-16,-8 2 9 16,-5 7-4-16,-7 7 5 15,-7 4-15-15,-6 5 16 16,0 4 0-16,0-3-13 16,-19 1 7-16,-1-2-31 15,-12-6-18-15,0-5 27 16,-8-8-51-16,-2-8 1 15,3-7-73-15,7-8-175 0</inkml:trace>
  <inkml:trace contextRef="#ctx0" brushRef="#br0" timeOffset="55757.67">14091 7995 832 0,'0'0'3'15,"0"0"44"-15,0 0 52 0,0 0-55 16,0 0-28-16,0 0-7 16,-27 45-9-16,15-7 23 15,3 5-22-15,-5 4 19 16,2 1-10-16,1-1-6 15,2-4-1-15,3 0-2 16,3-3-1-16,3-4 0 16,3-3-33-16,22-10-81 15,11-10-151-15</inkml:trace>
  <inkml:trace contextRef="#ctx0" brushRef="#br0" timeOffset="56129.68">13712 7727 659 0,'0'0'71'0,"0"0"-63"16,0 0 36-16,0 0 86 0,0 0-65 15,0 0-26-15,-147-3-34 16,121 28 1-16,-4 12 4 16,-2 10-9-16,6 14 29 15,0 10-13-15,4 13-12 16,-4 0 1-16,9-1-6 15,2-3 0-15,15-8-6 16,0-9-13-16,24-7-52 16,26-10-55-16,21-15-108 15,7-14-383-15</inkml:trace>
  <inkml:trace contextRef="#ctx0" brushRef="#br0" timeOffset="56425">14322 7729 1017 0,'0'0'1'0,"0"0"2"16,0 0-1-16,0 0 11 15,0 0 59-15,0 0-33 16,25 225-7-16,-21-142-12 0,-4 4-17 16,0 3 8-1,-23-4-11-15,-13-4 0 0,-19-6-1 16,-24-6-15-16,-27-12-47 16,-31-15-85-16,-25-21-433 15</inkml:trace>
  <inkml:trace contextRef="#ctx0" brushRef="#br0" timeOffset="60173.64">1888 5709 459 0,'6'-13'1'16,"-2"7"5"-16,-4 1 6 15,0 0 106-15,0 5 18 16,0 0-60-16,0-1-54 0,0 1 8 15,0 0-19-15,0 0-1 16,-4-2 31-16,-2 0-14 16,-6 2-2-16,-3-1-25 15,-13 1 11-15,-11 0-14 16,-9 0 3-16,-14 9 0 16,-5 8-9-16,-10 2 12 15,-3 0-3-15,7 1 0 16,7-4 12-16,20-4-10 15,18-2 16-15,14-4-7 16,11 0-5-16,-1-1-4 16,4 4-2-16,0 10 0 15,0 1 5-15,4 10-6 16,2 6 6-16,0 4-2 0,0 9 22 16,-6 5-24-16,0 5 16 15,0 3-11-15,0 4 3 16,0-2-4-16,0 1-5 15,0 2 0-15,0 0-1 16,5 5 9-16,6 3-7 16,0 4 5-16,7 0-3 15,-5 5 6-15,2 2-9 16,-6 1 0-16,2-3 4 16,-5-2 2-16,-1-6-1 15,-2-3-5-15,-3-6 6 16,0-3 5-16,0-7-7 15,0-7 2-15,0 3 13 0,-1-3-18 16,-5 2 12-16,2 1-10 16,-1 3 2-16,2 1-1 15,0 5-4-15,-3-2 0 16,3 5 4-16,0-2 5 16,-1-4-9-16,4-9 0 15,0 0 5-15,0-4 7 16,0 1-10-16,0 2 3 15,4 4 21-15,-1-3-25 16,0-1 10-16,-3-10-11 0,0-5 3 16,3-10-9-1,0-9 8-15,-3-1-2 0,0-8 0 16,0 0 7-16,0-2-7 16,0-1 0-16,0 1 2 15,0-1 3 1,0 1-4-16,0-1 0 0,0 3 12 15,0-4-10-15,0 0 1 16,0-2-4-16,0 3 7 16,0-1-7-16,0 3 0 15,0 4 0-15,0 7 2 16,-3 2 4-16,0 4-3 16,-3 2 8-16,2 2-8 15,1-3 4-15,-2 4-7 16,2-5 2-16,2-2 3 0,1-3 0 15,0-1-5-15,0-2 0 16,0-2 6-16,0 1-3 16,0-2-2-16,0-1-1 15,0-1 3-15,0-4 8 16,0-2-10-16,0-1-1 16,0-2 3-16,0 0 5 15,0 0-5-15,0 0 15 16,0 0 23-16,0 0-28 15,0 0 17-15,0 0-4 16,0 0-16-16,0 0 15 16,0 0-25-16,0 0 1 15,0 0 0-15,3 0 8 16,3 0-12-16,19 0 3 0,21-6-3 16,23-5-4-16,22-1 7 15,12-5 0-15,10 2-2 16,-4 1 2-16,-9 0 0 15,-12 2-9-15,-19-2-21 16,-19 4 27-16,-20 6-12 16,-16 1 15-16,-10 3-2 15,-4 0 8-15,0 0 10 16,0 0 4-16,0 0-15 16,0 0 24-16,0 0-29 15,0-3 1-15,0 3-4 0,0 0 5 16,0 0-2-1,0 0 0-15,0 0-11 0,0 0 3 16,0 0 4-16,0 0 4 16,0 0-8-16,0 0 9 15,0 0-1-15,0 0 0 16,0 0 4-16,0 0-7 16,0 0 3-16,0 0 0 15,0 0-2-15,0 0 8 16,0 0-6-16,0 0 0 15,0 0 4-15,0 0-10 16,0 0 6-16,0 0 0 16,2-3-1-16,-1 3 4 0,1 0-3 15,-2 0 0-15,0 0-20 16,0 0 5-16,0 0-68 16,0-8-76-16,-6-8-154 15</inkml:trace>
  <inkml:trace contextRef="#ctx0" brushRef="#br0" timeOffset="62300.06">2659 10466 583 0,'0'0'157'0,"0"0"-130"16,0 0 33 0,0 0 63-16,0 0-68 0,0 0-17 15,0 0-35-15,0-13-3 16,0 38-5-16,0 9 2 16,0 12 3-16,0 6 21 15,0 6-19-15,0 9 17 16,3 8 3-16,3 4-21 15,3 0 14-15,-1 3-15 16,-3-3 7-16,0-6-2 16,-2-6-2-16,0-8-3 15,0-9 0-15,0-9-8 16,0-4 7-16,-3-7-53 16,0-6-66-16,0-14-104 15,0-10-286-15</inkml:trace>
  <inkml:trace contextRef="#ctx0" brushRef="#br0" timeOffset="62772.9">2616 10634 740 0,'0'0'130'16,"0"0"-110"-16,0 0-17 15,0 0 12-15,0 0 3 16,0 0-18 0,124-79 9-16,-83 66-8 0,-2-1-1 15,-3 1 0-15,-3 6 3 16,-5 4-3-16,-7 1 0 15,-12 2-10-15,-1 0 10 16,-5 5-14-16,-2 15 7 16,-1 7 0-16,0 8 4 15,0 9 3-15,0 7 0 16,0 7 0-16,-3 1-3 16,-9 0 6-16,-4-9-3 0,1-3 0 15,-6-8 7-15,-3-9-7 16,0-10 6-16,-1-7 12 15,4-6 34-15,6-7-31 16,2 0 9-16,2-3 12 16,5-21-41-16,3 2-2 15,3-7-79-15,0-2-146 16,0 4-344-16</inkml:trace>
  <inkml:trace contextRef="#ctx0" brushRef="#br0" timeOffset="63857.63">3799 10178 6 0,'0'0'753'0,"0"0"-721"16,0 0 5-16,0 0 5 15,0 0 23-15,0 0-53 16,-72 32-10-16,32 18 25 16,-5 16-3-16,5 18 3 15,-2 9 15-15,5 15-29 16,10 4 9-16,9 1-13 0,9 3-9 16,8-11 11-1,1-6-8-15,10-12-3 16,14-12 0-16,9-13 8 15,10-9-21-15,9-14-4 0,9-14-77 16,8-19-99-16,-5-6-231 16</inkml:trace>
  <inkml:trace contextRef="#ctx0" brushRef="#br0" timeOffset="64473.59">4164 10592 811 0,'0'0'108'0,"0"0"-103"15,0 0 10-15,0 0 16 16,0 0-29-16,0 0 0 15,-43 109 1-15,38-48 13 16,5 3-15-16,0-2 13 16,3-6-5-16,17-8 4 15,7-12-14-15,9-11 1 16,2-14-20-16,4-11 19 16,4 0-17-16,-4-21 18 15,-6-11-7-15,-8-7 16 16,-10-5-9-16,-9-4 0 0,-6 0 1 15,-3-1-5-15,0 10 10 16,0 10-6-16,0 12 16 16,0 9-13-16,0 5 16 15,0 3-19-15,0 0-16 16,3 11 14-16,12 14-7 16,0 4 9-16,1 2 0 15,4 8 3-15,-4 2-6 16,-1-2 3-16,0 3 0 15,-6-5-1-15,0 3 2 16,1-4-1-16,1 0 0 16,-2 0 7-16,-2-2-13 0,-1-1 6 15,-6-3 0-15,0-4-6 16,0-1 6-16,-16-4-3 16,-11-1-4-16,-9-8 14 15,-1 2-7-15,-1-7 0 16,4-7 5-16,10 0-14 15,8-7 3-15,13-19-86 16,3-13-208-16</inkml:trace>
  <inkml:trace contextRef="#ctx0" brushRef="#br0" timeOffset="64803.7">5098 10237 478 0,'0'0'433'16,"0"0"-433"-16,0 0-3 16,0 0 3-16,0 0 81 15,0 0-28-15,49 328-34 16,-34-236 19-16,0 8-17 15,-6 1 11-15,-3-1-17 16,0-5-8-16,0-6-1 0,-2-12-6 16,2-7 0-16,-3-15-3 15,0-9 7-15,-1-17-4 16,-1-12 0-16,-1-9-32 16,0-8-37-16,0-10-92 15,0-21-292-15</inkml:trace>
  <inkml:trace contextRef="#ctx0" brushRef="#br0" timeOffset="65332">5702 10476 843 0,'0'0'82'0,"0"0"-82"16,0 0 0-16,0 0 13 0,0 0 1 16,0 0-4-16,0 0-6 15,309 5 7-15,-278 19-10 16,-7 10-1-16,-12 5 0 15,-6 4 10-15,-6 7-9 16,0 3 1-16,0-1-2 16,-9 1 7-16,-6-7-8 15,-3-2 1-15,-4-6-4 16,-8-9-3-16,0-7-1 16,-4-7 8-16,-2-10 0 15,3-5 6-15,5 0-11 16,4-20 5-16,15-10-74 15,9-9-197-15</inkml:trace>
  <inkml:trace contextRef="#ctx0" brushRef="#br0" timeOffset="65608.47">6351 10515 784 0,'0'0'109'0,"0"0"-94"16,0 0 14-16,0 0 10 15,0 0-35-15,0 0 19 16,-130 96-15-16,111-47 13 16,7 6 16-16,1 4-14 0,7-4 3 15,4 1-14 1,0-2-9-16,0-7 3 0,12-3-2 15,10-4-8-15,17-10-14 16,6-8-121-16,13-15-121 16</inkml:trace>
  <inkml:trace contextRef="#ctx0" brushRef="#br0" timeOffset="65912.64">6930 10321 649 0,'0'0'401'0,"0"0"-401"16,0 0 0-16,0 0-4 15,0 0 4-15,0 0-3 16,-5 7-49-16,23 8-118 0,0 5-267 16</inkml:trace>
  <inkml:trace contextRef="#ctx0" brushRef="#br0" timeOffset="66182.08">7016 10888 209 0,'0'0'722'15,"0"0"-722"-15,0 0 9 16,0 0 7-16,0 0 42 15,0 0-51-15,30 192 5 16,-24-155-12-16,-3 2 3 16,-3-2-7-16,0-1 4 0,-9-3-13 15,-9-6 13-15,-6-5-38 16,-1-9 25-16,-5-9-14 16,-3-4-21-16,5-7-108 15,13-20-407-15</inkml:trace>
  <inkml:trace contextRef="#ctx0" brushRef="#br0" timeOffset="66718.77">7468 10529 846 0,'0'0'160'15,"0"0"-160"1,0 0 0-16,0 0 6 0,0 0 22 16,0 0-8-16,-31 228-15 15,31-169 5-15,12-7-8 16,10-9-2-16,8-6 0 16,6-10-5-16,10-13 5 15,-1-6-11-15,1-8 10 16,-4-5-7-16,-5-19 7 15,-7-9 2-15,-6-8 2 16,-11 0 14-16,-7-7-15 0,-6 3 6 16,0 5-2-16,-3 10 0 15,0 16-6-15,-1 6 0 16,4 8 0-16,0 0-2 16,0 0 2-16,0 16-9 15,0 7 8-15,0 10 2 16,10 6 5-16,-1 1-1 15,0 4-5-15,3-2 19 16,-3 1-17-16,0 1-2 16,1-3 0-16,-4-1 5 15,-1 6-7-15,-2-5 2 16,0-3 0-16,-3-7-4 16,0 0 4-16,0-12-4 0,0-6-1 15,0-4-28-15,-6-5 13 16,-21-4-27-16,-9-4-65 15,-3-18-151-15,1-14-163 16</inkml:trace>
  <inkml:trace contextRef="#ctx0" brushRef="#br0" timeOffset="67035.53">8171 10162 969 0,'0'0'46'16,"0"0"-34"-16,0 0-12 0,0 0 23 15,0 0 15-15,0 0-9 16,195 244-22-16,-150-157-6 16,-6 2 2-16,-4 6 9 15,-9 1-15-15,-10-6 3 16,-10-1 0-16,-6-4-7 15,0-3 12-15,-9-5-5 16,-16-8 0-16,-14-6 5 16,-7-6-10-16,-2-3 5 15,-12-10-2-15,-5-10-44 16,-5-18 19-16,-5-13-88 16,2-3-166-16</inkml:trace>
  <inkml:trace contextRef="#ctx0" brushRef="#br0" timeOffset="69102.7">9258 10561 324 0,'0'0'176'16,"0"0"-157"-16,0 0 7 15,0 0 70-15,0 0-46 0,0 0-13 16,0 0-9 0,0 0-17-16,0 0 24 0,0 0 4 15,0 0-8-15,0 1 14 16,0-1-28-16,0 0 8 16,0 0 0-16,0 0-24 15,0 0 16-15,0 0-17 16,0 0 4-16,0 0-5 15,0 0 9-15,0 0-8 16,0 0 11-16,0 0-8 16,0 0 11-16,0 0-7 15,0 0 2-15,0 0 15 0,0 0-24 16,0 0 8-16,0 0-4 16,0 0 6-16,0 0-11 15,0 3 1-15,0-3 0 16,0 0-4-16,0 0 9 15,0 0-5-15,0 0 0 16,0 0 10-16,0 0-11 16,0 0 1-16,0 0 0 15,0 0 3-15,0 0-3 16,0 0 0-16,0 0 0 16,0 0 11-16,0 0-13 15,0 0 2-15,0 0 0 16,0 0 4-16,0 0-1 0,0 0-1 15,0 0-1 1,0 0 10-16,0 0-11 0,0 0 0 16,0 0 0-16,0 0 10 15,0 0-7-15,0 0 2 16,0 0-5-16,0 0 12 16,0 0-13-16,0 0 1 15,0 0 0-15,0 0 0 16,0 0 5-16,0 0-5 15,0 0 0-15,0 0 10 16,0 0-13-16,0 0 3 16,0 0 0-16,0 0-5 15,0 0 11-15,0 0-6 16,0 0 0-16,0 0 3 16,0 0-3-16,0 0 0 0,0 0 2 15,9 0 3-15,15 0 1 16,7 0-4-16,11 0 0 15,1 0 3-15,-7-3-6 16,-6 3 1-16,-8-1 0 16,-9 1-7-16,-2 0 11 15,-5 0-4-15,-6 0 0 16,0 0 9-16,0-2-6 16,0 1-3-16,0 1 0 15,0 0 12-15,0 0-9 16,0 0-3-16,0 0 0 15,0 0-29-15,3 0-75 16,0 0-133-16,-3 0-247 16</inkml:trace>
  <inkml:trace contextRef="#ctx0" brushRef="#br0" timeOffset="69494.64">9270 10724 594 0,'0'0'98'15,"0"0"-61"-15,0 0 51 16,0 0 10-16,0 0-27 15,0 0-49-15,27 3-15 16,-2-3 29-16,8-7-21 16,0 2 0-16,3 0-10 15,-5 1 5-15,-1-1-11 16,0 2 1-16,-8-1 0 16,-6 0 8-16,-5 1-1 15,-5 3-6-15,-6 0 6 16,0 0 0-16,0-1 4 0,0 1-11 15,0 0-4 1,0 0 1-16,6 0-58 0,7-9-133 16,4-4-369-16</inkml:trace>
  <inkml:trace contextRef="#ctx0" brushRef="#br0" timeOffset="72769.2">10769 10558 680 0,'0'0'40'0,"0"0"-26"0,0 0 16 15,0 0 78-15,0 0-34 16,0 0-40-16,3 7 20 15,0-7-16-15,0 0-18 16,9-3 26-16,9-14-35 16,1-6 4-16,8-10-15 15,-4-9 13-15,0-9-15 16,-8-7 2-16,0-3 0 16,-9 5-6-16,-3 9-3 15,-3 12 9-15,-3 14-2 16,0 9 10-16,0 9-13 15,0 3 5-15,0 0-12 16,0 6 11-16,0 27-30 0,0 20 31 16,3 23-1-16,4 13 5 15,1 10-5-15,-5 7 1 16,0 0 0-16,-3-1 2 16,0-9 6-16,0-13-8 15,0-10 0-15,-6-17-4 16,-1-17-2-16,3-16 3 15,-3-10-5-15,7-10 5 16,-3-3 6-16,-3-11 23 16,3-21 16-16,-3-7-28 15,6-6-14-15,0-4 0 16,0 2 0-16,15 2-6 0,2 9-7 16,6 10-6-16,-1 6 10 15,4 7-12-15,-6 10 20 16,6 3-5-16,-5 7-4 15,3 19 6-15,-2 10 6 16,2 8-2-16,-9 4 0 16,3 0 8-16,-6 0-18 15,-3-4 4-15,-2-5-178 16,-4-10-306-16</inkml:trace>
  <inkml:trace contextRef="#ctx0" brushRef="#br0" timeOffset="73318.89">11567 10899 485 0,'0'0'545'0,"0"0"-538"15,0 0 2-15,0 0-5 16,0 0-4-16,0 0 0 16,-12 104 24-16,12-57-24 15,0-4 4-15,0-2-3 0,9-7 5 16,0-6-6-16,6-9 0 16,0-8-34-16,1-8 4 15,1-3-11-15,5-7 23 16,-6-15 16-16,1-5 4 15,-8-10 10-15,1 1 3 16,-4-4-14-16,-5 8 11 16,1 5-10-16,-2 12 3 15,0 7 40-15,0 8-26 16,0 0 0-16,0 0-19 16,0 7-19-16,1 11 15 15,6 7-2-15,3-3 0 16,2 1-6-16,0-9-28 15,3-4 0-15,-6-4 11 16,4-6 27-16,-4-3 2 0,-3-17 15 16,2-7 29-16,-4-5 8 15,2-4-36-15,-3-5 10 16,0-1-26-16,0-2-9 16,-3 5-3-16,0 9-33 15,0 10-39-15,0 8-68 16,0 7-320-16</inkml:trace>
  <inkml:trace contextRef="#ctx0" brushRef="#br0" timeOffset="73823.82">12130 10366 817 0,'0'0'66'16,"0"0"-60"0,0 0 20-16,0 0 21 0,0 0-7 15,0 0-40-15,168-65 10 16,-129 65-16-16,-7 0 6 16,-6 0 0-16,-2 10-1 15,-11 3 1-15,-1 9 0 16,-3 9-2-16,-6 9 2 15,-2 9-3-15,-1 4 3 16,0 3 0-16,0 0-3 16,-4 0 3-16,1-3-7 15,-3-10-21-15,0-4-18 0,-7-11-11 16,-6-9-1-16,-4-6 40 16,-7-10 12-16,-2-3-10 15,3 0-9-15,5-22-115 16,9-8-456-16</inkml:trace>
  <inkml:trace contextRef="#ctx0" brushRef="#br0" timeOffset="74138.23">12662 10403 588 0,'0'0'184'16,"0"0"-171"-16,0 0 17 15,0 0 50-15,0 0-59 16,0 0-18-16,-52 44 35 16,29-13 3-16,-2 13-19 15,1 2 9-15,5 3-28 16,2 2 21-16,8-1-21 15,-1-6 2-15,7-3 1 16,3-5-3-16,0-10-3 16,16 0 0-16,14-12-62 15,9-5-61-15,6-9-139 16</inkml:trace>
  <inkml:trace contextRef="#ctx0" brushRef="#br0" timeOffset="74467.36">12177 10086 417 0,'0'0'287'15,"0"0"-243"-15,0 0 26 16,0 0 54-16,0 0-60 0,0 0-50 16,-288 109 25-16,269-46-27 15,8 12 6-15,9 9 13 16,2 2-25-16,0 1 3 16,16 0-9-16,6-4 4 15,14-7-10-15,10-11-12 16,11-11-47-16,10-11-23 15,6-13-135-15,6-18-288 16</inkml:trace>
  <inkml:trace contextRef="#ctx0" brushRef="#br0" timeOffset="74803.63">12850 10028 889 0,'0'0'18'0,"0"0"3"15,0 0 19-15,0 0-18 16,0 0 31-16,0 0-26 0,162 170-11 15,-129-98-7 1,-6 5-1-16,-15-1-6 16,-6-1-2-16,-6 2 0 15,0-1-3-15,-15-7 3 0,-12-6-1 16,-6-7-32-16,-1-7-58 16,-9-12-82-16,4-10-42 15,-3-11-371-15</inkml:trace>
  <inkml:trace contextRef="#ctx0" brushRef="#br0" timeOffset="75330.2">13363 9752 630 0,'0'0'104'0,"0"0"-89"16,0 0 15-16,0 0 56 16,0 0-43-16,0 0 5 15,249 187-35-15,-212-123 7 16,-10 15 3-16,-9 15-19 15,-9 10 26-15,-4 5-19 16,-5 10-3-16,0-3 1 16,0 0-3-16,-8-5-6 15,-4-5 0-15,-4-9-5 16,-7-5 4-16,-5-9-21 16,-18-5 0-16,-11-10-3 0,-10-7-63 15,-15-8 15-15,-9-13-51 16,-9-14-64-16,-13-9-227 15</inkml:trace>
  <inkml:trace contextRef="#ctx0" brushRef="#br0" timeOffset="76056.08">10957 9841 643 0,'0'0'44'15,"0"0"-42"-15,0 0 49 16,0 0 1-16,0 0 19 16,0 0-25-16,-246 87-23 15,183-34 27-15,-1 13-11 16,-3 10-12-16,3 13 19 15,0 10-35-15,7 9 24 16,3 12 0-16,11-2-29 16,15 8 12-16,21 0-15 15,11-2-3-15,33-11 10 16,30-7-1-16,17-4-12 16,32-12 3-16,24-11-93 0,20-23-67 15,8-27-351-15</inkml:trace>
  <inkml:trace contextRef="#ctx0" brushRef="#br0" timeOffset="77182">13900 9455 613 0,'0'0'103'0,"0"0"-103"16,0 0-8-16,0 0 6 16,0 0 2-16,0 0 11 15,0 0-6-15,28 164-1 16,14-149 14-16,11-9-11 0,2-6 11 15,-3 0-17-15,-9-6 7 16,-12-11-14-16,-7-10 6 16,-6-6 0-16,-10 1 35 15,-3-7 5-15,-5 6-1 16,0 2-1-16,0 11-30 16,-3 6-4-16,0 6-4 15,3 8 0-15,0 0 0 16,0 0 1-16,0 8-2 15,0 15-8-15,0 10-7 16,0 5 12-16,0 5 4 16,3-1 0-16,0 5 14 0,0 2-9 15,2 3-5 1,1 2 0-16,0 2 10 0,4 4-12 16,-4-4 2-16,1 0 0 15,-1-8-3-15,2-4 3 16,-5-4-3-16,-3-4 1 15,0-6-22-15,0-6 17 16,-17-8-14-16,-2-3 11 16,-11-10 9-16,-9-3 2 15,-2-3 6-15,-9-21 2 16,2-2-3-16,1-7 8 16,10 0-14-16,10-6-4 15,24-1-28-15,3 1-168 0</inkml:trace>
  <inkml:trace contextRef="#ctx0" brushRef="#br0" timeOffset="77704.06">15184 10545 741 0,'0'0'0'0,"0"0"-7"0,0 0 7 16,0 0 21-16,0 0 2 15,0 0 2-15,-142 217-1 16,120-183-1-16,-2-1 19 16,5-2-32-16,-3-6-2 15,5-5-8-15,-5-11-4 16,0-4-106-16,2-5-239 15</inkml:trace>
  <inkml:trace contextRef="#ctx0" brushRef="#br0" timeOffset="77946.4">14848 10515 863 0,'0'0'0'16,"0"0"-9"-16,0 0 9 16,0 0 22-16,0 0 36 15,0 0-20-15,146 195-31 16,-111-156 11-16,-2 1-13 16,-4-7-5-16,0-4 0 15,-9-8-21-15,-1-8-53 16,-3-6-107-16,-6-7-143 15</inkml:trace>
  <inkml:trace contextRef="#ctx0" brushRef="#br0" timeOffset="78196.73">14774 10626 732 0,'0'0'84'0,"0"0"-52"15,0 0 96-15,0 0-35 0,0 0-78 16,0 0-2-16,249 14-6 16,-174-11 2-16,-4-3-18 15,-2 0-11-15,-5 0-123 16,-11-12-230-16</inkml:trace>
  <inkml:trace contextRef="#ctx0" brushRef="#br0" timeOffset="79912.72">16414 10154 666 0,'0'0'63'16,"0"0"-54"-16,0 0-8 16,0 0 59-16,0 0 12 15,0 0-45-15,35 67-22 16,-25-7 30-16,2 16 18 16,2 3-43-16,-2 10 16 15,2 0-20-15,-2 0 5 16,2-6 3-16,-5-11-8 0,0-11-4 15,1-16-2-15,-2-8 7 16,-2-10-3-16,-3-11-4 16,0-6 2-16,0-4 0 15,1-2 5-15,-1-4-14 16,6-4 7-16,0-16-66 16,3-5-131-16</inkml:trace>
  <inkml:trace contextRef="#ctx0" brushRef="#br0" timeOffset="80257.8">16985 10677 803 0,'0'0'166'0,"0"0"-158"15,0 0 12-15,0 0 24 16,0 0-28-16,0 0 10 16,359-10-26-16,-296 10 0 15,-14 0-8-15,-15 0 15 0,-13 0-7 16,-12 0 0-1,-9 0 0-15,0 0-2 0,0-3 2 16,-12-1 0-16,-9 1-9 16,2-3-48-16,-4-7-174 15,4-4-520-15</inkml:trace>
  <inkml:trace contextRef="#ctx0" brushRef="#br0" timeOffset="81006.22">17823 10568 590 0,'0'0'146'0,"0"0"-146"15,0 0 0-15,0 0 34 16,0 0 29-16,0 0-34 15,169-43-29-15,-124 13 0 0,-7-9 7 16,-4-11-4-16,-10-13 4 16,-6-6 7-16,-9 0-14 15,-9 8 14-15,0 12-2 16,0 14-5-16,-6 15 32 16,0 13-16-16,3 5 23 15,-1 2-42-15,0 5 3 16,1 21-14-16,0 21 5 15,3 20 2-15,0 18 15 16,0 11 4-16,6 8 8 16,-2 0-15-16,0-1-5 0,-4-4-3 15,0-13-4 1,0-14 0-16,-12-19-6 0,3-10 3 16,0-17-6-16,-1-13 9 15,4-9-15-15,-4-4 11 16,4-7 4-16,-1-20 0 15,3-8 10-15,4-5 2 16,0-6-12-16,8 0 4 16,14 2 3-16,0 4-8 15,8 10 1-15,2 11 0 16,1 7-6-16,0 9 2 16,2 3 4-16,-9 12 0 15,3 18 0-15,-7 15-5 16,-1 6 8-16,-9-2-3 15,-5 4 11-15,-4-7-5 0,-3 0-6 16,0-3 0-16,0-7-14 16,2-6-35-16,2-10-219 15,0-14-490-15</inkml:trace>
  <inkml:trace contextRef="#ctx0" brushRef="#br0" timeOffset="81553.75">18647 10998 921 0,'0'0'0'15,"0"0"-2"-15,0 0 2 16,0 0 1-16,0 0 20 16,0 0-21-16,4 217 5 15,13-186-9-15,5-15 4 16,1-3-18-16,2-9-1 16,4-4-19-16,-2 0 3 15,-2-19-15-15,-4-9 8 16,-8-4 42-16,-2-6 4 15,-3-7 30-15,-3 1-1 16,-5 6-20-16,0 8 41 0,0 11-37 16,0 11 9-16,0 8 18 15,0 0-29-15,0 17-15 16,0 13-2-16,0 9 0 16,0 1 0-16,1-1 2 15,12-3 0-15,-2-9-2 16,3-11 2-16,4-9-56 15,-5-7-13-15,5 0 47 16,-1-14 22-16,0-11 3 16,-5-9 50-16,2-3 25 0,-5-2-26 15,3-5-5-15,1-6-24 16,4-1-17-16,-6 5-12 16,1 7-29-16,-3 11-140 15,2 8-283-15</inkml:trace>
  <inkml:trace contextRef="#ctx0" brushRef="#br0" timeOffset="81982">19324 10360 774 0,'0'0'17'0,"0"0"10"15,0 0 13-15,0 0-5 16,0 0-9-16,0 0-17 15,211 16 5-15,-177-3-14 16,-10 3 0-16,-3 6 4 16,-3 0 3-16,-8 10-7 15,-2 6 0-15,-4 5 3 0,-1 6-8 16,-3 7 5 0,0-3 0-16,-4 1-6 0,-11-6-24 15,-4-7 0-15,-8-5-18 16,-6-7-20-16,-5-10 27 15,0-9-27-15,-1-9-38 16,3-1-35-16,13-6-117 16</inkml:trace>
  <inkml:trace contextRef="#ctx0" brushRef="#br0" timeOffset="82304.14">19768 10486 644 0,'0'0'130'16,"0"0"-128"-16,0 0 55 15,0 0 13-15,0 0-70 16,0 0 33-16,-36 96-7 15,21-60-5-15,-3 10 16 16,-1 0-34-16,-4 1 21 16,4-1-11-16,0 1-13 0,6-8 12 15,7-3-12-15,6-6 0 16,0-7 0-16,19-3-13 16,9-10-57-16,6-7-100 15,8-3-145-15</inkml:trace>
  <inkml:trace contextRef="#ctx0" brushRef="#br0" timeOffset="82651.78">19349 10129 525 0,'0'0'128'0,"0"0"-109"16,0 0 19-16,0 0 55 16,0 0 7-16,0 0-52 15,-205 108-15-15,177-41-15 16,-2 13 9-16,4 9 5 15,3 3-29-15,8 0 13 16,3 3-16-16,12-8 7 16,3-7-14-16,28-14 2 15,15-14-23-15,11-9-13 16,6-19-94-16,1-14-156 0</inkml:trace>
  <inkml:trace contextRef="#ctx0" brushRef="#br0" timeOffset="83002.56">20044 10277 669 0,'0'0'68'0,"0"0"-51"0,0 0-12 16,0 0 49-16,0 0 42 15,0 0-55-15,50 271-14 16,-45-198-2-16,-5 4-22 16,0 1 3-16,0 1-6 15,-9-6 0-15,-12-4-2 16,-1-9 10-16,-3-7-9 15,-4-10 1-15,-3-6-27 16,-2-12 19-16,1-8-44 16,4-6-16-16,-1-11-47 0,6-4-131 15</inkml:trace>
  <inkml:trace contextRef="#ctx0" brushRef="#br0" timeOffset="83432">20460 9986 696 0,'0'0'44'0,"0"0"-38"15,0 0-5-15,0 0 63 16,0 0-14-16,0 0-13 15,246 403 1-15,-213-297-37 16,-14 3 19-16,-15 0-5 16,-4 0-7-16,-17-3-5 15,-16-6-3-15,-12-6 3 0,-10-10-11 16,-12-11 8-16,-15-11-20 16,-15-10-19-16,-14-11-88 15,-6-11-131-15</inkml:trace>
  <inkml:trace contextRef="#ctx0" brushRef="#br0" timeOffset="84164.05">16452 9796 484 0,'0'0'50'0,"0"0"-5"16,0 0 5-16,0 0-2 16,0 0 16-16,0 0-35 15,-143 98 11-15,104-53 35 16,0 6-51-16,-3 6 8 16,2 11 11-16,-2 10-21 15,1 10 3-15,-1 7-18 16,3 5 1-16,2 4 20 15,7 2-18-15,6-3 14 16,11 0-1-16,13-6 0 16,6-6-2-16,34-6-21 15,24 2 0-15,27-4-1 0,26-8-10 16,22-13-60-16,1-20-90 16,-10-23-270-16</inkml:trace>
  <inkml:trace contextRef="#ctx0" brushRef="#br0" timeOffset="85006.49">20973 9501 527 0,'0'0'106'0,"0"0"-84"0,0 0 33 15,0 0 13-15,0 0-25 16,0 0-40-16,0 106 42 16,0-64 15-16,0 2-39 15,-3 1 18-15,-3 0-26 16,-3 0-13-16,1-1 9 15,2-5-9-15,0-6 0 16,5-7 0-16,1-2-3 16,0-15-54-16,0-9-166 15,0 0-306-15</inkml:trace>
  <inkml:trace contextRef="#ctx0" brushRef="#br0" timeOffset="85268.79">21103 9693 772 0,'0'0'102'16,"0"0"-69"-16,0 0 38 15,0 0-8-15,0 0-43 16,0 0-10-16,166 0-11 16,-127 0 1-16,-1 0-30 0,-5-4-21 15,-10-12-149 1,-3-4-179-16</inkml:trace>
  <inkml:trace contextRef="#ctx0" brushRef="#br0" timeOffset="85846.1">21628 9444 652 0,'0'0'139'0,"0"0"-125"16,0 0 1-16,0 0 28 16,0 0-10-16,0 0-29 15,-96 146-4-15,96-105 14 16,0-4-12-16,13-6 1 16,11-4 3-16,2-10-4 15,4-8 8-15,0-4-10 16,-7-5-9-16,0-5 9 15,-8-15-6-15,-4-2 0 16,-5 2 6-16,-4-2-18 16,-2 5 15-16,0 0-5 15,0 2 8-15,-3 6 0 16,-2 3 5-16,4 6-5 16,1 0 10-16,0 0-9 0,0 3-2 15,0 16 0-15,1 8 1 16,5 5 10-16,4 6-5 15,-4 2 5-15,1 3-4 16,-3 3-2-16,-1 2 2 16,-3 3-6-16,0 1 0 15,0 2 0-15,0-5 4 16,-9-9-8-16,-2-8-26 16,-6-5-5-16,-5-8 3 15,-8-8-4-15,-5-9 13 16,-5-2 22-16,-5-5-8 0,0-15 4 15,6-7-92-15,12-2-260 16</inkml:trace>
  <inkml:trace contextRef="#ctx0" brushRef="#br0" timeOffset="86230.08">22246 9350 113 0,'0'0'513'16,"0"0"-489"-16,0 0-19 15,0 0 21-15,0 0 29 16,0 0-14-16,98 197 17 16,-81-120-43-16,-5 6 16 15,-4 3-9-15,-8-4-19 0,0 1 6 16,-11-8-9-1,-15-9-7-15,-12-9-47 0,-8-18-118 16,-3-13-145-16</inkml:trace>
  <inkml:trace contextRef="#ctx0" brushRef="#br0" timeOffset="86803.43">20837 9118 569 0,'0'0'9'16,"0"0"0"-16,0 0 57 16,0 0-23-16,0 0-1 15,0 0-8-15,-133 148 7 16,106-114 10-16,2 5-20 15,-3 4 3-15,1 13 16 16,1 1-39-16,6 12 31 16,7 4-19-16,9 2-20 0,4 2 23 15,11 2-21 1,18-6-5-16,15-3 5 0,14-7-5 16,15-11-26-16,2-10-118 15,-5-15-255-15</inkml:trace>
  <inkml:trace contextRef="#ctx0" brushRef="#br0" timeOffset="90874.16">25026 9512 206 0,'-10'-4'658'0,"3"4"-644"16,-2 0-12-16,-3 0 7 15,0 12 52-15,-3 12-30 16,5 6-29-16,7 6 13 16,3 3-10-16,12-3 0 15,21-5 5-15,13-4-7 16,7-7-5-16,4-7 2 15,2-6-28-15,-6-7 20 16,-10-1-30-16,-12-19 33 0,-11-7-3 16,-10-6 16-16,-7 4-1 15,-3-1-1-15,0 8 1 16,0 5 11-16,-4 6-17 16,1 8 10-16,2 3-5 15,1 0-6-15,0 14-3 16,0 13-9-16,0 12 12 15,0 3 3-15,0 6 4 16,0 0-7-16,0 5 0 16,0 5 5-16,0-4-5 15,0 4 0-15,-3-3 0 16,0-6-6-16,-2 1-6 16,-6-3-14-16,-6-1-15 15,-9-10-11-15,-8-4 32 0,-9-15 4 16,-6-8 13-16,2-9 3 15,4 0 16-15,12-6 8 16,14-20-6-16,17-7-18 16,12-13-83-16,39 0-475 15</inkml:trace>
  <inkml:trace contextRef="#ctx0" brushRef="#br0" timeOffset="91084.6">25765 9769 113 0,'0'0'958'0,"0"0"-936"0,0 0-22 16,0 0 4-16,0 0 14 15,0 0-18-15,236 10-6 16,-179-3 2-16,-1-4-142 15,-10-3-205-15</inkml:trace>
  <inkml:trace contextRef="#ctx0" brushRef="#br0" timeOffset="91280.08">25897 10014 1074 0,'0'0'24'16,"0"0"-11"-16,0 0-3 16,0 0 60-16,0 0-70 15,0 0-34-15,120 2-66 16,-51-2-109-16,2-13-472 16</inkml:trace>
  <inkml:trace contextRef="#ctx0" brushRef="#br0" timeOffset="91744.05">26839 9732 795 0,'0'0'91'0,"0"0"-84"16,0 0 29-16,0 0 19 16,0 0-39-16,0 0-16 15,-180 54 13-15,133-15-10 0,3 7 20 16,6 2-2-16,12 3-14 15,12-2 14-15,14-4-21 16,0-3 0-16,33-6 13 16,18-7-9-16,13-10-8 15,4-7-9-15,-4-12-57 16,-8 0 12-16,-13-12 24 16,-10-14 34-16,-8-9 4 15,-7-8 14-15,-3-12 14 16,-7-6-17-16,-8 2-14 15,0 3 7-15,-20 12-8 16,-23 12-6-16,-20 16 5 16,-18 8-166-16,-18 8-450 0</inkml:trace>
  <inkml:trace contextRef="#ctx0" brushRef="#br0" timeOffset="96850.07">10593 11903 256 0,'-9'0'112'15,"6"2"-96"-15,3-2 29 16,0 0 28-16,0 0-30 15,0 0 0-15,0 0-7 16,3 0-7-16,0 0 14 16,-3 0-29-16,0 0-14 15,0 1 11-15,3 2-9 16,0 4 9-16,6-4 14 0,2 3-20 16,5-1 23-16,0-2-15 15,7 0 6-15,-1-3 18 16,8 3-25-16,-5 0 12 15,2-1-13-15,-2 4-7 16,-2-1-5-16,0-1 1 16,3 3 0-16,7-4 4 15,-1 0 5-15,10-3-9 16,0 0 0-16,3 0 6 16,-2 0-5-16,2 0-1 15,-5 0 0-15,-1 0-1 16,-3 0 5-16,-5 9-4 15,-4-1 0-15,-4-1 3 16,0 2-4-16,-2-6 1 16,3-3 0-16,1 0 3 0,8 0 3 15,3-3-1-15,10-13 13 16,2 3-10-16,1 1 19 16,-1 4-27-16,-2 4 1 15,-4 2-4-15,-2 2 6 16,-9 0-3-16,-1 0 0 15,0 0 3-15,-6 0-7 16,3 0 4-16,-2 0 0 16,8 0-5-16,3-6 12 15,10 1-7-15,3 2 0 16,2 0 1-16,-2 3-5 16,-7 0 4-16,-6 0 0 0,-5 0-8 15,-4 0 6-15,-3 0 2 16,1 0 0-16,-1 0 5 15,4 0-9-15,5 0 4 16,6 0 0-16,10-11-2 16,9 2 8-16,0-4-6 15,8 2 0-15,-8 2 5 16,-4 5-7-16,-8-3 2 16,-7 7 0-16,-6-3-5 15,-7 0 5-15,0 3 0 16,0-3 0-16,6 3 3 15,1-7-5-15,3 3 2 16,10-5-1-16,-1 2-5 0,4 0 9 16,2 2-3-16,4-2 0 15,-3 0 1-15,-3 1-5 16,-7 2 4-16,-9 1 0 16,-7-1-1-16,-3 1 5 15,-11 1-4-15,-3-3 0 16,3 2 8-16,0 0-12 15,1 0 4-15,7 0 0 16,5-2-2-16,2-4 4 16,2 6-2-16,3-4 0 15,-2 6 6-15,-4-2-11 16,-7 3 5-16,-6-3 0 0,-7 3-4 16,-6 0 11-16,3 0-7 15,-3 0 11-15,0 0-4 16,0 0 18-16,0 0-20 15,0 0-1-15,0 0 19 16,0 0-18-16,0 0 12 16,0 0-8-16,0 0-4 15,0 0 3-15,0 0-8 16,0 0 0-16,0 0 3 16,0 0 3-16,0 0 6 15,0 0-8-15,0 0 2 16,0 0 4-16,0 0-4 15,0 0-3-15,0 0 12 0,0 0-11 16,0 0 5 0,0 0-2-16,0 0-3 0,0 0 5 15,0 0-9-15,0 0 0 16,0 0-4-16,0 0 10 16,0 0-6-16,0 0 0 15,0 0 4-15,0 0-9 16,0 0 5-16,0 0 0 15,0 0-2-15,0 0 14 16,0 0-12-16,0 0 0 16,0 0 3-16,0 0-7 15,0 0 4-15,0 0 0 16,0 0-1-16,0 0 12 16,0 0-11-16,0 0 3 0,0 0-1 15,0 0 16-15,0 0-17 16,0 0 2-16,0 0 11 15,0 0-8-15,0 0 0 16,0 0-6-16,0 0 4 16,0 0-8-16,0 0 4 15,0 0 0-15,0 0-2 16,0 0 11-16,0 0-9 16,0 0 0-16,0 0 8 15,0 0-8-15,0 0 0 16,0 0 0-16,0 0-4 15,0 0 13-15,0 0-9 16,0 0 0-16,0 0 0 0,0 0-7 16,0 0 7-16,0 0 0 15,0 0 1-15,0 0 8 16,0 0-9-16,0 0 0 16,0 0 7-16,0 0-9 15,0 0 2-15,0 0 0 16,0 0-3-16,0 0 11 15,0 0-8-15,0 0 0 16,0 0 4-16,0 0-13 16,0 0 9-16,0 0 0 15,0 0-4-15,0 0 11 16,0 0-7-16,0 0 0 0,0 0 4 16,0 0-13-16,0 0 9 15,0 0 0-15,0 0-2 16,0 0 9-16,0 0-7 15,0 0 0-15,0 0 1 16,0 0-9-16,0 0 8 16,0 0 0-16,0 0-3 15,0 0 11-15,0 0-8 16,0 0 0-16,0 0 3 16,0 0-10-16,0 0 7 15,0 0 0-15,0 0-2 16,0 0 9-16,0 0-8 15,0 0 1-15,0 0-6 0,0 0-3 16,0 0 9-16,0 0 0 16,0 0-6-16,0 0 17 15,0 0-11-15,0 0 0 16,0 0 5-16,0 0-8 16,0 0 3-16,0 0 0 15,0 0-1-15,0 0 8 16,0 0-7-16,0 0 0 15,0 0 0-15,0 0-9 16,0 0 9-16,0 0 0 16,0 0-4-16,0 0 13 15,0 0-9-15,0 0 0 0,0 0 4 16,0 0-11 0,0 0 7-16,0 0 0 0,0 0 1 15,0 0 8-15,0 0-9 16,0 0 0-16,0 0 1 15,0 0-8-15,0 0 7 16,0 0 0-16,0 0-1 16,0 0 12-16,0 0-11 15,0 0 0-15,0 0 2 16,0 0-11-16,0 0 9 16,0 0 0-16,0 0-1 15,0 0 6-15,0 0-5 16,0 0 0-16,0 0 3 0,0 0-10 15,0 0 7 1,0 0 0-16,0 0 0 0,0 0 2 16,0 0-2-16,0 0 0 15,0 0 2-15,0 0-8 16,0 0 6-16,0 0 0 16,0 0 0-16,0 0 9 15,0 0-7-15,0 0-2 16,0 0 2-16,0 0-4 15,0 0 2-15,0 0 0 16,0 0-3-16,0 0 8 16,0 0-5-16,0 0 0 15,0 0 1-15,0 0-6 16,0 0 5-16,0 0 0 16,0 0-2-16,0 0 9 0,0 0-7 15,0 0 0-15,0 0 3 16,0 0-12-16,0 0 9 15,0 0 0-15,0 0-4 16,0 0 10-16,0 0-6 16,0 0 0-16,0 0 3 15,0 0-9-15,0 0 6 16,0 0 0-16,0 0 0 16,0 0 8-16,0 0-8 15,0 0 0-15,0 0 0 16,0 0-9-16,0 0 9 15,0 0 0-15,0 0-3 0,0 0 11 16,0 0-8 0,0 0 0-16,0 0 2 0,0 0-6 15,0 0 4-15,0 0 0 16,0 0-3-16,0 0 13 16,0 0-10-16,0 0 0 15,0 0 2-15,0 0-12 16,0 0 10-16,0 0 0 15,0 0 0-15,0 0 9 16,0 0-8-16,0 0-1 16,0 0 2-16,0 0-7 15,0 0 5-15,0 0 0 0,0 0 0 16,0 0 8 0,0 0-8-16,0 0 0 15,0 0 2-15,0 0-12 0,0-2 10 16,0-3-14-16,0 2-22 15,0 1-87-15,-3 2-78 16,-32-2-739-16</inkml:trace>
  <inkml:trace contextRef="#ctx0" brushRef="#br0" timeOffset="104793.3">14932 8135 31 0,'0'0'182'0,"0"0"-133"16,0 0-31-16,0 0 51 15,0 0 6-15,0 0-12 16,0 0-6-16,0-14-35 16,0 14 20-16,0 0-2 15,0 0-40-15,0 0 9 16,0 0-9-16,0 0-86 16,10 0-160-16,7-1-79 15</inkml:trace>
  <inkml:trace contextRef="#ctx0" brushRef="#br0" timeOffset="106518.59">15948 7943 629 0,'0'0'11'16,"0"0"0"-16,0 0-7 16,0 0-4-16,0 0 0 15,0 0 4-15,-3-23-4 16,3 23 0-16,-3 3-1 16,-6 13-8-16,-12 3 9 15,-10 6 0-15,-20 7 7 0,-10-2-1 16,-6 3-6-16,-5-7 0 15,2-1 4-15,6-1-8 16,13-7 4-16,9 0 0 16,17-8-2-16,10-6 9 15,10 4-7-15,5-3 4 16,0 1-4-16,12 4 1 16,14 3 6-16,4 5-1 15,4 4 29-15,7 4-27 16,4 5 16-16,7 2-23 15,4 5 3-15,2-2 1 16,-1-3-5-16,2-7 0 0,0-4-1 16,-1-12-1-16,-5-5-26 15,-7-4-86-15,-11-10-163 16</inkml:trace>
  <inkml:trace contextRef="#ctx0" brushRef="#br0" timeOffset="107057.14">15390 8286 552 0,'0'0'15'15,"0"0"-15"-15,0 0 0 16,0 0 21-16,0 0 15 15,0 0-10-15,367-46-11 16,-285 46-6-16,-2 0-1 16,1 0-8-16,-2 0 2 15,-11 0-4-15,-3-4 2 16,-16 1 0-16,-13-1 0 16,-11 1-13-16,-10-2-7 15,-7-2-69-15,-8-4-160 0</inkml:trace>
  <inkml:trace contextRef="#ctx0" brushRef="#br0" timeOffset="107905.59">17244 7824 546 0,'0'0'75'0,"0"0"-41"15,0 0 35-15,0 0-4 16,0 0 2-16,0 0-67 16,-25 3-4-16,9 20-3 15,5 6 10-15,8 3-3 16,3-3 0-16,0-4 14 15,14-1-14-15,12-5 0 16,3-7 0-16,7-7-4 16,5-5 4-16,1 0-5 15,-2-16 2-15,-4-10-5 0,-11-1 8 16,-10-1 0-16,-3 5 0 16,-9 4 12-16,-3 10-10 15,0 2 9-15,0 7 1 16,0 0-6-16,3 0-12 15,0 4-3-15,0 17-6 16,0 7 7-16,4 9 9 16,2 1-1-16,2 4 0 15,-2-1 5-15,-2 2-6 16,-3-4 1-16,-2-3 0 0,-2 1-6 16,0-1 7-1,0-5-1-15,0 1 0 0,-6-2 5 16,-7-3-6-16,-3 0 1 15,-1-7 0-15,-6-1-4 16,1-7 8-16,-10-4-4 16,-1-1 5-16,-6-7 4 15,3 0-7-15,3-10-2 16,14-14-59-16,19-8-141 16</inkml:trace>
  <inkml:trace contextRef="#ctx0" brushRef="#br0" timeOffset="108100.07">17758 8084 789 0,'0'0'123'16,"0"0"-87"-16,0 0-31 15,0 0 9-15,0 0-14 16,0 0 0-16,269-45-6 15,-205 45-43-15,-4 0-179 16,-15 0-313-16</inkml:trace>
  <inkml:trace contextRef="#ctx0" brushRef="#br0" timeOffset="108274.61">17901 8179 672 0,'0'0'204'15,"0"0"-188"1,0 0 32-16,0 0 65 0,0 0-76 16,0 0-37-16,45-23-6 15,-2 15-81-15,8-1-73 16,8-1-160-16</inkml:trace>
  <inkml:trace contextRef="#ctx0" brushRef="#br0" timeOffset="108645.66">18534 7897 699 0,'0'0'109'15,"0"0"-100"-15,0 0 6 16,0 0 52-16,0 0-40 15,0 0-13-15,-124 55-1 16,120-21-1-16,4 2-12 16,3 0 0-16,21-4 0 15,9-8 4-15,9-9-4 16,7-6-1-16,-5-8-8 0,-2-1-24 16,-6-1 16-1,-9-20-15-15,-8-9 32 0,-9-10-6 16,-7-4 14-16,-3-1-6 15,-13 3 7-15,-20 9-2 16,-13 10-14-16,-8 10 7 16,-1 12-3-16,-3 1-10 15,3 21 12-15,-2 11-88 16,5 11-173-16</inkml:trace>
  <inkml:trace contextRef="#ctx0" brushRef="#br0" timeOffset="109941.45">24687 11500 638 0,'0'0'62'0,"0"0"-54"15,0 0 2-15,0 0 8 16,0 0 73-16,0 0-56 16,0 0-30-16,0 3-5 15,0 20-2-15,-3 6 2 16,3 5 14-16,0-5-8 15,4 1-5-15,19-5 0 16,10-2 0-16,13-5-1 16,12-7-1-16,10-9 1 15,6-2-2-15,-6-9-33 0,-4-19 31 16,-16-7-8-16,-13-2 11 16,-21-2-6-16,-12 6 14 15,-2 6 37-15,-9 5-28 16,-8 8-7-16,4 7-13 15,1 7 4-15,3 0-9 16,4 10 6-16,1 14-1 16,1 6 4-16,2 5 0 15,1 5 6-15,0 6-7 16,0 3 1-16,-6 9 0 0,-3 0 2 16,-3 2 4-1,-2-2-3-15,2-4-3 0,4 2 5 16,2-6-7-16,3 0 2 15,0-8 0-15,-3-3-4 16,-2-8 7-16,-4-11-3 16,-1-7 0-16,-3-10 6 15,-8-3 18-15,3 0 49 16,-5-20-38-16,6-10 8 16,1-4-40-16,18-11-3 15,7-8-38-15,43-9-208 16,29-5-342-16</inkml:trace>
  <inkml:trace contextRef="#ctx0" brushRef="#br0" timeOffset="110138.93">25708 11727 958 0,'0'0'51'0,"0"0"-43"15,0 0 54-15,0 0-28 16,0 0-7-16,0 0-27 16,179 3-7-16,-108 10-5 15,-3-2-172-15,-8-1-123 16</inkml:trace>
  <inkml:trace contextRef="#ctx0" brushRef="#br0" timeOffset="110309.01">25916 11872 834 0,'0'0'117'0,"0"0"-117"15,0 0 0-15,0 0 74 16,0 0-11-16,0 0-43 16,42 8-20-16,13-5-90 15,15 0-85-15,6-3-213 16</inkml:trace>
  <inkml:trace contextRef="#ctx0" brushRef="#br0" timeOffset="110686.6">26714 11469 920 0,'0'0'64'16,"0"0"-28"-16,0 0 13 15,0 0 31 1,0 0-69-16,0 0-4 0,-19 64-7 16,-1 4 10-16,-5 12 20 15,1 10 12-15,-3 2-8 16,-1 1 0-16,0-4-13 16,-4-11-20-16,5-8 12 15,5-13-7-15,2-11-6 0,10-10 16 16,1-10-14-16,6-12 10 15,2-3-12-15,1-9 5 16,0-2 2-16,0 0-1 16,0 0 19-16,0 0 23 15,0 0-32-15,3 0 8 16,1 0-24-16,-3-2 0 16,2-3-8-16,0-2-17 15,-3-9-80-15,-3-10-124 16</inkml:trace>
  <inkml:trace contextRef="#ctx0" brushRef="#br0" timeOffset="120560.75">27780 9838 986 0,'0'0'9'0,"0"0"-9"16,6 0-27-16,18 4 27 15,15 1 23-15,15 3-9 16,11 1 8-16,10-1-22 0,1 1 0 16,3-2-1-16,0-3-53 15,-12-4-200-15</inkml:trace>
  <inkml:trace contextRef="#ctx0" brushRef="#br0" timeOffset="120761.21">27773 10075 939 0,'0'0'23'0,"0"0"-23"16,0 0-32-16,0 0 32 0,0 0 9 16,0 0-9-16,450 1-43 15,-326-1-239-15</inkml:trace>
  <inkml:trace contextRef="#ctx0" brushRef="#br0" timeOffset="124160.67">29314 9760 601 0,'0'0'54'16,"0"0"-52"-16,0 0 65 15,0 0 36-15,0 0-32 16,0 0-20-16,0-14-38 15,0 14-8-15,0 0-4 0,0 14 11 16,-2 11-7-16,-4 8 36 16,-3 10-21-16,-3 3 26 15,1 8-20-15,0 1-20 16,3-4 18-16,4 0-22 16,2-4 5-16,2-2-7 15,0-4 12-15,0-5-15 16,0-12 3-16,0-7 0 15,0-9 4-15,0-6-4 16,0-2 0-16,0 0-1 16,0 0-6-16,0 0-18 15,0-17-57-15,0-3-198 16,-4-10-440-16</inkml:trace>
  <inkml:trace contextRef="#ctx0" brushRef="#br0" timeOffset="124353.16">29949 10152 1004 0,'11'0'-86'15,"-11"-6"-87"-15,0-14-404 16</inkml:trace>
  <inkml:trace contextRef="#ctx0" brushRef="#br0" timeOffset="125414.48">29561 10268 659 0,'0'0'111'0,"0"0"-104"15,0 0-7-15,0 0 0 16,0 0 18-16,0 0-14 16,0 0-4-16,181 17 0 15,-138-11-8-15,-4-3 1 16,-4-3-15-16,-10 0-1 16,-11 0 23-16,-9 0-5 0,-5 0 5 15,-2-4 29-15,-21-6-29 16,-10 0-1-1,-9 0-6-15,-4 1 5 16,4 2-4-16,11 3 8 0,8 1-2 16,14 3 0-16,8 0 11 15,1 0-11-15,0 0 0 16,3 0-8-16,19 0 0 16,8 0 12-16,9 3-4 15,3 1 0-15,-2 0 3 16,-6-3-5-16,-7-1 2 15,-11 0 0-15,-5 0-3 16,-7 0 11-16,-4 0-7 16,0 0 44-16,0 0 1 0,0 0-11 15,0-5-35-15,0 2-7 16,6-1 4-16,5-2-94 16,5-3-102-16</inkml:trace>
  <inkml:trace contextRef="#ctx0" brushRef="#br0" timeOffset="126621.24">30215 10126 337 0,'0'0'174'15,"0"0"-152"-15,0 0 16 16,0 0 6-16,0 0-6 15,0 0-21-15,7 3-9 16,0-3-2-16,1 3 10 16,0 0 7-16,-1-3 10 0,-1 0-10 15,3 0 17-15,5 0-5 16,5-10-30-16,6-9 5 16,5-5-10-16,3-11 2 15,0-12 1-15,1-3 2 16,-1-6-5-16,-6 6 0 15,-5 5 3-15,-9 15-3 16,-6 10 18-16,-3 14 4 16,-4 3 22-16,0 3-40 15,0 0-4-15,0 0 0 16,0 12-25-16,3 15 16 16,1 12 4-16,1 15 5 15,-5 8 5-15,0 15 4 0,-3 7 12 16,-24 11-2-16,-6 2-18 15,-7-4 18-15,-2-7-19 16,6-13 1-16,2-11-2 16,10-9 8-16,6-6-7 15,6-16 0-15,8-11 7 16,1-10-6-16,1-10 0 16,2 0 5-16,0-22 53 15,2-17-35-15,10-11-23 16,2-7-1-16,6-2-17 0,1-3 13 15,4 6-18 1,3 6 8-16,-1 13 11 16,0 14-21-16,1 7 20 15,1 10-4-15,2 6-4 0,0 0 10 16,-2 0 2-16,-5 5 0 16,0 12-5-16,-7 6 1 15,-6 10 4-15,-5 4 0 16,-6 2-4-16,0 5 0 15,0-2 4-15,0 5-4 16,0-5 4-16,0 1-108 16,0-6-66-16,0-8-96 15</inkml:trace>
  <inkml:trace contextRef="#ctx0" brushRef="#br0" timeOffset="127243.57">31001 10637 672 0,'0'0'239'16,"0"0"-239"-16,0 0-10 16,0 0 10-16,0 0 48 15,0 0-35-15,-63 145 3 16,63-111-14-16,0 1-1 15,12-6 8-15,9-4-9 16,6-8-12-16,3-8-21 16,-1-2-35-16,1-7 7 15,-5-3 27-15,-2-13 34 16,-7-9 1-16,1-4 2 16,-5 0 7-16,1-2-2 15,-6 5-5-15,0 7 14 0,-4 8 4 16,-2 11-6-16,-1 0-15 15,2 0-4-15,-2 24-15 16,3 2 19-16,4 8 11 16,3-4 5-16,4-5-16 15,4-8-1-15,1-4-10 16,1-9-7-16,3-4 18 16,3-4 2-16,0-17 0 15,0-7 24-15,-4-5 21 16,-1-7-23-16,0 1-18 15,-4-5-5-15,-3 2-2 16,-3 5-59-16,-8 12-30 16,-3 8-30-16,0 7-289 15</inkml:trace>
  <inkml:trace contextRef="#ctx0" brushRef="#br0" timeOffset="128203.25">31846 10000 624 0,'0'0'45'0,"0"0"-42"16,0 0 7-16,0 0 15 15,0 0 28-15,0 0-45 16,261 17 0-16,-220 6-14 15,-11 4 6-15,-8 2 0 16,-12 1-6-16,-7 3 12 16,-3 1-12-16,0 0 6 15,-7 0 0-15,-12 2-5 16,-7 0 5-16,-2 0-2 16,-6-8 1-16,2-6-34 0,-2-5-35 15,1-6 32-15,-1-9-40 16,2-2-16-16,10-2-209 15</inkml:trace>
  <inkml:trace contextRef="#ctx0" brushRef="#br0" timeOffset="128476.75">32333 10168 666 0,'0'0'188'0,"0"0"-188"0,0 0-15 15,0 0 15-15,0 0 26 16,0 0 9-16,-71 106-24 16,60-59 15-16,0-2-14 15,1 2-8-15,1-5 0 16,7-4-4-16,2-2-1 15,0-4-48-15,24-6-97 16,11-9-68-16</inkml:trace>
  <inkml:trace contextRef="#ctx0" brushRef="#br0" timeOffset="128796.56">31873 9858 567 0,'0'0'144'0,"0"0"-144"16,0 0 13-16,0 0 34 15,0 0 12-15,0 0-3 16,-183 129-13-16,164-69-21 0,3 5 20 16,6 1-40-16,7 7 8 15,3 0-10-15,6-4 0 16,20-6-2-16,17-7-96 16,16-13-129-16,11-13-277 15</inkml:trace>
  <inkml:trace contextRef="#ctx0" brushRef="#br0" timeOffset="129059.71">32776 10014 821 0,'0'0'70'15,"0"0"-70"-15,0 0 0 16,0 0 64-16,0 0-6 16,0 0-11-16,61 413-23 15,-45-312-16-15,-7-11 0 16,-9-4-8-16,-30-14-2 16,-34-6-2-16,-31-20-47 15,-37-16-106-15,-36-20-262 16</inkml:trace>
  <inkml:trace contextRef="#ctx0" brushRef="#br0" timeOffset="130284.43">27939 11959 353 0,'0'0'86'15,"0"0"-51"-15,0 0 36 16,0 0 37-16,0 0-13 15,0 0-20-15,-25-7-22 16,27 7-36-16,5 0-12 0,6 0 31 16,3 0-7-16,8 4-13 15,4 4-16-15,5 3-12 16,3-5-117-16,-2-1-167 16</inkml:trace>
  <inkml:trace contextRef="#ctx0" brushRef="#br0" timeOffset="130475.32">27980 12071 539 0,'0'0'127'16,"0"0"-127"-16,0 0 0 0,0 0 21 15,0 0 30 1,0 0-12-16,124 0-36 0,-55 0 9 15,10 0-12-15,-2 0-88 16,-5 0-221-16</inkml:trace>
  <inkml:trace contextRef="#ctx0" brushRef="#br0" timeOffset="131059.78">28911 12140 772 0,'0'0'0'0,"0"0"-48"16,0 0 28-16,0 0 20 16,0 0 7-16,0 0 11 15,103 64 7-15,-38-64-24 16,1-3 8-16,-2-25-2 15,-7-5-6-15,-5-13 13 16,-4-7-12-16,-5-9 13 16,-7-4 5-16,-8 2-18 15,-13 9 40-15,-4 15-1 0,-8 21-8 16,-3 11 7 0,0 8-40-16,0 13-7 15,0 27-12-15,-12 19 4 16,-5 18 15-16,0 15 6 0,-2 7-6 15,-3 7 26-15,-2-3-26 16,-2-7 6-16,1-7-6 16,0-14 7-16,1-12-11 15,4-19 4-15,3-18-14 16,5-14 2-16,3-12 6 16,6-3 6-16,2-30 53 15,1-10-46-15,0-13 7 16,25-7 8-16,11 4-9 15,16 9-7-15,14 11-2 16,5 12-4-16,2 20 0 0,-7 7-10 16,-17 13 10-1,-14 16-4-15,-12 13-4 0,-9 8 4 16,-10 8-6-16,-4 5 10 16,0-3-5-16,0-4-100 15,-6-10-116-15,-2-13-436 16</inkml:trace>
  <inkml:trace contextRef="#ctx0" brushRef="#br0" timeOffset="131540.01">29997 12514 912 0,'0'0'114'15,"0"0"-114"-15,0 0-19 16,0 0 19-16,0 0 5 16,0 0 0-16,-76 171-3 15,76-130-4-15,0-5-3 16,15-11-48-16,7-5-15 16,5-9-31-16,0-11 36 15,-1 0 1-15,-3-19 61 16,-4-8 1-16,-4-10 23 15,-3-5 22-15,-4 0-2 16,-5 3-4-16,-2 14-5 16,-1 11 22-16,2 11-26 0,-2 3-30 15,0 10 0-15,0 19-22 16,0 11 20-16,3-1 1 16,4-1-5-16,3-9 0 15,3-7-80-15,1-8 27 16,1-11 15-16,3-3 40 15,-1-10 4-15,2-12 15 16,-1-11 53-16,-3-13 33 16,0-5-59-16,1-5-7 15,2-4-35-15,2 8-1 16,2 10-17-16,0 12-78 16,-1 10-36-16,0 14-191 15</inkml:trace>
  <inkml:trace contextRef="#ctx0" brushRef="#br0" timeOffset="132232.24">30963 12028 353 0,'0'0'202'16,"0"0"-131"-16,0 0 26 16,0 0 42-16,0 0-51 15,0 0-37-15,23 0-13 16,-4 0-37-16,20 0 11 15,12 17-1-15,4 3-4 16,-2 0 4-16,-11 5-11 0,-7 2 0 16,-8-1 0-16,-10 7 1 15,-9 1-6-15,-8-2 5 16,0 2 0-16,-14-4-8 16,-13-1 4-16,-5 1-3 15,-10-7-1-15,-3-3-37 16,-2-7 14-16,2-10-25 15,2-3-25-15,8 0-19 16,16 0-59-16,13-16-156 16</inkml:trace>
  <inkml:trace contextRef="#ctx0" brushRef="#br0" timeOffset="132477.76">31463 12223 739 0,'0'0'157'16,"0"0"-148"-16,0 0 58 15,0 0-15-15,0 0-45 16,0 0-1-16,-82 17 1 16,57 12-7-16,-2 7 6 15,2 7 2-15,2 6 1 16,10 5-9-16,7 3 1 0,6 2-5 15,6-9-23 1,22-5-104-16,9-19-98 0</inkml:trace>
  <inkml:trace contextRef="#ctx0" brushRef="#br0" timeOffset="132777.51">31025 11791 777 0,'0'0'121'0,"0"0"-111"15,0 0-8-15,0 0 13 16,0 0 36-16,0 0-16 15,-200 207-9-15,167-130 2 16,0 5-28-16,3 1 13 16,8-4-13-16,11-1-5 15,11 0 4-15,32-10-103 16,27-8-126-16,17-18-145 16</inkml:trace>
  <inkml:trace contextRef="#ctx0" brushRef="#br0" timeOffset="133039.37">31911 12011 973 0,'0'0'5'0,"0"0"-5"16,0 0 0-16,0 0 56 15,0 0 11-15,0 0-52 16,55 347 19-16,-52-250-34 16,-3-2 0-16,-14 1 5 15,-20-7-4-15,-23-13-1 16,-25-13 0-16,-34-15-14 16,-44-14-40-16,-42-24-128 15</inkml:trace>
  <inkml:trace contextRef="#ctx0" brushRef="#br0" timeOffset="140424.5">1694 12472 147 0,'0'0'151'0,"0"0"-84"15,0 0-26-15,0 0-1 16,0 0-15-16,0 0 2 15,0 0 12-15,0 0-7 16,0 0 11-16,0 0-19 0,0 0-23 16,0 0 13-16,0 0-9 15,0 0 3-15,0 0 17 16,0 0 0-16,0 0 9 16,0 0-7-16,0 0-15 15,0 0 9-15,0 0-13 16,0 0-1-16,0 0 2 15,0 0-5-15,0 0-4 16,0 0 0-16,0 0 6 16,0 3-1-16,0-3 3 15,0 0 4-15,0 0 12 16,0 0-18-16,0 0 16 0,0 0-3 16,0 0-16-1,0 0 22-15,0 0-19 0,0 0-4 16,0 0 4-16,0 0 5 15,0 0-10-15,0 0 0 16,0 0 6-16,0 0-5 16,0 0-2-16,0 0 0 15,0 0 19-15,0 0-19 16,0 0 15-16,0 0-7 16,0 0-8-16,0 0 13 15,0 0-13-15,0 0 1 16,0 0-1-16,0 0 9 15,0 0-9-15,0 0 0 0,0 0 8 16,0 0-6-16,0 0-2 16,0 0 0-16,0 0-6 15,9 0 17-15,10-8-10 16,11-4 3-16,3-5-1 16,9-4-1-16,1-1-2 15,-1-2 0-15,-3-6 1 16,-11-6 8-16,-12 3-9 15,-10-4 0-15,-6 0 3 16,0-1-8-16,-16 8 4 16,-2 1 1-16,3 13 1 15,6 3 8-15,0 6-6 16,6 7-1-16,-1-1 3 16,1 1-9-16,3 0 4 0,-3 0-10 15,-3 11 6-15,0 18-7 16,-5 10 11-16,-2 11 0 15,4 3 4-15,6 0-9 16,3 6 5-16,0 0 0 16,3 8-4-16,12 2 11 15,1 4-7-15,-2-3 0 16,4-1 2-16,-2-7-11 16,2 4 9-16,-2-3 0 15,-2 4-2-15,-2-1 11 16,-2 2-9-16,-4-2 0 15,-4 5 3-15,-2-7-9 16,0 0 6-16,-11-7 0 0,-8-8 1 16,-8-9 5-16,-1-8-6 15,-8-8 2-15,-6-5-1 16,2-5 15-16,4-9-3 16,2-5 4-16,1-8 28 15,9-20-31-15,2-5 3 16,11-2-17-16,7-1 5 15,4 2-13-15,0 5 1 16,0 8-3-16,9 8 8 16,0 4-17-16,-2 1 13 15,5 2-11-15,1 4-12 16,1 1 0-16,8-2-25 16,5-1-17-16,-4 1-60 0,-4-3-146 15</inkml:trace>
  <inkml:trace contextRef="#ctx0" brushRef="#br0" timeOffset="143565.65">2773 12705 608 0,'0'0'183'16,"0"0"-137"-16,0 0-39 16,0 0 7-16,0 0 16 15,0 0 22-15,0 0-52 16,0 57 5-16,1-18 41 16,1 7-22-16,3 7-6 15,3 3 1-15,4 2-12 16,6-7-2-16,-3-4-5 15,7-11 0-15,-1-3-1 16,4-10 1-16,-2-9 0 16,-1-9-4-16,2-5-12 15,-2-2 15-15,1-18 1 0,-1-10 0 16,-7-7 0-16,-6-2 8 16,-6-3-8-16,-3 1 0 15,0 1 5-15,-3 10-6 16,-5 13 1-16,4 8 0 15,3 3 20-15,1 6-19 16,0 0-2-16,0 3-1 16,8 14-19-16,9 9 18 15,5 4 3-15,2-2 0 16,0 1-8-16,-6-7 8 0,-5-5-17 16,-2-7 6-16,-5-3-18 15,-3-5 25-15,0-2-4 16,-2-3 8-16,1-20 54 15,5-9-54-15,-1-14 5 16,0-9 6-16,3-1-4 16,3-2-5-16,-3 12-2 15,0 12 0-15,-2 15-5 16,-7 8 7-16,0 8-2 16,0 3 0-16,0 0-16 15,-13 16-78-15,-17 5-135 16,-12 4-299-16</inkml:trace>
  <inkml:trace contextRef="#ctx0" brushRef="#br0" timeOffset="144053.71">2637 12475 626 0,'0'0'63'15,"0"0"-57"-15,0 0-2 16,0 0 50-16,0 0-3 16,0 0 8-16,-154 78-37 15,135-31-14-15,8 4 30 16,5 7-24-16,2 5 8 15,1 3 16-15,3 4-15 16,0 2 16-16,0 1-22 0,0-1-9 16,9-4 14-1,6-1-19-15,10-8-3 0,11-3 0 16,10-6-3-16,8-11-22 16,13-12-53-16,0-10-132 15,0-17-105-15</inkml:trace>
  <inkml:trace contextRef="#ctx0" brushRef="#br0" timeOffset="144449.65">3509 12371 704 0,'0'0'84'0,"0"0"-84"15,0 0-20-15,0 0 20 16,0 0 47-16,0 0-20 0,39 182 2 15,-9-126-20-15,1 3 0 16,-1-1 27-16,-3-2-25 16,-6-1 1-16,-2-1 8 15,-11 5-18-15,-5 0 17 16,-3 0-10-16,-12 1-7 16,-21-4 5-16,-6 0-7 15,-7-9-7-15,-6-2-78 16,-2-11-119-16,0-11-206 15</inkml:trace>
  <inkml:trace contextRef="#ctx0" brushRef="#br0" timeOffset="145353.87">4270 13003 739 0,'0'0'150'15,"0"0"-120"-15,0 0-20 16,0 0 10-16,0 0 26 16,0 0-7-16,109-3 21 0,-39-5-44 15,5-4-12-15,-2 1-5 16,1-2 4-16,-5 1-6 15,-2 1-12-15,-10-2-95 16,-23-2-175-16</inkml:trace>
  <inkml:trace contextRef="#ctx0" brushRef="#br0" timeOffset="145613.81">4412 13204 616 0,'0'0'170'16,"0"0"-168"-16,0 0-1 15,0 0 89-15,0 0-39 16,0 0 26-16,131-6-4 15,-50-4-63-15,4 3-3 16,1-3-7-16,-4-2-77 16,-18-10-221-16</inkml:trace>
  <inkml:trace contextRef="#ctx0" brushRef="#br0" timeOffset="149304.29">6233 12266 624 0,'0'0'179'16,"0"0"-136"-16,0 0-6 16,0 0 27-16,0 0 23 15,0 0-54-15,0 0-33 16,-1 60-2-16,-4 6 2 15,2 26 10-15,3 11 11 0,0 8-19 16,0 5 14-16,6-8-9 16,-6-4-6-16,0-9 8 15,-6-8-4-15,-9-12-5 16,-1-15 0-16,5-4-7 16,4-10-23-16,4-14-91 15,3-15-207-15</inkml:trace>
  <inkml:trace contextRef="#ctx0" brushRef="#br0" timeOffset="149684.12">6351 12758 872 0,'0'0'11'0,"0"0"3"16,0 0-2-16,0 0 5 16,0 0-9-16,0 0-4 15,107-90-4-15,-71 90 0 16,0 0-11-16,-6 15 11 16,-8 11-19-16,-10 8-3 15,-3 7 18-15,-9 9-9 16,0 7 13-16,-15 2 0 15,-7 5 0-15,-1-6-2 16,-5-2 2-16,1-8 0 0,3-11-7 16,2-10 6-16,7-10 1 15,3-6 0-15,3-8 5 16,3-3 11-16,-7-7 32 16,2-14-47-16,2-12-1 15,6-9-145-15,3-8-200 16</inkml:trace>
  <inkml:trace contextRef="#ctx0" brushRef="#br0" timeOffset="150059.91">7073 12395 796 0,'0'0'60'0,"0"0"-47"0,0 0-2 16,0 0 75-1,0 0-44-15,0 0-3 0,-160 298 10 16,141-200-36-16,4 2 23 16,0-2 22-16,9-5-42 15,6-4 16-15,0-6-32 16,9-13 2-16,12-5-2 16,4-12 0-16,8-6-69 15,9-14-75-15,4-18-227 16</inkml:trace>
  <inkml:trace contextRef="#ctx0" brushRef="#br0" timeOffset="150727.38">7565 12576 74 0,'0'0'882'0,"0"0"-882"15,0 0 4 1,0 0-4-16,0 0 21 0,0 0-9 16,-100 199 27-16,103-153-30 15,21-3-6-15,9-10 7 16,4-8-7-16,6-8-5 16,2-12 2-16,-3-5-22 15,1-5 15-15,-10-17-21 16,-5-12 21-16,-4-2-5 15,-12-4 12-15,-3-2 0 16,-6 8 0-16,-3 4 6 16,0 12-2-16,0 6 19 15,0 9-7-15,0 3 7 16,0 0-23-16,0 8-8 16,0 14 8-16,0 11 0 0,0 7 28 15,0 7-16-15,0 6-2 16,0 3 11-16,0 6-17 15,0 2 3-15,-3 1-6 16,-9 1 9-16,-4 1-11 16,-1-6 1-16,1-1 0 15,-2-4-2-15,-3-5 7 16,-1-2-5-16,2-12 0 16,1-7 5-16,3-8-5 15,-4-10 3-15,-2-7 6 16,-5-5 23-16,-6 0-25 15,2-17-7-15,-2-13-18 0,9-9-116 16,15-15-242-16</inkml:trace>
  <inkml:trace contextRef="#ctx0" brushRef="#br0" timeOffset="151147.37">8541 12322 793 0,'0'0'4'16,"0"0"-4"-16,0 0 0 15,0 0 103-15,0 0-8 16,0 0-51-16,-53 390 5 16,53-288-7-16,0 1-8 15,0-1 17-15,-7-3-35 16,-2-9 7-16,0-8-11 15,-1-9-2-15,-1-6-10 16,2-9 0-16,3-15 0 0,-1-10-6 16,7-13 6-16,0-7-8 15,0-6-47-15,0-7-86 16,0-4-157-16</inkml:trace>
  <inkml:trace contextRef="#ctx0" brushRef="#br0" timeOffset="152071.06">8875 12685 783 0,'0'0'89'15,"0"0"-82"1,0 0 20-16,0 0 26 0,0 0-28 16,0 0 3-16,82 16-22 15,-36-5 3-15,2 6 4 16,-6 0-7-16,-1-1-6 16,-8 6 0-16,-6 5 1 15,-5 6-1-15,-5 3 0 16,-8 9 0-16,-2 2-7 15,-7 4 13-15,0 1-6 16,-3-6 0-16,-18 1 4 16,-1-7-15-16,-5-5 11 15,-7-5-11-15,-2-9 3 0,0-6 1 16,0-8 7 0,2-4-2-16,3-3 3 0,5-3-2 15,10-16-22-15,13-10-149 16,3-5-218-1</inkml:trace>
  <inkml:trace contextRef="#ctx0" brushRef="#br0" timeOffset="152363.28">9470 12741 751 0,'0'0'72'0,"0"0"-67"16,0 0-5-16,0 0 2 16,0 0 26-16,0 0 6 15,-160 126-27-15,147-71 31 16,4 6 23-16,3 2-31 16,3-5 21-16,3 0-28 15,0-10-13-15,12-1 8 16,13-7-17-16,5-5 10 15,9-9-11-15,13-9-27 16,3-6-59-16,3-11-174 16,-13 0-343-16</inkml:trace>
  <inkml:trace contextRef="#ctx0" brushRef="#br0" timeOffset="152747.31">10065 12676 942 0,'0'0'54'16,"0"0"-41"-16,0 0 15 15,0 0 43-15,0 0-71 16,0 0-3-16,-6-5-63 16,6 19-256-16,0 2-388 15</inkml:trace>
  <inkml:trace contextRef="#ctx0" brushRef="#br0" timeOffset="153031.09">10110 13125 907 0,'0'0'112'15,"0"0"-112"-15,0 0 0 16,0 0 11-16,0 0 42 16,0 0 6-16,61 109-37 15,-42-75-7-15,-5 0-11 0,-1 7 0 16,-7 2-1-1,-6-1-3-15,0 2 0 0,-3-5 0 16,-18-5 0-16,-4-1-2 16,-2-7-4-16,-7-4-19 15,-2-5-1-15,-6-6-37 16,-1-11-60-16,7 0-180 16</inkml:trace>
  <inkml:trace contextRef="#ctx0" brushRef="#br0" timeOffset="153681.31">10681 12818 616 0,'0'0'342'16,"0"0"-342"-16,0 0-37 0,0 0 37 15,0 0 21-15,0 0 48 16,0 208-39-16,23-152-28 16,6-4 12-16,-3-7-14 15,2-11 0-15,-1-4-3 16,-2-10-21-16,-4-10-27 16,-3-6-9-16,0-4 4 15,-6-13 56-15,1-14-9 16,-4-6 9-16,2-7 18 15,-4-6-12-15,-1 6 25 16,-3 3-12-16,-3 12-5 16,0 11 29-16,0 9 0 15,0 5-20-15,0 3-23 16,0 20-25-16,6 16 25 16,3 8 5-16,6 1 1 0,4-4-7 15,0-8 1-15,7-10-3 16,4-9-5-16,-2-10-10 15,5-7 18-15,0-10 7 16,-2-16-2-16,-4-12 31 16,-4-7-18-16,-4-8 5 15,-6-7-6-15,-10-3-17 16,-3 4-4-16,0 9-24 16,0 17-33-16,0 21-24 15,-9 12-120-15,-1 0-446 0</inkml:trace>
  <inkml:trace contextRef="#ctx0" brushRef="#br0" timeOffset="154028.38">11451 12464 761 0,'0'0'138'16,"0"0"-132"-16,0 0-4 16,0 0 65-16,0 0-20 0,0 0-4 15,87 175-11-15,-52-102-28 16,-5 6 9-16,-10 1-5 15,-4 2-5-15,-9-2 12 16,-7 5-15-16,-17-5 0 16,-21-1 6-16,-19-3-1 15,-13-1-10-15,-21-9-25 16,-23-12-133-16,-18-12-296 16</inkml:trace>
  <inkml:trace contextRef="#ctx0" brushRef="#br0" timeOffset="163665.87">2045 15265 848 0,'0'0'0'0,"3"0"-30"16,7-7 30-16,12-13 35 0,7-6 10 15,14-10-38-15,5-3-7 16,1-12 3-16,-3-10 4 15,-10-14-3-15,-6-3-4 16,-9-7 7-16,-8 5-14 16,-13 10 4-16,0 11-4 15,-6 13 3-15,-13 14 4 16,-5 11-3-16,1 14 3 16,-5 4-11-16,1 3 7 15,-1 10-1-15,-2 13 2 16,8 4-6-16,10 9 18 15,10 10-8-15,2 10 2 16,6 10 9-16,14 8 14 16,8 7-10-16,2 2-5 15,0-3-2-15,3-8-1 0,2-8-16 16,-2-3-29-16,3-11-143 16,-2-16-222-16</inkml:trace>
  <inkml:trace contextRef="#ctx0" brushRef="#br0" timeOffset="163890.26">2665 14826 858 0,'0'0'0'0,"0"0"-26"16,0 0 9-16,0 0 17 15,0 0 37-15,0 0-1 16,88 205-36-16,-58-163 2 16,-6 1-2-16,0-6-9 15,-5 0-45-15,-10-8-142 16</inkml:trace>
  <inkml:trace contextRef="#ctx0" brushRef="#br0" timeOffset="164077.76">2643 14720 787 0,'0'0'72'16,"0"0"-69"-1,0 0-6-15,0 0-8 0,0 0-33 16,0 0-120-16,-21 13-128 15</inkml:trace>
  <inkml:trace contextRef="#ctx0" brushRef="#br0" timeOffset="166565.91">3026 14466 672 0,'0'0'97'0,"0"0"-49"0,0 0-10 16,0 0-5-16,0 0-33 15,0 0-14-15,0 66 14 16,0-14 18-16,0 14-12 15,12 4 5-15,3 10-5 16,-3 3 1-16,-6-1 9 16,0-10-9-16,-6-6-3 15,0-16-4-15,0-11 0 16,0-12-2-16,0-13 4 16,0-6-2-16,0-8 0 0,0 0 9 15,0-9 11 1,13-19 29-16,2-14-45 0,6-17-5 15,6-13 1-15,-2-12-9 16,2-1-17-16,3 0-23 16,-3 12 27-16,-2 11 9 15,-4 15 13-15,-9 13-3 16,-2 18 6-16,-5 10 12 16,-5 3 26-16,0 3-29 15,0 0-10-15,0 19-2 16,-3 13-5-16,-12 18-3 15,-3 4 11-15,-6 9-3 16,-7-2 0-16,-8 3 8 0,-7-1-13 16,-6-4 5-1,-1-13 0-15,4-13-4 0,15-10 10 16,13-10-6-16,15-9 4 16,6-4-1-16,0 0 12 15,6 0-15-15,24 0 0 16,16-3 6-16,15-2-1 15,2 2 6-15,-2 3-11 16,-10 0-1-16,-2 0-3 16,-3 0 4-16,-4 0 0 15,0-2 0-15,-2-2 0 16,-4 1-3-16,-5-2 3 16,-7 3-15-16,-9-1 14 15,-6 0-4-15,-2 2 5 16,-5 1-6-16,-2 0 11 15,0 0-5-15,0 0 0 0,0 0 3 16,4-3-3-16,4-2 0 16,5-5 1-16,5-4-10 15,0-9 12-15,-6-7-3 16,1-13 0-16,-5-10 6 16,-7-6-8-16,-1-10 2 15,0-1 0-15,-3-3-7 16,-10 4-4-16,-2 4 5 15,-4 7 6-15,-5 9-7 16,6 13 6-16,0 9 2 16,3 13 6-16,9 9 16 0,2 4-23 15,1 1-1-15,-2 20 1 16,-1 19-18-16,0 17 16 16,6 14 2-1,0 10 0-15,15-1-3 0,6 4 3 16,3-1 0-16,-6-5 0 15,6-8 4-15,-2-16-8 16,5-10 4-16,-2-14-1 16,2-12-5-16,-3-8-2 15,-2-9 7-15,2-9 1 16,1-18 0-16,-2-16 0 16,4-12 0-16,-2-9 0 0,-7-5-1 15,-3 6-10 1,-6 10-11-16,-5 21 7 0,-4 13 14 15,0 11 1-15,0 8 16 16,0 0-16-16,0 17-2 16,3 15-7-16,6 15 9 15,2 5 6-15,8 8-1 16,3-1-3-16,1-9-2 16,1-4-1-16,1-10-3 15,-1-6-111-15,-2-13-71 16,-5-12-264-16</inkml:trace>
  <inkml:trace contextRef="#ctx0" brushRef="#br0" timeOffset="166739">4111 14534 832 0,'0'0'99'15,"0"0"-99"-15,0 0-13 16,0 0 11-16,0 0-71 16,0 0-161-16</inkml:trace>
  <inkml:trace contextRef="#ctx0" brushRef="#br0" timeOffset="167421.68">4425 14718 6 0,'0'0'698'0,"0"0"-698"16,0 0-5-16,0 0 5 0,0 0 110 16,0 0-58-16,42-71-49 15,-15 32 1-15,-2-8 33 16,2-9-27-16,-9-3-9 15,3-7 3-15,-9-3-4 16,-5 6-2-16,-4 10 2 16,-3 9-28-16,0 18 28 15,0 16-2-15,0 10-9 0,0 7-3 16,0 33-49 0,0 16 63-16,0 20-1 0,0 9 7 15,15 8-6-15,3 3 2 16,4 3 16-16,-5 0 5 15,-4-10-20-15,-4-8-3 16,-9-16 3-16,0-18 5 16,0-15-10-16,-9-17 2 15,2-7 0-15,1-8 18 16,0-3 36-16,-2-24 17 16,-5-12-65-16,10-13 4 15,3-12 3-15,0-2-13 16,21 0-18-16,10 7-15 15,11 19-10-15,1 12 35 16,-7 16 3-16,-3 12-2 0,-8 0-2 16,-1 17 5-1,-3 20 4-15,0 16 30 0,-2 5-30 16,-1 5 2-16,3 0-2 16,-3-10-172-16,3-13-192 15</inkml:trace>
  <inkml:trace contextRef="#ctx0" brushRef="#br0" timeOffset="167773.74">5383 14562 955 0,'0'0'13'0,"0"0"-13"15,0 0-5-15,0 0 5 16,0 0 19-16,0 0-17 16,-130 243-1-16,127-182 9 15,3-5-4-15,6-11-6 16,18-15 0-16,1-13-43 16,2-17 24-16,3 0 0 15,-2-17 9-15,-2-18 7 16,-4-9 6-16,-6-5 9 15,-8-8 27-15,-5-1-30 16,-3 8-9-16,0 10 0 16,-15 13-15-16,-9 18-2 0,-6 9-35 15,-1 2-75-15,1 18-17 16,14 1-223-16</inkml:trace>
  <inkml:trace contextRef="#ctx0" brushRef="#br0" timeOffset="168104.86">5724 14637 946 0,'0'0'2'0,"0"0"1"0,0 0-3 16,0 0 32-16,0 0-25 15,0 0 7-15,-107 291-11 16,116-244-2-16,18-14-1 16,3-10-22-16,4-17-11 15,3-6 25-15,-1-6-32 16,-3-21 30-16,-5-6 10 16,-8-13 16-16,-1-4 39 15,-10-6-38-15,-6 3 9 16,-3 5-26-16,0 12-11 15,-12 13 8-15,-13 14-45 16,-8 9-67-16,6 0-125 16</inkml:trace>
  <inkml:trace contextRef="#ctx0" brushRef="#br0" timeOffset="168801.78">6251 14009 817 0,'0'0'98'0,"0"0"-96"16,0 0-4-1,0 0 4-15,0 0 31 0,0 0 28 16,0 192-47-16,3-125 6 16,0-2-20-16,3 2 12 15,1-4-10-15,-4-7-2 16,0-7-7-16,2-9 6 16,-2-14-45-16,-3-6-18 15,0-10 12-15,0-7-10 16,0-3 54-16,0 0 8 15,-14-10 50-15,-8-2-45 16,-2-1 4-16,-7 11 6 16,-5 2-13-16,-3 4 5 0,2 21 1 15,4 12 6-15,5 4 7 16,16 9 13-16,4 2-17 16,8-3 8-16,0-7-18 15,8-5-2-15,17-10-5 16,2-7 0-16,7-9 0 15,2-11-5-15,0 0 0 16,0-11 1-16,-3-9 1 16,-5-7-17-16,-4-7 15 15,-5-8 5-15,-4-10 0 16,-3-7-1-16,-6-3 7 16,-3 1-6-16,-3 5 0 15,0 6 3-15,0 11-3 0,0 16 14 16,-6 9 6-16,3 8 26 15,3 6-6-15,0 0-14 16,0 0-26-16,0 23-2 16,0 17-3-16,0 12 5 15,0 11 0-15,6 7 8 16,0 3-5-16,-3-1-3 16,3-4 0-16,1-4-94 15,-1-10-246-15</inkml:trace>
  <inkml:trace contextRef="#ctx0" brushRef="#br0" timeOffset="169386.64">7286 14740 762 0,'0'0'219'0,"0"0"-219"15,0 0-4-15,0 0 4 16,0 0 27-16,0 0-18 16,130 7-7-16,-72-7-2 15,-1 0-141-15,-8 0-271 16</inkml:trace>
  <inkml:trace contextRef="#ctx0" brushRef="#br0" timeOffset="169567.16">7335 14928 797 0,'0'0'152'0,"0"0"-152"16,0 0-4-16,0 0-2 16,0 0 6-16,0 0 6 15,94-29-6-15,-6 9-80 16,12-6-232-16</inkml:trace>
  <inkml:trace contextRef="#ctx0" brushRef="#br0" timeOffset="170329.37">8190 14495 870 0,'0'0'0'0,"0"0"-60"16,0 0 60-16,0 0 27 15,0 0 36-15,0 0-63 16,172-48 2-16,-120 17-7 16,-3-11 13-16,-7-8-8 15,-3-14 0-15,-8-12-2 16,-4-3-4-16,-11-3 6 15,-10 9-25-15,-6 14 25 16,-3 17 4-16,-13 12 32 16,-2 10 10-16,-3 17-31 0,-4 3-15 15,-11 16-5 1,-9 23 2-16,-1 15 0 0,1 11 6 16,8 8-2-16,8 4 2 15,10 4 4-15,13-2 0 16,3-2-7-16,3-4 0 15,0 2 6-15,3-5-2 16,9 5-4-16,1-2 0 16,-2 1 9-16,-2 1-14 15,-3-6 5-15,-3-2 0 16,1-12-3-16,-1-1 6 16,-3-5-3-16,0-2 0 0,0-5-2 15,0-6-3 1,0-5 5-16,-13-9 0 0,-2-5 0 15,-9-4 5-15,-3-9 7 16,-4-4 12-16,1 0-9 16,0-7 22-16,2-17-25 15,4-8 1-15,6-8-13 16,8 1-4-16,10-1-2 16,0 10-15-16,19 8-27 15,11 4 2-15,3 9-22 16,-2 1-68-16,-1 2-185 15</inkml:trace>
  <inkml:trace contextRef="#ctx0" brushRef="#br0" timeOffset="171216.19">8812 14437 633 0,'0'0'323'16,"0"0"-323"-16,0 0-34 16,0 0 34-16,0 0 13 15,0 0 34-15,36 174-20 16,-23-131-27-16,1-4 20 16,2 1-20-16,0-7 0 0,10-4-1 15,1-9 1-15,1-9-2 16,-1-8-8-16,-2-3-1 15,-5-10 9-15,-4-14 2 16,-4-5 0-16,0-7-3 16,-9 4 10-16,0 4 0 15,-3 5-2-15,0 10 0 16,0 9 37-16,0 2-25 16,0 2-14-16,0 2-6 15,6 18-20-15,0 6 23 16,10 6-1-16,1 0 6 15,8-6-4-15,5-6-1 16,0-11-11-16,4-9 10 16,-1 0-7-16,-3-18 8 15,-5-9 2-15,-4-6 2 0,-6-8 18 16,-5-1 3-16,-7-1-12 16,0-3-11-16,-3 6 3 15,0 7-9-15,0 13 4 16,0 7-30-16,-3 13-8 15,-3 0-137-15,-7 0-384 16</inkml:trace>
  <inkml:trace contextRef="#ctx0" brushRef="#br0" timeOffset="171545.89">8739 14188 695 0,'0'0'105'0,"0"0"-93"16,0 0-11-16,0 0 72 15,0 0-22-15,0 0-26 16,-118 80 4-16,93-24-12 15,4 13 2-15,6 7 5 0,-1 6-23 16,11 1 25 0,5 3-18-16,2 1-7 0,29-8 8 15,12-10-9 1,15-13-6-16,14-13-16 0,16-17-95 16,6-16-102-16,0-10-322 15</inkml:trace>
  <inkml:trace contextRef="#ctx0" brushRef="#br0" timeOffset="171826.13">9719 14162 442 0,'0'0'547'0,"0"0"-547"0,0 0-22 15,0 0 22-15,0 0 64 16,0 0-8-16,69 243-39 16,-34-179 13-16,-5 3-30 15,-8-2 1-15,-2 4 0 16,-14-2 8-16,-6-2-9 16,0-4 0-16,-22-6-20 15,-14-12-15-15,-15-13-41 16,-19-7-76-16,-11-17-286 15</inkml:trace>
  <inkml:trace contextRef="#ctx0" brushRef="#br0" timeOffset="172709.6">10560 14645 757 0,'0'0'151'16,"0"0"-142"-16,0 0 63 15,0 0-8-15,0 0-40 16,0 0-19-16,69 0-2 16,5 0-3-16,24 0 12 15,22 0-4-15,13-3-7 16,7-7-1-16,9-2 0 15,-7-4-2-15,-11-4 2 16,-10 4-1-16,-21-1-1 0,-18 5-14 16,-21-1 11-1,-16 6 5-15,-18 0 0 0,-11 4-1 16,-10 0 5-16,-6 2-4 16,0 1 19-16,0 0-16 15,0 0 2-15,0 0-5 16,0 0-28-16,0 0-47 15,-16 0-267-15</inkml:trace>
  <inkml:trace contextRef="#ctx0" brushRef="#br0" timeOffset="173329.51">10805 14371 737 0,'0'0'24'0,"0"0"-22"15,0 0-2-15,0 0 0 16,0 0-4-16,0 0 8 16,-63 39-4-16,41-19 0 15,-5 2 6-15,-5 5 4 16,-3 6-10-16,-1 0 8 15,0 3 10-15,8-2-15 16,4-7 7-16,8-5-10 16,6-4 1-16,6-7-7 15,1-3 9-15,3-5-3 16,-3 0 12-16,3-2-4 16,0-1 25-16,0 0-5 15,0 0-1-15,0 0 10 16,0 3-25-16,0-1-3 0,3 5-9 15,18 3 7-15,8 3 13 16,15 1 4-16,13-5-17 16,1 5 11-16,3-4-13 15,-6 2-4-15,-10-2-1 16,-6 4 3-16,-9-7-5 16,-8 3 2-16,-7-4 0 15,-3 0-7-15,0 1 0 16,1 3-30-16,4 0-69 15,-1-6-187-15</inkml:trace>
  <inkml:trace contextRef="#ctx0" brushRef="#br0" timeOffset="174419.92">12584 14137 771 0,'0'0'168'0,"0"0"-161"0,0 0-7 16,0 0 2-16,0 0 38 16,0 0-24-16,342-32-12 15,-253 30-4-15,-4 2 0 16,-7 0-22-16,-16-3-68 16,-11-1-144-16,-18-6-428 15</inkml:trace>
  <inkml:trace contextRef="#ctx0" brushRef="#br0" timeOffset="174649.31">12932 14109 938 0,'0'0'33'0,"0"0"-33"16,0 0 0-16,0 0 6 15,0 0 43-15,0 0-17 16,-11 288-2-16,25-222-24 16,-5-3-5-16,4-2-2 15,-4-1-12-15,3-3-71 16,0-4-160-16,-3-13-180 16</inkml:trace>
  <inkml:trace contextRef="#ctx0" brushRef="#br0" timeOffset="175168.36">13026 14701 270 0,'0'0'481'0,"0"0"-481"15,0 0-5-15,0 0 5 0,0 0 50 16,0 0-25-16,219 36-12 16,-156-36-13-16,-8-7-14 15,-9-6-2-15,-13-11-5 16,-11 1 21-16,-13-7 0 16,-9-6 0-16,0 0-4 15,-19 2 1-15,-17 5 2 16,-8 7-2-16,-6 8 0 15,1 11 3-15,4 0 2 16,7 3-1-16,18 0 27 16,14 0-10-16,6 0 6 15,12 0-24-15,21 0 5 16,13 0-5-16,5 0 0 16,1 0 5-16,-3 0-7 15,-13 0 2-15,-13 0 0 0,-7 0-2 16,-10 0 4-16,-2 9-7 15,-4 4-1-15,3 11 6 16,-3 8 13-16,0 8-11 16,0 4 3-16,0 1 0 15,0 2 1-15,3-4-5 16,9-1-1-16,9-5-34 16,4-13-85-16,5-8-198 15</inkml:trace>
  <inkml:trace contextRef="#ctx0" brushRef="#br0" timeOffset="175829.33">13851 14422 700 0,'0'0'137'15,"0"0"-131"-15,0 0-6 16,0 0 7-16,0 0 32 16,0 0 7-16,-118 117-31 15,103-72 7-15,4-1-16 16,7-1-4-16,4-3 7 16,1-5-9-16,19-4-4 15,2-6-1-15,8-12-59 0,6-9 10 16,-1-4-20-16,3-10-33 15,-1-13 6 1,-11-6 83-16,-4-11 18 0,-4-3 28 16,-6-10-28-16,-2 0 12 15,-10 4-7-15,0 5 5 16,0 11 38-16,0 16 8 16,0 9 64-16,0 7-40 15,0 1-52-15,0 0-17 16,0 9-11-16,0 18 0 15,0 13 2-15,6 0 12 0,14 0-2 16,8-1-9 0,2-5 2-16,3-9-10 0,-1-8 0 15,4-8-36-15,-3-9 2 16,-4 0-3-16,0-9 31 16,-8-14 11-16,-3-4 3 15,-6-6 42-15,-5-6-15 16,0 0-16-16,-5-2 14 15,-2 2-27-15,0 10 15 16,0 12 19-16,0 10-7 16,0 5 29-16,0 2-45 15,0 0-12-15,0 22-5 16,1 15-8-16,3 8 13 0,2 5 0 16,0 3 8-1,1-6-7-15,-1-1-1 0,3-4-83 16,2-5-114-16,-1-14-245 15</inkml:trace>
  <inkml:trace contextRef="#ctx0" brushRef="#br0" timeOffset="176017.81">14435 14036 936 0,'0'0'0'0,"0"0"-59"16,0 0-30-16,0 0 41 15,0 0-64-15,0 0-47 16</inkml:trace>
  <inkml:trace contextRef="#ctx0" brushRef="#br0" timeOffset="176421.74">14555 14337 681 0,'0'0'328'0,"0"0"-328"16,0 0-44-16,0 0 44 0,0 0 15 15,0 0 16 1,37 218-31-16,-22-169 6 0,-2-3-6 15,-7-8 7-15,2-8-13 16,-5-8 6-16,-3-8-17 16,0-11 16-16,0-3-25 15,0 0 26-15,0-14 17 16,0-12-2-16,0-7-6 16,0-4-6-16,3-6-3 15,10 0 3-15,2-2-3 16,6 4 0-16,4 8 0 15,-2 13 3-15,-1 8-7 0,-1 10 4 16,-6 2-6 0,-1 12 3-16,2 15 0 0,-3 11 3 15,-3 6 0-15,-4 2 7 16,0-1-9-16,2-1 2 16,1-7-143-16,0-8-286 15</inkml:trace>
  <inkml:trace contextRef="#ctx0" brushRef="#br0" timeOffset="176672.09">15117 14327 630 0,'0'0'133'0,"0"0"-133"15,0 0 0-15,0 0 24 16,0 0 88-16,0 0-60 16,20 192-13-16,-13-141-27 15,-4-1-8-15,-3 0 1 16,0-9-5-16,0-2-28 16,0-9-120-16,0-13-161 15</inkml:trace>
  <inkml:trace contextRef="#ctx0" brushRef="#br0" timeOffset="176858.59">15108 14066 608 0,'0'0'154'16,"0"0"-154"-16,0 0-22 15,0 0-33-15,0 0-48 16,0 0-1-16,31 30-330 16</inkml:trace>
  <inkml:trace contextRef="#ctx0" brushRef="#br0" timeOffset="177246.56">15290 14238 631 0,'0'0'293'0,"0"0"-293"0,0 0-26 16,0 0 26-16,0 0 42 15,0 0-19-15,29 204-20 16,-10-151 3-16,-3-3-6 16,-6-11-4-16,0-3-24 15,-6-16-20-15,-1-6 19 16,-3-9 1-16,0-5 10 15,0 0 18-15,0-9 28 0,0-13-12 16,0-5-6-16,0-2-1 16,3-2 21-16,6-1-26 15,5-1-1-15,5 4-3 16,3 4-3-16,2 8-2 16,-3 8 3-16,0 6-12 15,-5 3 13-15,-3 3-2 16,-1 17 3-16,-1 11 2 15,-5 7 0-15,-3 2 1 16,-3-3-3-16,0 2-5 16,0-10-58-16,0-5-136 15</inkml:trace>
  <inkml:trace contextRef="#ctx0" brushRef="#br0" timeOffset="177845.51">15930 14251 824 0,'0'0'27'15,"0"0"-27"-15,0 0 5 16,0 0 22-16,0 0 22 0,0 0-11 15,-85 132-20 1,65-82-14-16,8 0 7 16,8-4-11-16,4-5 0 15,3-10-3-15,17-4 3 0,8-15-4 16,2-7 2-16,7-5-15 16,-3-13 3-16,2-15-4 15,-3-8 18-15,-4-6 1 16,0-9 1-16,-10-4-2 15,-5 1 0-15,-11 4 9 16,-3 9 1-16,0 11 20 16,0 14-11-16,0 8 5 15,-3 8-18-15,0 0-1 16,0 10-5-16,0 19 1 16,-2 15-1-16,5 11 25 0,-2 3 8 15,2 4-4-15,-7 2-20 16,-2 1 11-16,-1 1-20 15,-3 6 8-15,-4 4-12 16,-2 1 4-16,-2-4-10 16,0-1 0-16,-3-7-29 15,-4 2 20-15,-5-7 19 16,-5-8-9-16,-5-11 9 16,-2-13 0-16,-1-14 23 15,3-8 48-15,6-6-21 16,3-8-21-16,12-20-29 15,12-14 0-15,10-12-122 0,12-12-266 16</inkml:trace>
  <inkml:trace contextRef="#ctx0" brushRef="#br0" timeOffset="179577.74">7917 16315 475 0,'0'0'156'15,"0"0"-92"-15,0 0 60 0,0 0-4 16,0 0-43-16,0 0-4 16,-3-20-32-16,3 20-13 15,0 0-25-15,-3 0-2 16,3 5-2-16,0 20-15 16,0 11 16-16,0 11-1 15,0 6 4-15,3 3-2 16,3 0 5-16,3 3 2 15,4 4 18-15,-2 4-26 16,-2-2 3-16,4 5 4 16,-7-6-2-16,2-2-4 15,-2-4-1-15,-3-8 5 16,4-12-12-16,-1-9 7 16,-3-15 0-16,0-2-6 15,0-9-36-15,0-3-23 0,4 0-22 16,-2 0-74-16,1-23-91 15</inkml:trace>
  <inkml:trace contextRef="#ctx0" brushRef="#br0" timeOffset="180014.08">8060 16640 677 0,'0'0'74'16,"0"0"-74"-16,0 0 0 0,0 0 6 16,0 0 17-16,0 0 1 15,194-76-24-15,-170 76-2 16,-6 0 1-16,-8 0-6 15,1 12 1-15,-5 7 5 16,3 12-9-16,-5 2 10 16,-4 7 0-16,0-1 1 15,0 5-8-15,0 1 7 16,0-1 0-16,-7-2 0 16,-2-5 1-16,0-4-1 0,-3-7 0 15,3-6 6-15,0-7 0 16,3-7 22-16,-1-2 12 15,-1-4 25-15,-1 0 0 16,-4-10-5-16,-7-10-56 16,-5-3-4-16,6-1-28 15,-1 2-70-15,7 2-121 16</inkml:trace>
  <inkml:trace contextRef="#ctx0" brushRef="#br0" timeOffset="181274.28">8875 16051 314 0,'0'0'418'0,"0"0"-418"15,0 0-2-15,0 0 2 16,0 0 29-16,0 0 21 16,0 0 13-16,-218 259-30 15,193-181 0-15,8 4-2 16,11 2-15-16,6-6 16 15,0 5-18-15,18-4-7 16,12-2 16-16,3-2-23 0,10-2 5 16,11-10-5-16,7-8-5 15,18-11-59-15,3-18-179 16,-3-18-323-16</inkml:trace>
  <inkml:trace contextRef="#ctx0" brushRef="#br0" timeOffset="182308.13">10226 15797 558 0,'0'0'108'0,"0"0"-108"16,0 0 0-16,0 0 25 15,0 0 16-15,0 0-5 16,158 80 13-16,-125-29-29 16,-6 16 8-16,1 8-3 0,2 6-22 15,-6 8 12-15,1 0-8 16,-2 6-7-16,-4 1 0 15,-7-8 5-15,-5-1-7 16,-7-11 2-16,-13-7-1 16,-23-11-5-16,-10-3-3 15,-8-13-4-15,-4-11 5 16,0-5-2-16,-2-16 9 16,5-10-8-16,6 0-41 15,17-29-67-15,19-12-451 16</inkml:trace>
  <inkml:trace contextRef="#ctx0" brushRef="#br0" timeOffset="183005.13">11646 15940 653 0,'0'0'123'0,"0"0"-123"16,0 0-7-16,0 0 6 15,0 0 1-15,0 0 23 16,-79 135 3-16,54-86-23 15,-2-2 2-15,0-2-6 16,0-5 5-16,-10-3 0 16,4-8 9-16,-1-10-8 15,7-4 32-15,9-6-18 16,9-5 3-16,7-4 21 16,2 0-25-16,0 6-9 0,20 10-9 15,16 4 4-15,19 7 15 16,12 2-8-16,6 1-7 15,-3-3-1-15,-1-2 3 16,-5-5-7-16,-5-6 1 16,0-2-54-16,-7-7-109 15,-10-5-131-15</inkml:trace>
  <inkml:trace contextRef="#ctx0" brushRef="#br0" timeOffset="183358.19">11622 16345 877 0,'0'0'12'0,"0"0"4"15,0 0 15-15,0 0 1 16,0 0-30-16,0 0-4 15,270-55 8-15,-137 51-6 16,16 1 0-16,5-1-1 16,1-2-7-16,-6-1-21 15,-19-3-39-15,-25-3 0 16,-21-1 42-16,-23-2 26 16,-18-3 8-16,-14 4 33 15,-12-2 28-15,-11 5 5 0,-6 2-27 16,0 3-5-1,0-3-40-15,0 7-4 0,-3 3-2 16,-1 0-86-16,-3 0-189 16</inkml:trace>
  <inkml:trace contextRef="#ctx0" brushRef="#br0" timeOffset="184798.78">13533 15804 851 0,'0'0'147'16,"0"0"-147"-16,0 0-2 16,0 0-3-16,0 0 7 15,0 0-2-15,298-80 0 16,-177 71 7-16,1-2-17 16,-8 5-46-16,-19 6-96 15,-30-3-68-15</inkml:trace>
  <inkml:trace contextRef="#ctx0" brushRef="#br0" timeOffset="185188.97">13795 15724 942 0,'0'0'18'0,"0"0"-15"16,0 0-6-16,0 0 6 16,0 0 12-16,0 0 21 15,8 265-34-15,20-184 19 16,5-1-20-16,-7-7 3 0,-7-3-8 16,-9-7-1-16,-10 0-47 15,0-15-128-15,-4-12-169 16</inkml:trace>
  <inkml:trace contextRef="#ctx0" brushRef="#br0" timeOffset="185622.08">13831 16386 592 0,'0'0'216'0,"0"0"-216"15,0 0-23-15,0 0 23 16,0 0 31-16,0 0 9 16,175 62-14-16,-99-62-16 15,-3-3-10-15,0-9-14 16,-15-5-37-16,-13-5-40 15,-15-3 39-15,-17-9 32 16,-13-6 20-16,0-5 7 16,-20 1 7-16,-9 0 5 15,-4 10 5-15,-3 10 5 0,5 5 34 16,4 12-11 0,2 7-13-16,7 0-18 15,0 16-4-15,3 14-9 0,6 13-3 16,7 6-5-16,2 8 17 15,6-3-15-15,17 4 0 16,-1-10-2-16,8-1-14 16,3-10-93-16,-1-14-138 15</inkml:trace>
  <inkml:trace contextRef="#ctx0" brushRef="#br0" timeOffset="186281.31">14828 15992 743 0,'0'0'17'16,"0"0"-17"-16,0 0 0 16,0 0 0-16,0 0 12 15,0 0-12-15,-218 112 0 16,192-76 0-16,10 3-5 16,0-2 1-16,10-3-12 15,6-4-29-15,0-8 24 16,16-2 4-16,6-10 17 15,7-5-4-15,1-1-10 16,1 0 14-16,-1 0-5 16,0 2 5-16,-7 4-5 0,0 3 4 15,-8 0-1-15,-2 7-1 16,-2 2-4-16,-5 0 5 16,-3 4 2-16,1 4-7 15,-4-1 7-15,0 4-9 16,-10-3-10-16,-10-4-1 15,-8 1-5-15,-5-8 25 16,0-2 23-16,-1-10 46 16,3-4 15-16,1-3-30 15,6-3-22-15,3-17-9 16,8-13-23-16,13-6-39 16,4-9-142-16</inkml:trace>
  <inkml:trace contextRef="#ctx0" brushRef="#br0" timeOffset="186629.23">15202 15603 574 0,'0'0'347'0,"0"0"-347"16,0 0-31-16,0 0 29 15,0 0 2-15,0 0 46 16,6 247-27-16,-3-155 6 15,3 2-25-15,2 1 3 16,-2-10-7-16,4-6-23 16,-1-9-87-16,2-11-63 15,1-18-226-15</inkml:trace>
  <inkml:trace contextRef="#ctx0" brushRef="#br0" timeOffset="186822.72">15004 16199 357 0,'0'0'617'0,"0"0"-613"16,0 0 0-16,0 0-8 16,0 0 5-16,0 0-1 15,237-51 0-15,-154 51-24 16,2-5-170-16,-10-1-336 15</inkml:trace>
  <inkml:trace contextRef="#ctx0" brushRef="#br0" timeOffset="187030.16">15523 15986 953 0,'0'0'0'0,"0"0"-14"15,0 0 14-15,0 0 14 16,0 0 30-16,0 0-15 16,28 237-29-16,-1-181 14 15,3-3-14-15,-5 0-10 0,2-10-78 16,-9-10-209 0</inkml:trace>
  <inkml:trace contextRef="#ctx0" brushRef="#br0" timeOffset="187237.61">15621 15777 891 0,'0'0'86'16,"0"0"-81"-16,0 0-10 15,0 0 5-15,0 0 0 16,0 0-38-16,24 20-122 0,6 3-101 16</inkml:trace>
  <inkml:trace contextRef="#ctx0" brushRef="#br0" timeOffset="187640.61">15727 16064 612 0,'0'0'427'0,"0"0"-427"15,0 0-46-15,0 0 44 16,0 0 2-16,0 0 3 0,115 212 5 16,-87-161-8-16,-1 0 0 15,-12-10 0-15,-4-12-5 16,-4-7 6-16,-7-11-2 15,0-5-1-15,0-6-23 16,-11 0 17-16,-2-10 8 16,-6-17 1-16,5-4 6 15,5-6-7-15,7-6-2 16,2 1-11-16,11 4-4 16,16 8 16-16,9 10 1 15,3 7 0-15,2 11 12 16,-2 2-11-16,-6 10 16 15,-6 15-15-15,-7 6 3 0,-2 6 11 16,-1 1-16-16,-5-4 5 16,-5-1-10-16,3-7-46 15,0-9-218 1,-4-10-401-16</inkml:trace>
  <inkml:trace contextRef="#ctx0" brushRef="#br0" timeOffset="188201.92">16449 16005 256 0,'0'0'680'0,"0"0"-678"0,0 0 17 15,0 0 33-15,0 0-7 16,0 0-40-16,-61 39 4 15,28 1-9-15,4 4 0 16,12-1 1-16,8 2-5 16,9-5 4-16,6-6-5 15,23-8-5-15,10-10-23 16,6-12 11-16,0-4-4 16,-4-9-16-16,-6-13 41 15,-9-4 2-15,-4-10 13 16,-5-1 7-16,-8 1-13 15,-7-1 17-15,-2 2-3 16,0 12 2-16,-8 6 10 0,4 10-16 16,2 4-5-16,2 3-13 15,0 0-1-15,0 17-8 16,15 13 9-16,5 8 6 16,3 3 24-16,3 5-16 15,-8-3-3-15,0 1-7 16,-3 4 5-16,-5 1-11 15,-4 0 2-15,-6 1 0 16,0-4-5-16,-3 0 6 16,-13-1-1-16,-5-3 0 15,-3-1-19-15,-11-6 17 16,-3-2-11-16,1-13 12 16,1-7-10-16,3-10 21 15,8-3-10-15,2-14 10 0,10-17-10 16,13-10-48-16,0-15-178 15</inkml:trace>
  <inkml:trace contextRef="#ctx0" brushRef="#br0" timeOffset="188750.04">17609 15417 720 0,'0'0'16'16,"0"0"1"-16,0 0 40 16,0 0 11-16,0 0-14 15,0 0-10-15,-186 717-32 16,137-591-11-16,4-14 6 15,3-14-3-15,11-14-4 16,13-18 0-16,5-13-51 0,13-17-46 16,0-16-60-1,13-18-318-15</inkml:trace>
  <inkml:trace contextRef="#ctx0" brushRef="#br0" timeOffset="189217.47">18102 15784 845 0,'0'0'174'0,"0"0"-174"0,0 0-88 15,0 0 88-15,0 0 29 16,0 0-13-16,7 300 11 16,-7-234-14-16,3-5-13 15,3-3 10-15,1-12-6 16,4-5-8-16,1-9-44 15,0-12-183-15,-6-17-460 16</inkml:trace>
  <inkml:trace contextRef="#ctx0" brushRef="#br0" timeOffset="189404.97">18148 15526 893 0,'0'0'44'0,"0"0"-44"16,0 0-64-16,0 0 18 15,0 0 8-15,0 0-43 16,9 26 0-16,7 1-464 16</inkml:trace>
  <inkml:trace contextRef="#ctx0" brushRef="#br0" timeOffset="189799.51">18262 15823 852 0,'0'0'62'16,"0"0"-62"-16,0 0-72 15,0 0 72-15,0 0 59 16,0 0-24-16,65 235-5 15,-43-170-30-15,0-9 2 16,-2-12-3-16,-10-13 1 16,-4-9-6-16,-6-12-13 0,0-8-24 15,0-2 15 1,0-2 28-16,-9-21 10 0,-1-3 6 16,4-9-11-1,2 0 19-15,4-8 23 0,7 3-44 16,15-7-3-16,11 10-2 15,3 9 2-15,0 14 2 16,-8 14 1-16,-1 1-3 16,-3 28 2-16,0 12 3 15,-5 8-5-15,2 6 0 16,-8-1-2-16,1-1 0 16,1-7-70-16,-3-5-137 15,1-10-292-15</inkml:trace>
  <inkml:trace contextRef="#ctx0" brushRef="#br0" timeOffset="190108.69">19145 15374 827 0,'0'0'112'16,"0"0"-112"-16,0 0-8 16,0 0 8-16,0 0 31 15,0 0 5-15,-117 258-14 0,111-146 26 16,1 10-38-16,5 4-4 16,-3 0-6-16,-6-11 5 15,-6-16-5-15,-7-12 0 16,-6-13 3-16,-7-13-1 15,-2-9-2-15,-5-15-53 16,0-15-86-16,0-14-125 16</inkml:trace>
  <inkml:trace contextRef="#ctx0" brushRef="#br0" timeOffset="190298.39">18783 15880 1002 0,'0'0'23'16,"0"0"-23"-16,0 0 0 15,0 0-5-15,0 0 6 16,0 0-2-16,264-10-5 16,-192 26-217-16,-11-6-364 15</inkml:trace>
  <inkml:trace contextRef="#ctx0" brushRef="#br0" timeOffset="191150.66">18989 16128 889 0,'0'0'9'15,"0"0"-8"-15,0 0-1 0,0 0 23 16,0 0 0-16,0 0 2 15,116 63-25-15,-67-63-67 16,-7 0-75-16,-6-4 9 16,-10-23 104-16,-6-10 29 15,0-8-45-15,-11-8 15 16,-3-3 24-16,-6 6 6 16,0 10 74-16,0 18-1 15,-3 8 6-15,0 11 5 16,0 0-22-16,3 3-16 15,0 0-46-15,0 22 3 0,-3 18-3 16,3 13 35 0,0 7-21-16,0-2-4 0,10-5-6 15,6-6-4-15,10-11 0 16,-4-5-26-16,11-14-2 16,3-8-29-16,-5-9-31 15,0 0 32-15,-6-14 20 16,-6-12 36-16,-7-10 0 15,0-6 4-15,-9-9-5 16,-3-9 1-16,0 1 0 16,-8 4 16-16,-5 12-2 15,4 6 12-15,0 10-13 0,6 11-9 16,3 6 12-16,0 6 23 16,0 4-5-16,18 0-34 15,12 0-13-15,6 0 13 16,2 10-1-16,-2 1-25 15,-3-2 9-15,-11 2 2 16,-5 2 6-16,-10 2 6 16,-7 10-12-16,0 11 15 15,-4 9 12-15,-13 9-10 16,-1-1 4-16,5 2 4 16,1-4-1-16,7-2 7 15,5-10-14-15,0-3 1 16,17-9 10-16,7-10-11 15,11-7 11-15,4-10-5 16,2 0-7-16,-1-12 2 0,-5-13 1 16,-2-11 2-16,-1-10-2 15,-6-7 2-15,-3-9-10 16,-4-9 4-16,-10 2-13 16,-1 10 3-16,-8 12-1 15,0 21 11-15,0 13 15 16,0 13-1-16,-11 0-14 15,-1 29 0-15,-5 18 0 16,-2 16 41-16,6 2-22 16,7 5 0-16,6-12-19 15,0-4-5-15,2-7-8 16,17-12-152-16,6-11-183 0</inkml:trace>
  <inkml:trace contextRef="#ctx0" brushRef="#br0" timeOffset="191526.87">20245 15830 879 0,'0'0'0'0,"0"0"-56"15,0 0 56-15,0 0 19 16,0 0 29-16,0 0-42 15,89 341-6-15,-80-299-1 0,-4-12-92 16,-4-13-14 0,-1-8 4-16,0-9-27 0,0-6 18 15,-6-17 112-15,2-8 15 16,4-11 162-16,0-7-37 16,7-5-61-16,17-8-39 15,6-2-23-15,6 9 8 16,1 16-20-16,2 19 6 15,-6 19 0-15,-7 1-11 16,-4 29 0-16,-5 22 0 16,-6 12 6-16,-8 5-9 15,-3-1 3-15,0-6-8 0,-2-7-46 16,-5-14-149 0</inkml:trace>
  <inkml:trace contextRef="#ctx0" brushRef="#br0" timeOffset="191959.72">20973 15744 704 0,'0'0'61'15,"0"0"-61"-15,0 0 0 16,0 0 0-16,0 0 42 15,0 0 50-15,-117 125-28 16,98-54-12-16,6 4-43 0,5-3-3 16,8-5-5-16,0-10-1 15,15-9 0-15,12-12 0 16,4-9-14-16,4-14 1 16,5-13-22-16,-3 0 16 15,-4-23-19-15,-3-10 38 16,-7-9 19-16,-3-8-18 15,-1-9 6-15,1-5 30 16,-7 2-5-16,-1 5 5 16,-2 18-29-16,-5 19 2 15,0 13 59-15,-5 7-29 16,0 24-40-16,0 25-25 0,0 16 25 16,0 12 8-1,0-1-8-15,-8-6-3 0,0-8-2 16,0-9-71-16,3-14-172 15,5-14-557-15</inkml:trace>
  <inkml:trace contextRef="#ctx0" brushRef="#br0" timeOffset="192123.28">21353 16160 902 0,'0'0'0'0,"0"0"-68"16,0 0-84 0,0 0 96-16,0 0-314 0</inkml:trace>
  <inkml:trace contextRef="#ctx0" brushRef="#br0" timeOffset="194290.44">16667 14159 717 0,'0'0'135'15,"0"0"-135"-15,0 0-24 0,0 0 19 16,0 0 5-16,0 0 0 16,0 0 0-16,26 70 5 15,9-64 1-15,14-3 3 16,12-3-8-16,8-3 9 16,-4-17-5-16,-3-7-5 15,-7-7 0-15,-10-8 9 16,-5-4-10-16,-5-4 1 15,-3 1 0-15,-8 6 2 16,-6 2 5-16,-7 9-4 16,-3 6-3-16,-5 13 3 15,-2 3-5-15,6 6 2 16,3 2-47-16,5-3-47 16,12 3-78-16,2-8-225 15</inkml:trace>
  <inkml:trace contextRef="#ctx0" brushRef="#br0" timeOffset="195410.17">21431 15397 276 0,'0'0'524'16,"0"0"-498"-16,0 0 44 15,0 0 32-15,0 0-46 16,0 0 26-16,0 0-28 15,0-28-25-15,0 28-23 16,0 0-6-16,0 5-9 16,0 18 1-16,0 7 2 15,0 10 6-15,0 0 0 16,0-5 1-16,4-1-6 16,4-5 5-16,8-6-3 0,6-6-2 15,10-8-5-15,8-5 5 16,7-4 5-16,1-10-21 15,2-15 18-15,-2-10-26 16,1-8 10-16,3-5 3 16,9-5-17-16,8 0 0 15,-4 3-28-15,-4 8-64 16,-2 12-17-16,-10 16 1 16,-4 7-162-16</inkml:trace>
  <inkml:trace contextRef="#ctx0" brushRef="#br0" timeOffset="197390.52">16761 14146 538 0,'0'0'6'0,"0"0"-1"16,0 0 48-16,0 0 53 0,0 0-34 16,0 0-29-16,-10 0 12 15,10 0-3-15,0 0-46 16,0 0 16-16,0 8-22 16,-3 9-7-16,-5 7 7 15,-1 6 1-15,0 5 12 16,3-1 6-16,6-1-15 15,0 1 10-15,0-2-10 16,9-3-2-16,8-1 16 16,8-9-17-16,-3-3 5 15,2-6-5-15,-4-5 11 16,-5-3-7-16,-2-2 1 0,0 0-6 16,-6-10 39-16,6-10-14 15,0-6-12-15,0-10-13 16,5-3 6-16,3-2-8 15,1-2 2-15,8 1 0 16,6 6-9-16,0 2 4 16,2 4 5-16,1 0-2 15,4 5 8-15,2-3-10 16,1-1 4-16,4 2 0 16,-1 1-5-16,1 1 8 15,5-5-3-15,3-4 0 16,1-2 5-16,-1 3-7 15,-2 2 2-15,-18 5 0 0,-11 9-3 16,-11 7 7-16,-11 7-4 16,-4 3 4-16,-1 0 4 15,0-2-1-15,0 2-6 16,0 0 1-16,0 0 19 16,4 0-20-16,-1-3 0 15,0 2-1-15,0-2-1 16,-3 3-5-16,0 0 6 15,0 0 0-15,0 0-11 16,0 0 8-16,0 0 3 16,0 0 0-16,0 0 4 15,0 0-5-15,0 0 1 0,0 0 0 16,0 0-1 0,0-3 3-16,0 3-2 0,0 0 0 15,0 0-16-15,0 0 6 16,0 0-14-16,0 0-5 15,0 0 15-15,0 0-17 16,0 0 31-16,0 0-2 16,0 0 11-16,0 0-8 15,0 0-1-15,0 0 1 16,0 0 7-16,0 0-4 16,0 0-4-16,0 0 0 15,0 0-8-15,0 0 4 0,0 0 4 16,0 0 0-16,0 0-5 15,0 0 9 1,0 0-4-16,0 0 0 16,0 0 12-16,0 0-15 0,0 0 3 15,0 0 0-15,0 0 4 16,0 0 0-16,0 0-4 16,0 0 5-16,0 0 3 15,0 0 4-15,0 0 0 16,0 0-4-16,0 0 21 15,0 0-29-15,0 0 10 16,0 0-10-16,-3 0 8 16,3 0-11-16,0 0 3 15,0 0 0-15,0 0-5 16,0 0 11-16,0 0-6 0,0 0 0 16,0-2 4-16,0 2-6 15,0 0 2-15,0 0 0 16,-3 0-4-16,3 0 5 15,-3 0-1-15,3 0 0 16,-7-3 4-16,4 1-6 16,0-1 2-16,-1 3 0 15,3-3-3-15,-1 3 8 16,2 0-5-16,0 0 0 16,0 0 10-16,0 0-13 15,0 0 3-15,-1 0 0 16,1 0-5-16,0 0 7 15,0 0-2-15,0 0 0 16,0-1 2-16,0 1-10 0,0 0-14 16,0 0-61-16,0 0-33 15,0 0-143-15,1 0-62 16</inkml:trace>
  <inkml:trace contextRef="#ctx0" brushRef="#br0" timeOffset="201613.51">18706 13839 669 0,'0'0'33'0,"0"0"-1"15,0 0 9-15,0 0 61 16,0 0-14-16,0 0-51 0,0 0 5 16,-6-17-13-16,6 17-17 15,0 0 6-15,0 0-18 16,0 0 1-16,0 0-3 16,-7 12 4-16,0 12-2 15,-5 12 5-15,-1 8-2 16,3 2 5-16,2 6-8 15,8-2 0-15,0 1 1 16,4-4 10-16,16-2-9 16,2-9-2-16,2-7 1 15,1-7-4-15,2-8 5 0,2-4-2 16,-6-9 0-16,6-1 12 16,-6-1-11-16,2-23 3 15,-2-2 2-15,0-9-6 16,-4-2 0-16,-2 1 0 15,-8 0-1-15,-2 10 12 16,-3 6-11-16,-1 10 0 16,-1 6 2-16,-2 4-4 15,0 0 2-15,0 0-6 16,3 4 5-16,0 13-14 16,4 8 15-16,4 5 0 15,2-4 1-15,5 1-5 16,6-4 4-16,0-3 0 0,7-3-4 15,5-5 12-15,0-8-12 16,-4-4 4-16,0 0 0 16,-5-4-3-16,-2-18 4 15,-5-9-1-15,-1-8 0 16,-9 0 8-16,-4-2-5 16,-6-1-3-16,0 5 0 15,0 7 0-15,0 5 0 16,0 11 0-16,0 5-4 15,0 6-7-15,0-2-30 16,0 5-82-16,11-3-156 16,1 0-414-16</inkml:trace>
  <inkml:trace contextRef="#ctx0" brushRef="#br0" timeOffset="202413.59">19252 14301 498 0,'0'0'43'0,"0"0"-29"15,0 0 57 1,0 0 5-16,0 0-15 0,0 0-38 16,158 99-7-16,-111-91-6 15,1-6-2-15,-8-2-7 16,-5 0-1-16,-9-10 0 16,-3-10-1-16,-8-6 4 15,-1-8-3-15,-4-2 11 16,-1 0-8-16,-5 6 6 15,-1 7 9-15,0 12 10 16,-3 6 16-16,0 5-29 16,0-3-11-16,0 3-4 15,0 0 5-15,0 0-6 0,0 0 1 16,-7 8-2 0,-9 6-2-16,2 6 4 0,0 5 0 15,4 2 3-15,3 0 4 16,2 0-5-16,5-1-2 15,0 0 0-15,18 1 2 16,4-5 3-16,5-5-5 16,5 0 2-16,0-7 6 15,5-3-4-15,-2-4-4 16,-6-3 0-16,-2 0-5 16,-7-3 10-16,-2-10-5 15,-5-11 7-15,-1-2-3 0,-1-7 2 16,-2 0-6-1,-2-3 4-15,-1 5-7 0,-2 6 5 16,1 8-2-16,-2 4 2 16,-2 3 4-16,-1 4 0 15,2 1-2-15,-2-1 3 16,0 3 10-16,0 3-15 16,0 0 3-16,0 0 11 15,0 0-13-15,1 0 6 16,4 0-9-16,1 9-12 15,0 16 9-15,1 4-1 16,1 4 4-16,-1 3 0 16,-3-4 7-16,3-2-8 15,-4-6 1-15,0-1-11 16,0-4-17-16,0-2-85 16,2-6-107-16,-2-9-217 0</inkml:trace>
  <inkml:trace contextRef="#ctx0" brushRef="#br0" timeOffset="202613.41">19990 13900 762 0,'0'0'105'0,"0"0"-105"15,0 0-6-15,0 0-1 0,0 0-29 16,0 0-168 0,9-5-355-16</inkml:trace>
  <inkml:trace contextRef="#ctx0" brushRef="#br0" timeOffset="203272.08">19663 13938 636 0,'0'0'56'16,"0"0"-52"-16,0 0 11 16,0 0-1-16,0 0 4 15,0 0-18-15,5 6-161 16,7-6-355-16</inkml:trace>
  <inkml:trace contextRef="#ctx0" brushRef="#br0" timeOffset="204581.84">20030 14000 500 0,'0'0'130'0,"0"0"-108"16,0 0-10-16,0 0 28 16,0 0 19-16,0 0-31 0,-49 14 0 15,31 2-4-15,-1 0-23 16,-2 8 19-16,3 4-7 15,-2 8 0-15,5 5 22 16,4 5-25-16,5 1 1 16,3-4-6-16,3 0 5 15,0-4-5-15,15-5-5 16,10-2 0-16,8-8 11 16,7-7-9-16,0-11-2 15,1-3 0-15,-7-3 2 0,0-14-2 16,-4-9 0-1,-9-10 1-15,0-6-2 0,-5-7 8 16,-1-7-6-16,-4 0-1 16,-4 0 3-16,-7 4-3 15,0 12 0-15,0 14 2 16,0 10 13-16,0 9-10 16,0 4 7-16,0 0-6 15,0 0 2-15,0 1-16 16,0 22 4-16,0 9 4 15,3 8 0-15,0 10 5 16,-2 3 1-16,-1 3-3 16,0 3 7-16,-4 0-8 15,-9 4-2-15,-7 0 0 16,1 1-3-16,-4-5 9 0,4-4-6 16,-2-6 0-16,3-11 3 15,5-9-5-15,-1-9 2 16,4-11 0-16,-2-8-11 15,-1-1 19-15,-7 0-8 16,-2-9 14-16,1-16-11 16,4-7 10-16,9-4-8 15,8-4-3-15,4 1 9 16,29-5-11-16,8 2-2 16,18-1 1-16,-1 6-14 15,4 4 12-15,0 6 1 16,-10 1 2-16,-3 3-1 0,-4-5 4 15,-6-4-3-15,-7-4 0 16,3-10 4-16,-4-7-6 16,0-17 2-1,2-8 0-15,3-14-11 0,6-4 6 16,-3-4-4-16,-8 4 2 16,-9 11-2-16,-8 15 3 15,-4 21 5-15,-2 16 1 16,-8 11-9-16,3 10 15 15,-3 7-6-15,0 5 0 16,0 2-8-16,0 25 7 16,-3 22-4-16,-15 27 5 15,1 26 9-15,-5 14 0 16,-3 9-1-16,-2-5 1 0,-1-11 1 16,3-8-13-16,2-14 3 15,5-14 0-15,3-14-8 16,5-16 2-16,0-14 2 15,6-15 3-15,1-7-9 16,0-7 10-16,0-4 5 16,0-21-4-16,-3-13-1 15,3-12-2-15,3-8 2 16,0-2 0-16,16-2-34 16,10 5-7-16,2 5 6 15,3 11 27-15,1 14-7 0,-1 8 21 16,3 10-6-1,-1 9 0-15,-1 0-4 0,-3 13-2 16,-2 16 3-16,-6 8 3 16,-1 9-7-16,-11 2 11 15,-1-1-4-15,0-7 0 16,-1-4 10-16,7-2-11 16,-2-9 1-16,8-4 0 15,3-12-11-15,9-5-18 16,4-4-73-16,2-4-84 15,-4-21-238-15</inkml:trace>
  <inkml:trace contextRef="#ctx0" brushRef="#br0" timeOffset="204822.19">21334 13650 769 0,'0'0'82'15,"0"0"-23"-15,0 0-11 16,0 0-8-16,0 0-31 16,0 0 0-16,-14 90-9 15,10 2 57-15,1 9-51 16,0 5 11-16,-2 0-17 16,-2-6 0-16,0-8-9 15,4-13 3-15,0-12-70 16,3-16-141-16,-3-20-83 0</inkml:trace>
  <inkml:trace contextRef="#ctx0" brushRef="#br0" timeOffset="205004.93">21055 13997 816 0,'0'0'167'15,"0"0"-167"-15,0 0-4 16,0 0-5-16,0 0 11 16,0 0-4-16,341 14-103 15,-275-6-260-15</inkml:trace>
  <inkml:trace contextRef="#ctx0" brushRef="#br0" timeOffset="205421.81">21810 14073 572 0,'0'0'306'0,"0"0"-295"16,0 0-11-16,0 0 0 16,0 0-3-16,0 0 3 15,-141-20 0-15,95 40 3 16,6 10-4-16,8 4 1 15,12 4-7-15,14-1-3 0,6-4-10 16,4-1 4-16,21-5 6 16,5-4 5-16,3-3 5 15,2-8 0-15,-7 3 1 16,-1-3 15-16,-10 2-7 16,-3-1 15-16,1 1 6 15,-6 5-14-15,-3 1 0 16,-3 9-14-16,-3 5 3 15,0 2-5-15,-18 0 9 16,-9 3-9-16,-1-9 0 16,-2-4-14-16,-5-9 9 15,-6-7-10-15,-3-7 15 16,-2-3-5-16,4-8 11 16,7-14-12-16,5-10-8 15,14-12-178-15</inkml:trace>
  <inkml:trace contextRef="#ctx0" brushRef="#br0" timeOffset="209261.06">22330 15715 220 0,'0'0'168'15,"0"0"-124"-15,0 0-11 16,0 0 35-16,0 0-3 0,0 0-13 16,0 0-13-16,0 0-4 15,0 0 16-15,0 0-16 16,0 0 6-16,0 0 8 15,0 0-31-15,0 0 11 16,0 0-16-16,0 0-12 16,0 0 22-16,0 0-22 15,0 0 10-15,0 0 0 16,0 0-9-16,0 0 16 16,0 0-6-16,0 0-5 15,0 0 27-15,0 0-30 16,0 0 7-16,0 0 12 0,0 0-22 15,0 0 14-15,0 0-12 16,0 0-2-16,0 0 11 16,0 0-12-16,0 0 0 15,0 0 2-15,0 0 9 16,0 0-10-16,0 0-1 16,0 0 3-16,0 0 9 15,0 0-12-15,0 0 7 16,0 0-7-16,0 0 4 15,0 0-4-15,0 0 0 16,0 0 0-16,0 0-7 16,0 0 13-16,0 0-6 15,0 0 0-15,0 0 5 0,0 0-4 16,0 0-1-16,0 0 0 16,0 0-4-16,0 0 11 15,0 0-7-15,0 0 1 16,0 0 4-16,0 0 0 15,0 0-5-15,0 0 0 16,0 0-6-16,0 0 8 16,0 0-2-16,0 0 0 15,0 0 3-15,0 0-9 16,0 0 6-16,0 1-10 16,-2 14 4-16,-11 8 1 15,-3 7 5-15,-2 6 0 0,-1 3 10 16,-1 1-8-1,-5 1-2-15,-2 2 2 0,-4-1 8 16,-5-6-4-16,0-3-6 16,-4-4 0-16,4-4 8 15,8-6-10-15,-1-4 2 16,11-6 0-16,5-1-7 16,5-5 9-16,7-1-2 15,1-2 0-15,0 0 9 16,0 0-2-16,0 0-3 15,0 0-2-15,0 0 15 16,0 0-17-16,0 0 11 16,0 0-8-16,0 0 1 15,7 9-8-15,14 4-1 16,14 10 5-16,10 7 1 16,7 1 5-16,3 4-6 0,-5-5 0 15,-3-1 3-15,-6-5-6 16,-6-4 3-1,-9-6-1-15,-4-6-6 0,-9-4-9 16,-6-1-6-16,-4-3 4 16,-1 0-33-16,4 0-18 15,3-4-135-15,-6-11-675 16</inkml:trace>
  <inkml:trace contextRef="#ctx0" brushRef="#br0" timeOffset="209639.12">22097 16170 873 0,'0'0'118'0,"0"0"-117"16,0 0 9-16,0 0 60 15,0 0-12-15,0 0-22 16,102-13-36-16,-20 13 1 16,15 0 3-16,12 0-4 15,-6 3 0-15,-1-1 2 0,-8-2 5 16,-14 0-7 0,-16 0 0-16,-17 0 7 0,-20 0-12 15,-15-2 6-15,-9 2-1 16,-3 0 23-16,0-3 4 15,0 3-3-15,0 0-24 16,0 0 10-16,0 0-20 16,0 0-4-16,0 0-81 15,10 0-98-15,0-9-601 16</inkml:trace>
  <inkml:trace contextRef="#ctx0" brushRef="#br0" timeOffset="-213536.4">24053 15761 710 0,'0'0'132'0,"0"0"-112"15,0 0 21-15,0 0 13 0,0 0-39 16,0 0-6-1,0 0 10-15,158-36-17 0,-101 36-2 16,-1 10 5-16,-3 3 3 16,-12 0-8-16,-9-1 0 15,-11-2 2-15,-5 4-8 16,-7 2 7-16,-3 4-1 16,-2 9 0-16,-4 8 4 15,0 6-6-15,0 7 2 16,0-4 0-16,0 3-5 15,-7-2 5-15,-7-2 0 16,-3-1-2-16,-6-7 1 0,-4-2-9 16,-4-8 8-16,-5-4-2 15,-4-3-4-15,-1-10 11 16,0 0-3-16,4-4 0 16,1-3 4-16,4-3-10 15,9 0-4-15,2 0-47 16,10 0-40-16,11-16-48 15,0-4-405-15</inkml:trace>
  <inkml:trace contextRef="#ctx0" brushRef="#br0" timeOffset="-213130.48">24785 15945 117 0,'0'0'730'15,"0"0"-714"-15,0 0-10 16,0 0 35-16,0 0 0 16,0 0-6-16,-15-17-35 15,8 17 8-15,-8 5-2 16,-5 7-4-16,-3 5 17 15,-3 4 7-15,1 2-22 16,-2 5 23-16,-1 2-21 16,1 0-2-16,0 4 20 0,2 0-24 15,-1 0 13-15,7 3 11 16,5 0-21-16,11 1 16 16,3-1-18-1,5-4 6-15,22-3 17 0,12 0-18 16,16-3 9-16,6-5-11 15,12 2-4-15,3-11-16 16,0-3-70-16,-1-10-71 16,-16-3-179-16</inkml:trace>
  <inkml:trace contextRef="#ctx0" brushRef="#br0" timeOffset="-212179.66">24542 16157 532 0,'0'0'126'16,"0"0"-115"-16,0 0 61 16,0 0-34-16,0 0 37 15,0 0-15-15,29-33-58 16,-19 27 34-16,-1-5-11 15,-2 5-9-15,2-4 10 16,-1 0-16-16,-1-1 14 16,2-1-3-16,1-2-20 0,3-1 23 15,-3-2-18-15,3 0-1 16,-1 8-6-16,2-5 6 16,-2 4-5-16,1 3 0 15,-3 2 0-15,1-3-5 16,4 2 5-16,-3 0 0 15,4-1-5-15,-1-3 13 16,3 0-8-16,2-2 0 16,3 0 4-16,3 2-9 15,-3 0 5-15,0 3 0 16,-5 5-3-16,-4-1 7 16,-1 3-4-16,-4 0 0 15,-1-3-1-15,1 3-6 16,2-1 7-16,2 1 0 15,2-3-1-15,3 0 10 0,-3-1-8 16,-2 4-1-16,-5 0 1 16,-5 0-9-16,-3 0 8 15,0 0 0-15,0 0-4 16,0 0-2-16,0 0 6 16,0 0 0-16,0 0-13 15,0 0-12-15,0 11-113 16,0-5-159-16</inkml:trace>
  <inkml:trace contextRef="#ctx0" brushRef="#br0" timeOffset="-202515.29">18512 14938 337 0,'0'0'149'16,"0"0"-121"-16,0 0 20 16,0 0 39-16,0 0-13 15,0 0-8-15,0 0-2 16,0-5-44-16,0 5-6 16,0 0-14-16,0 0 0 15,0 0-2-15,0 0 0 0,0 0 2 16,0 0 0-16,0 0 4 15,12 0-6-15,8 0 3 16,12 0-1-16,4 8 6 16,3 1 2-16,3 2-6 15,3 3-2-15,4 2 4 16,4 1-7-16,1 2 3 16,1 1 0-16,3-4 0 15,-2 1 11-15,-3-4-11 16,-5 0 0-16,-8-7 4 15,-3-1-10-15,-3 1 9 16,1-5-3-16,-7 1 1 16,0 1 4-16,1 2-5 0,-1 1 0 15,2-2 4 1,0 2-13-16,-4 1 9 0,6-2 0 16,-4-1-5-16,3 0 12 15,5-2-7-15,5-2 0 16,5 0 2-16,2 0-11 15,5 0 9-15,1 0 0 16,1-6 0-16,-3-1 7 16,1 7-7-16,-1-2 0 15,-7 2 3-15,4 0-12 16,-4 0 11-16,5 0-2 16,7 0 0-16,2 0 8 15,9 0-8-15,3 0 0 16,8 0-14-16,2 2 13 15,-8 1-19-15,-6-3 5 0,-7 1 15 16,-8-1-9-16,-3 0 9 16,-6 0 0-16,2 0 0 15,0 0-4-15,7 0 5 16,5 0-1-16,7-1 0 16,3-2 7-16,2-3-7 15,-1 3 0-15,-1-4 0 16,-6 4-8-16,-8-3 10 15,-7 1-2-15,-10 1 0 16,-3 2 7-16,-5-1-7 0,-3-1 0 16,4-3 1-1,-3 4-6-15,10 0 5 0,8 0 0 16,6-2-3-16,5 3 2 16,-1-1 1-16,-3 3 0 15,-5-3 0-15,-4 2-5 16,-6-2 5-16,-9 3 0 15,-7-3 0-15,-6 3 6 16,-5-2-6-16,-5 0 0 16,-1 2 2-16,-1-3 15 15,-1 3 1-15,-1-3-1 16,2 3-10-16,-2 0 0 16,0 0-4-16,0 0-3 15,0 0 2-15,0 0-9 0,0 0 7 16,0 0 0-16,0 0-2 15,0 0 6-15,0 0-3 16,0 0 9-16,0 0 0 16,0 0 24-16,0-4-13 15,0 1 3-15,0-3-23 16,3 0 7-16,-2-1-2 16,2 0-6-16,-1-3 2 15,-1-3-3-15,1-3 1 16,-2-3 0-16,0-8-2 15,0-9 10-15,0-8-6 16,0-13-2-16,-3-4 6 16,3-2-7-16,0-3 1 0,0-1 0 15,10-2 0-15,4 0 1 16,-3 3-1-16,-2-1 0 16,-1 5 4-16,-4-1-8 15,-2 1 4-15,-2 1 0 16,0-1-1-16,0-1 7 15,-3 3-6-15,0 2 0 16,0 0 1-16,1 7-3 16,2 4 2-16,0 4 0 15,0 7 0-15,0 6 5 16,0 4-6-16,6 5 1 16,-3 4 0-16,-1 2-2 15,-2 1 4-15,0 4-2 16,0-2 0-16,0 1 1 15,0 5-4-15,0-1 3 0,0 4 0 16,0 0-6-16,-2 0 6 16,-2 0 0-16,-2-2-5 15,-10 2 5-15,-11-6-7 16,-17-1 7-16,-17 0-13 16,-14-4 9-16,-8 1-8 15,-10 1 12-15,-2 2-5 16,1-1 7-16,-1 2-4 15,1 3 2-15,-2 2-2 16,-5 3-9-16,-3 1 9 16,0 0 2-16,1 0-1 15,2 0-6-15,0 0 1 0,-3 0 5 16,-4 1 0-16,-1 3-10 16,8-4 8-16,1 0 3 15,5 3-3-15,0-1 5 16,0 2-4-16,-1-4 2 15,1 3 0-15,5 0-3 16,9-3 6-16,7 0-3 16,15 4 0-16,7-4 2 15,10 6-2-15,9-5 0 16,9 2 0-16,9 2-8 16,6-3 8-16,5 1 0 15,1 4-1-15,0-5-12 0,3 4 9 16,-3-2 4-16,3-1 0 15,-4-3-6-15,1 3 9 16,-2-2-3-16,0 5 0 16,-4-2 7-16,-1 5-11 15,-4-3 4-15,1 8 0 16,0-3-4-16,1 5 4 16,-6 1 0-16,4 0-1 15,0 0 10-15,1 2-13 16,0 3 4-16,-3 1 0 15,-1 0-7-15,2 4 8 16,2-8-1-16,-1 2 0 16,4-1 6-16,0-1-7 0,1 0 1 15,3-1 0-15,3 3-3 16,-8 1 5-16,4 1-2 16,-2 3 0-16,-3-2 9 15,-1-1-9-15,-7-1 0 16,4-2 3-16,-2-3 3 15,4-4-1-15,7-4-4 16,4-4 2-16,-1-2 9 16,4-3-9-16,0 3-3 15,0-3 1-15,0 3 10 16,0-3-10-16,0 0 13 16,0 0 4-16,0 0-13 15,0 0 7-15,0 0-4 0,0 0 5 16,0 0 23-16,0 0-34 15,0-9 2 1,0 1-4-16,0-1 7 0,0 1-14 16,0 2 7-16,0-2 0 15,0 0-1-15,0 1 4 16,0-5-3-16,0-2 0 16,0-3 4-16,7 0-12 15,-3-5 8 1,2 3 0-16,0-1-8 0,-1 6 8 15,-2 2 0-15,-3 1 0 16,0 7-2-16,1 2 2 16,-1 2 0-16,0-3 0 15,0 3-12-15,0-4 13 0,5 3-1 16,-5 1 0-16,0-3-10 16,0 3 4-16,0 0 6 15,0 0-20 1,0 0 17-16,0 0-25 0,0 0 3 15,0 0-7-15,0 0-72 16,0 3-56-16,-11 2-99 16</inkml:trace>
  <inkml:trace contextRef="#ctx0" brushRef="#br0" timeOffset="-201239.7">19418 13537 572 0,'0'0'29'0,"0"0"-6"16,0 0-23-16,0 0 0 16,0 0-5-16,0 0 9 0,53-29-4 15,-38 26 0-15,-2-1 7 16,-1 1-9-16,0-1 4 16,0-1 14-16,-3-3 30 15,0 2-24-15,-3 0 5 16,-2-1-5-16,0 4-21 15,-4-1 7-15,2 1-8 16,-2-2 2-16,0 3-1 16,0-4 2-16,0 5-3 15,0-4 0-15,0 2 6 16,0 1-6-16,0-1 0 16,-2 0 1-16,-6 0-11 0,-1 3 9 15,-10-1 1-15,-4 1 0 16,-6 0 2-16,-3 0-8 15,-1 0 6 1,-1 0 0-16,3 0-8 0,2 4 11 16,2 2-3-16,0 4 0 15,0-1 2-15,-2 3-7 16,-3 1 5-16,-5-1 0 16,-6 5-3-16,-2-4 4 15,-4 1-1-15,1-1 0 16,2-3 7-16,0 3-12 15,2-4 5-15,1-2 0 16,-2 3-1-16,2 3 5 0,-3-7-4 16,1 5 0-16,-1-2 5 15,6-1-8-15,4-2 3 16,4 1 0-16,12-4-3 16,9-2 6-16,5-1-3 15,5 0 0-15,1 0 11 16,0 0-10-16,0 3-1 15,0-3 6-15,0 0-13 16,0 2 11-16,0 6-4 16,0-4 0-16,0 4 9 15,0 2-9-15,0 2 0 16,0 0 1-16,0 4 7 16,0 1-3-16,0 5-2 15,0 6 12-15,0 5-6 0,0 6 31 16,0 4-17-16,0 4-15 15,0-1 16-15,0 0-21 16,0 0 14-16,0-3-16 16,0 0 9-16,0-4-11 15,0 0 1-15,0 2 0 16,0 2 6-16,0-1 1 16,-2-3 2-16,-4-5 10 15,2-1-19-15,-2-3 16 16,0-4-15-16,-1-4 0 15,3-1 6-15,1-4-1 16,2 0-6-16,1-2 0 16,0 2 12-16,0 2-15 0,0 1 3 15,0 1 0 1,0-1-4-16,0 0 9 0,0-7-5 16,0-3 0-16,0-3 12 15,0-1-16-15,0-4 4 16,1 0 0-16,2 1 13 15,1-3-12-15,3 0 20 16,-1 0 15-16,1 0-32 16,1 2 23-16,-2 1-27 15,2 4 5-15,2 0-14 16,0 3 17-16,5 0-8 16,2 0 0-16,-1-1 5 0,4-5-7 15,5 0 2-15,5-4 0 16,-1 0-2-16,4 0 12 15,6 0-10 1,0 0 0-16,-4 0-6 0,1 0-2 16,-4-3-47-16,-19-5-82 15,-13-8-233-15</inkml:trace>
  <inkml:trace contextRef="#ctx0" brushRef="#br0" timeOffset="-196754.66">5799 13834 427 0,'3'0'144'0,"3"0"-128"16,7 0-16-16,1 0 0 16,2-5 72-16,4 1-22 15,-1-2-12-15,5 2 9 16,-2 4-32-16,-2 0 12 15,2 0-11-15,6 0-13 16,2 0 18-16,6 0-21 16,0 4 4-16,4-4 8 15,0 0-7-15,2 0 9 16,4 0 9-16,-1 0-17 0,6-7 14 16,-5 0-20-16,0 4 0 15,-4 0-2-15,1 3 9 16,-7 0-7-16,0 0 0 15,-3 0 3-15,-2 0-13 16,2 0 12-16,-3 0-2 16,4 0 0-16,0-1 7 15,2-8-4-15,0 2-3 16,-2 4 3-16,2-4-8 16,-3 4 5-16,4 2 0 15,-1-2-5-15,1 0 15 0,5 0-11 16,1-4 1-1,-1 1 0-15,-3-2-5 0,1 3 5 16,-9-2 0-16,-1-1-2 16,-7 3 9-16,2 1-7 15,2-1 0-15,1 0 4 16,2-1-13-16,9 0 9 16,1-2 0-16,5 2 0 15,-2 3 6-15,-3 0-8 16,-7 3 2-16,-3 0 0 15,-8 0-9-15,-5 0 9 16,-1 4 0-16,-4-2-5 0,6 1 13 16,0-3-8-16,6 0 0 15,7 0 0-15,2 0-2 16,10 0 2-16,2 0 0 16,7-3-5-16,-4 0 12 15,1 3-7-15,-3-3 0 16,-7 3 0-16,-6 0-10 15,-2 0 10-15,-4-4 0 16,0 3 0-16,-2-2 8 16,1 1-6-16,2-2-2 15,5-3 1-15,4 4-9 16,2-3 8-16,1-2 0 16,3 5-1-16,-1 1 10 15,0 1-10-15,4-2 1 16,-4 3 0-16,1 0 5 0,-4-3-3 15,3 0 9-15,4-2 6 16,3 3-13-16,-1-1 9 16,7-1-13-16,-3 4 3 15,6 0-3-15,-5 0 0 16,2 0 0-16,0 0 0 16,-6 0 8-16,-4 0-12 15,-9 0 4-15,0 0 0 16,-5 0-3-16,-1 0 9 15,10 0-6-15,-1 0 0 16,10 0 7-16,5 0-10 16,7 0 3-16,6 0 0 0,0 0-6 15,-1 0 11-15,-5 0-5 16,-6 0 0 0,-3 0 9-16,-13 0-6 0,-3 0-3 15,-7 0 0-15,0 0 8 16,1 0-8-16,5 0 0 15,11 3 0-15,13-3 5 16,5 0-3-16,-2 1-2 16,0-1 3-16,-11 0-10 15,-5 0 9-15,-7 0-2 16,-7 0 0-16,-3 0 8 16,-8 0-8-16,1-1 9 15,0-5-1-15,10 2 0 0,8-2-6 16,8 3-2-1,10 3 0-15,8 0 6 0,2 0-8 16,1 0 2-16,-5 0 0 16,-5 0-4-1,-3 0 6-15,-14 0-2 0,-5 0 0 16,0 0 7-16,-4-1-9 16,9-2 2-16,10-4 0 15,9 5-3-15,2-4 5 16,4 5-2-16,-8-2 0 15,-4 3-2-15,-5 0-3 16,-9 0 5-16,-6 0 0 0,-14 0-4 16,-9 0 4-1,-9 3 0-15,0-3 0 0,-3 0 10 16,0 0-10-16,0 0 0 16,0 0 1-16,0 0 23 15,0 0-19-15,0 0 3 16,0 0-8-16,0 0 2 15,0 0-11-15,0 0 8 16,3 0-34-16,1 0-59 16,-4-19-413-16</inkml:trace>
  <inkml:trace contextRef="#ctx0" brushRef="#br0" timeOffset="-195580.89">12650 13561 273 0,'0'0'303'16,"0"0"-301"-16,0 0 8 16,0 0 43-16,0 0-9 15,0 0 32-15,-8 0-16 16,8 0-11-16,0 0 32 16,0 0-27-16,0 0 11 15,0 0 2-15,0 0-17 16,3-10 23-16,5-7-47 15,4-9-24-15,4-3 7 0,4-12-5 16,5-5-4-16,-1-3 0 16,1-1 1-16,-4 0-6 15,-3 5 5-15,-2 1 0 16,-5 5-6 0,-2-1 17-16,-2 1-1 0,-1 0-1 15,-3-5 4-15,3-1-17 16,2-2 4-16,2 4 0 15,-1-4-4-15,0 5 5 16,1-2-1-16,-2 8 0 0,-2 4 7 16,0 2-11-1,-3 0 4-15,-3 3 0 0,3 1-4 16,-3-1 9-16,0 0-5 16,4 2 0-16,-1 2 1 15,-3 4-3-15,3-1 2 16,0 3 0-16,0-3-11 15,1 4 8-15,-1-5 3 16,4-2 0-16,0 0-1 16,-4-2-4-16,3-3 5 15,-3 1 0-15,3 5-6 16,-6 4 14-16,3 7-8 16,-3 0 0-16,0 7 1 0,0-1-8 15,0 3 7 1,3-1 0-16,-3-2-7 15,0 3 12-15,0-3-5 0,0 2 0 16,0-1 8-16,0 0-12 16,0 1 4-16,0 0 0 15,0 3-9-15,0 0 12 16,0 0-3-16,0 0 0 16,0 0-4-16,0 0-5 15,0 0 9-15,0 0 0 16,0 0-11-16,0 0 9 15,0 0 2-15,0 0 0 16,-18 4-8-16,-11 12 3 16,-3 0 5-16,-4 7 0 0,-1 0-13 15,4 0 16-15,2 1-3 16,4-1 0-16,9 0 1 16,0-6-10-16,9-5 9 15,3 2 0-15,0-8-4 16,-1 5 5-16,4-5-1 15,-2 0 0-15,2-1 4 16,1-3-9-16,1-2 5 16,1 0 0-16,0 0-6 15,0 0 6-15,0 0-19 16,0 0-51-16,0 0-36 16,11 0-53-16,5 0-164 15</inkml:trace>
  <inkml:trace contextRef="#ctx0" brushRef="#br0" timeOffset="-194904.69">12984 12112 484 0,'0'0'50'0,"0"0"-12"15,0 0-3-15,0 0 52 16,0 0-20-16,0 0-61 15,9-18 31-15,-9 18 9 16,0 0-15-16,0 0 8 16,0 0-30-16,3 0 15 15,-3 0 4-15,3-2-23 16,3 0 24-16,-1-3-29 16,1 2 6-16,1 1 9 15,-4 0-11-15,-3 2 8 16,0 0 1-16,3 0-3 15,-3 0-19-15,10 0 9 16,2 7-1-16,6 9-11 0,0 6 17 16,2 9-5-16,-1 2 0 15,0 3 6-15,-1 1-15 16,-3-1 9-16,2-3 0 16,2-1-7-16,-3-1 11 15,5-1-4-15,-3 3 0 16,2-4 12-16,3 1-18 15,-5-1 6-15,3-5 0 16,-9-5-8-16,-2-5 12 16,-6-7-4-16,-2-2 0 0,-2-2 9 15,0-1-12-15,0-2 3 16,0 0 0-16,0 0 12 16,0 0-12-16,0 0 27 15,0 0-2-15,0 0-22 16,0 0-1-16,0 0-2 15,-10 0-102-15,-31-5-551 16</inkml:trace>
  <inkml:trace contextRef="#ctx0" brushRef="#br0" timeOffset="-191573.19">13886 12841 657 0,'-6'0'24'0,"5"0"-24"0,-2 0 0 16,3 6 3-16,-6 5 1 15,0 9-4-15,0 5 10 16,-1 8-7-16,3-5 18 16,4 1-11-16,0-6 2 15,17 0 7-15,2-9-18 16,10-2 29-16,4-5-3 16,5-4-11-16,4-3 10 15,1 0-19-15,2 0-4 16,-3 0 4-16,-2-10 4 15,-4-2-7-15,-5-5-4 16,3-3 0-16,1 1 15 16,1-2-13-16,7 1-2 15,-4 1 0-15,1 2 5 16,3 0-7-16,-4 2 2 0,-6-2 0 16,0 4-7-16,-4 2 10 15,0 2-3-15,-7 5 0 16,-2-2 3-16,-7 5-6 15,-1 1 3-15,3 0-5 16,-3 0-3-16,1 14-1 16,-3 3 5-16,3 3 1 15,-3 2-14-15,-4 3 17 16,0-3-29-16,-3 0-2 16,0 1-12-16,-2-9-107 0,-1-6-244 15</inkml:trace>
  <inkml:trace contextRef="#ctx0" brushRef="#br0" timeOffset="-190926.91">13983 12411 401 0,'0'0'47'16,"0"0"-47"-16,0 0 1 15,0 0 70-15,0 0-6 16,0 0-23-16,-71-6-29 16,68 13-8-16,3 3 9 15,-3 2 1-15,3 1-13 16,0 7 42-16,0-3-30 16,3 3 4-16,10-1 7 15,0-2-24-15,7 0 16 0,-2-4-13 16,6-3-3-16,4-3 23 15,5 2-21-15,3-9 8 16,4 0-5 0,-5 0 3-16,3 0-9 0,1-10 0 15,-2-9 2-15,-1-1-12 16,3-4 10-16,-5-5 0 16,5 2 0-16,1-2 6 15,-4 3-11-15,-4 2 5 16,1 7 0-16,-1 1-10 15,1 7 11-15,-2-1-1 16,2 6 0-16,3 1-3 16,1 3 3-16,4 0 0 15,1 0-1-15,0 0-12 0,-9 7 13 16,-6 3-5-16,-9-1 5 16,-10 2-27-16,-6-2 10 15,-2 1-31-15,0 0-22 16,-7-3-95-16</inkml:trace>
  <inkml:trace contextRef="#ctx0" brushRef="#br0" timeOffset="-190230.7">15491 12206 660 0,'0'0'44'0,"0"0"-37"16,0 0 3-16,0 0 6 15,0 0 11-15,0 0-27 16,-42 70 32-16,42-30-20 0,0-1-11 16,12 3 14-16,5 2-11 15,5-5 2-15,4-8-4 16,11-12 6-16,0-6 10 16,8-9-16-16,6-4-1 15,-2-11 8-15,-1-14-9 16,-9-11 0-16,0-5 0 15,-4-2 12-15,-8 0-17 16,-5 10 5-16,-10 7 0 16,-4 9 6-16,-5 7 4 15,-3 8 14-15,3 2 15 16,-3 0-39-16,7 0 5 0,-1 9-5 16,0 11 0-1,6 13 28-15,3 11-16 0,-3 11 10 16,-2 11-13-16,-1 11-2 15,-5 1-3-15,0 2-4 16,-4 5 0-16,-4-1-1 16,-11-2 9-16,-5-2-8 15,-6-5 0-15,3-10 3 16,-4-4-12-16,3-11 9 16,-6-11 0-16,-5-10-3 15,-2-9 10-15,-5-10-7 16,-5-10 41-16,-6 0-9 15,-3-13 14-15,4-14-33 16,10-9 9-16,15-7-14 16,17-6-8-16,10-11-3 15,34-10-87-15,18 2-81 0,9 1-253 16</inkml:trace>
  <inkml:trace contextRef="#ctx0" brushRef="#br0" timeOffset="-184930.43">26488 13092 785 0,'-10'-10'93'16,"4"10"-75"-16,2 0-18 15,-2 0 11-15,-12 13 1 16,-4 10-6-16,-4 13 7 15,2 1 15-15,11 6-27 16,13-4 13-16,0 2-12 0,21-6-1 16,13-4 4-16,8-6-5 15,6-8-5-15,4-11-2 16,1-6-22-16,-3 0 28 16,-7-15 1-16,-10-9 0 15,-12 4-1-15,-10 4 4 16,-6 6 28-16,-5 10 5 15,0-4-25-15,0 4-11 16,0 0-4-16,-6 16-22 16,-9 9 20-16,3 8 5 15,3 4-4-15,2 2 5 16,1 3-5-16,3 7 4 16,-3 0 1-16,-2 6 0 0,-5-1-7 15,-2-1 7 1,-4 0 0-16,-5-3 0 0,-1-6-5 15,-4-1 4-15,-2-1-6 16,-3-3-25-16,-4-3-17 16,-2-9 5-16,0-10 12 15,2-5 32-15,7-10 0 16,4-2 7-16,9-5 43 16,11-21-4-16,7-10-45 15,35-13-1-15,30-7-141 16,21-3-293-16</inkml:trace>
  <inkml:trace contextRef="#ctx0" brushRef="#br0" timeOffset="-184733.95">27127 13689 465 0,'0'0'551'15,"0"0"-551"-15,0 0-5 16,0 0 3-16,0 0 4 16,0 0 4-16,210 83-6 15,-137-66-134-15,-4-4-392 16</inkml:trace>
  <inkml:trace contextRef="#ctx0" brushRef="#br0" timeOffset="-184547.44">27227 14006 292 0,'0'0'814'16,"0"0"-811"-16,0 0-3 16,0 0-8-16,0 0 8 15,0 0 0-15,237-12-59 16,-159 12-163-16,-2-7-365 15</inkml:trace>
  <inkml:trace contextRef="#ctx0" brushRef="#br0" timeOffset="-184188.89">28080 13706 703 0,'0'0'278'15,"0"0"-258"-15,0 0-12 16,0 0-3-16,0 0 35 16,0 0-23-16,-200 79 26 15,159-23-27-15,8 7-7 16,17-3 13-16,16-1-19 16,0-6 9-16,32-7-11 0,10-9-1 15,10-14-3-15,8-10-24 16,1-13-12-16,-2 0 17 15,1-16-3-15,-3-17 25 16,-2-10 0-16,-4-10-13 16,-9-6-4-16,-12 2-22 15,-16 1-31-15,-14 10 69 16,-18 10-6-16,-30 5 2 16,-17 12 4-16,-5 6-33 15,0 10-71-15,15 3-223 16</inkml:trace>
  <inkml:trace contextRef="#ctx0" brushRef="#br0" timeOffset="-181860.19">29318 13789 607 0,'0'0'69'15,"0"0"-56"-15,0 0 49 16,0 0 15-16,0 0 32 0,0 0-32 15,5 0-51-15,10-1-5 16,9-5-21-16,2-4 0 16,4-3 3-16,5-3 4 15,4-6-5-15,6-9-2 16,4-2 9-16,1-7-14 16,-4-9 5-16,-6-1-5 15,-5-4 2-15,-11 3-6 16,-10 1 9-16,-9 9 0 15,-5 6 3-15,0 5-14 16,-12 7 11-16,-8 7 0 16,-9 8-4-16,-6 6 1 15,-6 2 3-15,-3 22 0 16,-3 21-9-16,-1 17 4 16,3 15 5-16,8 14 0 0,6 9-6 15,10 8 13-15,7-2-7 16,3-4 0-16,4-11-1 15,3-4-2-15,1-5 3 16,-2-4 0-16,-5-7-2 16,-3-4 7-16,-7-12-5 15,-1-6 0-15,-3-7 3 16,-1-6-8-16,-3-7 5 16,-4-6 0-16,-2-8-4 15,-2-5 10-15,-2-5-6 16,-3-3 14-16,-1 0-7 15,2-17 18-15,9-3-21 0,13-3 4 16,15-6-8 0,3-5-1-16,36-3-71 0,17-1-174 15,12 1-337-15</inkml:trace>
  <inkml:trace contextRef="#ctx0" brushRef="#br0" timeOffset="-181322.63">30068 13921 801 0,'0'0'152'0,"0"0"-152"16,0 0-19-16,0 0 16 15,0 0 3-15,0 0 42 16,-101 162-38-16,81-108 15 16,3 1-19-16,6-6 7 15,7-6-7-15,4-7 0 16,0-9-6-16,12-8-5 16,6-11-20-16,1-8 24 15,5 0 0-15,3-15 7 16,-1-14-4-16,-1-4 4 15,-3-4 0-15,-1 2-1 16,-9 5 14-16,-1 10-1 0,-6 7 5 16,-2 10 2-16,-3 3 5 15,0 0-24-15,0 0-8 16,0 20-4-16,0 5 5 16,8 6 7-16,9-1 0 15,6-5 2-15,5-8-10 16,2-8 8-16,1-9 0 15,1 0 1-15,-1-22 4 16,1-10 26-16,-4-12 16 16,-1-6-36-16,-7-3 20 15,-4-3-31-15,-9 3 0 16,-7 5-1-16,0 11-33 16,-23 7-24-16,-8 10-121 0,-8 7-170 15</inkml:trace>
  <inkml:trace contextRef="#ctx0" brushRef="#br0" timeOffset="-181044.37">29997 13633 581 0,'0'0'49'0,"0"0"-19"16,0 0 28-16,0 0 1 16,0 0 22-16,0 0-36 0,-236 135-1 15,205-59 4-15,3 10-41 16,6 5 17-16,11 0-21 16,9 1-1-16,2-9-4 15,23-6-7-15,12-11-59 16,16-11-93-16,9-14-111 15</inkml:trace>
  <inkml:trace contextRef="#ctx0" brushRef="#br0" timeOffset="-180744.18">30746 13713 75 0,'0'0'844'16,"0"0"-844"-16,0 0 7 15,0 0-7-15,0 0 54 16,0 0 5-16,9 377-28 16,-3-282-3-16,-6-3-25 15,0-12-3-15,-12-12 1 16,-12-8 6-16,-8-16-7 0,-2-12 0 15,-6-9-11 1,-5-9 10-16,-4-11-23 0,-8-3-34 16,-1-17-56-16,3-16-181 15</inkml:trace>
  <inkml:trace contextRef="#ctx0" brushRef="#br0" timeOffset="-179821.09">31037 14083 312 0,'0'0'250'16,"0"0"-250"-16,0 0-6 0,0 0 6 15,0 0 52 1,0 0-22-16,16 112 3 0,14-86 6 16,12-4-5-16,8-5 29 15,7-5-36-15,5-7-18 16,3-5 2-16,-1 0-1 16,-4-2-6-16,-5-15-2 15,-3-3 0-15,-9 0 7 16,-5 3-7-16,-13 8 1 15,-9 5-3-15,-8 1-1 16,-1 3-1-16,1 0-9 16,2 7-5-16,2 10 13 15,0 5-9-15,-3 7 5 16,-5 2 6-16,-1 8-30 16,-1 2-14-16,1-7-106 0,-2 0-379 15</inkml:trace>
  <inkml:trace contextRef="#ctx0" brushRef="#br0" timeOffset="-179380.07">30990 14427 558 0,'0'0'94'15,"0"0"-94"-15,0 0 0 16,0 0 6-16,0 0 2 16,0 0 3-16,102 121 19 15,-62-107-16-15,0-1-3 16,2-10-7-16,3 0 1 15,-3-3 2-15,-2-3-7 16,1-10 1-16,-3-4 5 16,-5 1-1-16,-7 3-5 15,-5 3 0-15,-7 6 0 16,-1 4-7-16,1 0-6 16,-1 0 3-16,3 4 5 15,1 6 1-15,-5 5 4 16,0 2-3-16,3 10 8 0,-3-1-7 15,2 7 2-15,0-3-6 16,-1-1-2-16,-1-2-105 16,3-4-196-16</inkml:trace>
  <inkml:trace contextRef="#ctx0" brushRef="#br0" timeOffset="-178917.31">32404 14146 615 0,'0'0'88'0,"0"0"-85"16,0 0 8-16,0 0-6 16,0 0 43-16,0 0-21 15,-155 92 20-15,130-48-19 16,1 4-17-16,5 5 16 16,6-3-26-16,6-4 9 15,7-3 1-15,0-7-6 0,20-7 6 16,5-5-4-16,6-10-4 15,4-11-4-15,2-3 2 16,3-10-1-16,-1-17 0 16,0-13-11-16,-5-6 5 15,-3-4-3-15,-8-5-16 16,-14 5 24-16,-9 1-6 16,-2 13 7-16,-28 6 0 15,-13 13-9-15,-18 8 9 16,-24 9-5-16,-24 0-48 15,-28 12-258-15</inkml:trace>
  <inkml:trace contextRef="#ctx0" brushRef="#br0" timeOffset="-176415.72">26335 14967 304 0,'0'0'387'0,"0"0"-360"15,0 0-27-15,0 0 0 16,0 0 34-16,0 0 10 15,-65 162-3-15,65-125 3 16,13 1-39-16,17-10 5 16,10-5 10-16,7-9-16 15,6-8 13-15,1-6-3 16,-2-7-13-16,-9-23 18 16,-7-7-18-16,-14-7 7 15,-7-4 2-15,-11 9-2 16,-4 6 22-16,0 14 1 15,0 9-17-15,-1 10-14 16,-7 0-2-16,-3 17-19 16,-4 16 16-16,-5 16 0 0,7 10 4 15,3 4 1-15,4-1 0 16,4 4 5-16,-1-7 1 16,-2-2-2-16,1-1-1 15,-3-2 5-15,1 0-8 16,0 0 0-16,1-4 0 15,-1-1-4-15,-2-6 6 16,-3 1-2-16,-4-13 0 16,-4-3 0-16,-4-12 0 15,-2-6 0-15,1-10 0 0,-2 0 31 16,1-24 7 0,6-8-4-16,7-11-11 0,12-4-23 15,9-6-10-15,34-5-82 16,23-5-157-16,11 3-457 15</inkml:trace>
  <inkml:trace contextRef="#ctx0" brushRef="#br0" timeOffset="-176224.25">27040 15483 1017 0,'0'0'33'16,"0"0"-23"-16,0 0 9 0,0 0 47 16,0 0-65-16,0 0-1 15,126 19-25-15,-38-2-115 16,6-3-214-16</inkml:trace>
  <inkml:trace contextRef="#ctx0" brushRef="#br0" timeOffset="-176027.76">27082 15665 891 0,'0'0'142'0,"0"0"-142"16,0 0-24-16,0 0 24 15,0 0 11-15,0 0-11 16,211 13-4-16,-134-10-177 15,-4-3-260-15</inkml:trace>
  <inkml:trace contextRef="#ctx0" brushRef="#br0" timeOffset="-175817.32">27734 15275 950 0,'0'0'110'0,"0"0"-107"16,0 0-6-16,0 0 6 16,0 0 5-16,0 0 59 0,-107 237-57 15,98-151 8-15,4-3-7 16,2-1-4-16,3-5-14 16,0-4-10-16,6-8-161 15,12-17-317-15</inkml:trace>
  <inkml:trace contextRef="#ctx0" brushRef="#br0" timeOffset="-174844.3">28917 15378 699 0,'0'0'81'0,"0"0"-81"15,0 0-29-15,0 0 27 16,0 0 2-16,0 0 8 16,279-44-4-16,-240 12 5 15,-5-15 36-15,-6-7-44 16,-5-4 2-16,-10-7-3 15,-6 5 0-15,-7 4 11 0,0 12-2 16,-10 12 20 0,-10 12-29-16,-5 12 3 0,-6 8-7 15,-4 14 1-15,-3 22-2 16,-1 17 0-16,2 11 1 16,-1 11 4-16,1 7-2 15,6 5 15-15,1 5-11 16,8-3-2-16,2 0 1 15,13-3 4-15,7-4-3 16,0-6-2-16,10-2 0 16,7-6 5-16,-7-4-9 15,-4-2 4-15,-6-9 0 0,0-7-4 16,-3-9 5-16,-12-4-1 16,-4-4 0-16,-6-2 2 15,-7-6-3-15,-4-2 1 16,-5-3-9-16,0-7 8 15,2-5-11-15,4-4 12 16,3 0 2-16,7-16 1 16,4-6 13-16,11-6 1 15,7-11-17-15,3-5-12 16,25-2-113-16,20-10-249 16</inkml:trace>
  <inkml:trace contextRef="#ctx0" brushRef="#br0" timeOffset="-174250.78">29748 15591 574 0,'0'0'244'16,"0"0"-244"-16,0 0 0 15,0 0 8-15,0 0 0 16,0 0 13-16,-114 203-18 16,114-160 0-16,0-6-6 15,15-5-21-15,13-5-22 16,4-11 2-16,2-10-23 16,1-6 12-16,-3-10-7 15,-2-16 37-15,-6-12 25 16,-9 1 4-16,-8 0 22 15,-5 7 39-15,-2 8 3 0,0 11-7 16,0 5-19 0,0 6-26-16,0 3-16 15,0 19-25-15,0 12 25 0,0 6 16 16,12 4-9-16,9-2-14 16,1-10-4-16,2-12-23 15,-2-9 22-15,2-11 1 16,-4-8 11-16,-1-18 12 15,-3-10 11-15,-2-8 6 16,-5-4-26-16,-5-3-3 16,-2-4-33-16,-2 2-244 15</inkml:trace>
  <inkml:trace contextRef="#ctx0" brushRef="#br0" timeOffset="-173980.5">29669 15285 664 0,'0'0'3'0,"0"0"12"15,0 0 27-15,0 0 18 16,0 0 9-16,0 0-40 15,-272 227 30-15,253-136-29 16,11 7-21-16,8 5 6 0,9-1-13 16,24-3-2-1,16-9-29-15,15-15-159 0,7-22-155 16</inkml:trace>
  <inkml:trace contextRef="#ctx0" brushRef="#br0" timeOffset="-173674.8">30304 15458 748 0,'0'0'30'0,"0"0"-6"16,0 0-24-16,0 0 61 15,0 0-28-15,0 0 22 16,13 386-47-16,-13-302 3 16,0-3-11-16,-6-6 3 15,-11-14-3-15,-4-16 0 16,-6-15-13-16,-3-10 8 16,-4-11-25-16,-3-9 16 15,-5 0-2-15,-3-12-61 16,5-19 13-16,7-10-181 15</inkml:trace>
  <inkml:trace contextRef="#ctx0" brushRef="#br0" timeOffset="-172775.23">30651 15698 324 0,'0'0'12'16,"0"0"-6"-16,0 0-6 15,0 0 9-15,0 0-2 16,0 0 31-16,96 82-2 16,-45-75-23-16,0-1 9 15,1-2-21-15,-6-4 23 16,-3 0 6-16,-5-4-13 16,-6-9 6-16,0 1-3 15,-2-2-7-15,1-4-7 16,0 6-4-16,4 0-2 15,3-2 0-15,-4 3 3 0,-1 3-7 16,-4 3 4 0,-10 2 0-16,-3 1 12 0,-5 2-5 15,-4 0 8-15,-1 0-15 16,2 2-6-16,4 18 3 16,9 5 3-16,1 10 0 15,2 1-5-15,-5 4 4 16,-2-1-17-16,-8-2 3 15,-5 2-22-15,-2-6-3 16,-2-8-108-16</inkml:trace>
  <inkml:trace contextRef="#ctx0" brushRef="#br0" timeOffset="-172269.37">30609 15983 762 0,'0'0'22'0,"0"0"-22"0,0 0-20 16,0 0 20-16,0 0 0 15,0 0 8-15,4 132-9 16,11-99 1-16,7-4 0 16,5-2 5-16,9-5-2 15,4-8 2-15,9-4-5 16,4-4-9-16,2-6-9 15,-3 0-59-15,-5 0 7 16,-3-16-16-16,-7 2-16 16,-4-3 57-16,-5-1 42 0,-2 8-7 15,-6 1-3 1,-3 8 13-16,-1 1 12 16,-4 0 18-16,0 0 1 15,-3 0 24-15,-1 10-20 0,-2 5-27 16,-2 9 10-16,3 2-18 15,-2 4 0-15,4-4-51 16,-1 1-393-16</inkml:trace>
  <inkml:trace contextRef="#ctx0" brushRef="#br0" timeOffset="-171708.42">32027 15629 834 0,'0'0'65'16,"0"0"-63"-16,0 0 0 15,0 0 81-15,0 0-62 16,0 0-20-16,57 89 21 15,-57-27-7-15,-4 17 28 0,-18 17-19 16,-6 7-2-16,-5 1-1 16,-1-7-20-16,-1-11-1 15,6-12 0-15,2-13-24 16,4-11-45-16,1-21-123 16,1-19-462-16</inkml:trace>
  <inkml:trace contextRef="#ctx0" brushRef="#br0" timeOffset="-166322.98">32788 14142 285 0,'0'-25'123'0,"0"1"-42"15,1-3-5-15,11-3 7 16,-3 0-14-16,-2 1-38 16,-2-1 7-16,-2 4-31 15,-3 2-7-15,0 7 10 16,-5 1-8-16,-11-4-2 16,-5 1 0-16,2-4 3 0,-1-3-2 15,2-2 2-15,2-4 5 16,-2-4 40-16,-1 2-14 15,-2 2-12 1,-6 1-20-16,-6 2 6 0,-7 0-14 16,-6 1 6-16,-6 0 0 15,-5 4-9-15,3 1 7 16,8 0 2-16,1 3 0 16,6-1 2-16,0 2-4 15,-1-1 2-15,-4-2 0 16,-7-1-8-16,1 3 10 15,-3-4-2-15,-1 7 0 0,3 2 0 16,-1 1-5-16,5 4 5 16,0 0 0-16,3 0-7 15,5-2 11-15,1 2-4 16,6-1 0-16,-1 2 4 16,-3-4-4-16,5 3 0 15,-3-1 0-15,-1-2-5 16,1 3 9-16,-2-2-4 15,2 0 0-15,-2 0 5 16,-1-4-9-16,2-1 4 16,3 0 0-16,0 1-5 15,1-4 8-15,-3 3-3 16,-5-2 0-16,-10 2 9 0,-7 1-13 16,-2-1 4-1,3 7 0-15,7 0-8 0,5 1 8 16,10 5 0-16,5-3 0 15,5 7 3-15,1-3-6 16,1 3 3-16,-1 0-2 16,-7 0-7-16,-6 0 14 15,-1 0-5-15,-6 0 0 16,-1 0 3-16,0 0-3 16,-2 0 0-16,2 0 0 15,2 0-7-15,5 0 8 16,4 0-1-16,2 0 0 15,0 0 7-15,2 0-12 16,1 0 5-16,0 0 0 16,2 0-9-16,-1 3 10 0,3 4-1 15,3-3 0-15,1 5 1 16,2-6-4-16,2 5 3 16,5 1-8-16,-2-2 1 15,0-3 10-15,1-1-3 16,-5 0 0-16,0-1 8 15,-4-2-9-15,-2 0 1 16,0 1 0-16,4-1 1 16,-3 4 5-16,3 1-6 15,0-3 0-15,2 0 6 16,1 1-10-16,-3 0 4 16,0-3 0-16,-3 0-4 0,-3 0 11 15,-2-3-7 1,-2-2 4-16,-4-2 6 0,1 2-13 15,-1 0 3-15,4 5 0 16,2 0-6-16,2 0 10 16,2 0-4-16,1 0 0 15,2 6-4-15,-2 3-1 16,0 1 5-16,0 0 0 16,-1 2 7-16,0 0-3 15,-2 5-4-15,3-1 6 16,-2 3 5-16,4 1-11 15,-1 2 0-15,1 3 0 0,-3 1 7 16,-2 4-6 0,-2 0 12-16,0-4 13 0,-1-1-23 15,0 0 20-15,-1 0-19 16,1 3-3-16,2-2 6 16,2 1-3-16,4 2-4 15,4 4 0-15,0 0 6 16,3 0-6-16,-3 1 0 15,5-2 2-15,-4-5-7 16,1-1 10-16,1-5-5 16,-3 1 3-16,4-2 3 15,1-3-4-15,4 3-2 16,2-1 0-16,-1 4-1 0,0 7 5 16,1-4-4-1,1 7 0-15,-3-3 11 0,0-1-11 16,2 1 0-16,-4-7 1 15,2-3 10-15,-1-3-2 16,2-1-6-16,2-2-3 16,0-1 4-16,0 1-3 15,2 4-1-15,1 3 0 16,0 5 9-16,0 4-5 16,0-1 4-16,0 1-1 15,0 0-4-15,0-1 1 16,4-4-4-16,1-3 0 15,1-5-4-15,-1-1 15 16,2 0-11-16,0 0 0 16,2 1 2-16,4 4-6 15,3 1 4-15,4 2 0 0,3 1 1 16,1 2 6-16,1-4-7 16,-3-3 0-16,-1-1 8 15,-4-1-14-15,-3-5 6 16,2 3 0-16,0-2-4 15,3-2 12-15,7 2-8 16,7 0 0-16,5 1 6 16,4-3-5-16,7 0-1 15,-1 4 0-15,3-2-3 16,-3-2 6-16,-2 5-3 16,-7-4 0-16,-4 1 4 0,-2-4-8 15,-1 3 4-15,3-3 0 16,2-3-5-16,7-1 11 15,6 1-6-15,4 0 0 16,3 2 0-16,-9 7-7 16,-7-2 7-16,-8 2 0 15,-5 1-10-15,-5-3 20 16,1 1-9-16,0 0-1 16,4-3 0-16,3 5-7 15,7-4 7-15,4 4 0 16,4 2-2-16,0-2 10 15,3 3-8-15,0-4 0 0,-4 0 1 16,0-1-7-16,-5 0 6 16,-3-5 0-16,1 3-3 15,0-3 12-15,3 4-9 16,5-1 0-16,0 0 1 16,0 3-3-16,-1-2 2 15,0 2 0-15,0-2 0 16,1-2 4-16,-1-2-6 15,-2 0 2-15,-3 0 0 16,-4-3-6-16,0-3 5 16,1 5 1-16,3-2 0 15,4 0 5-15,3-1-9 16,3 4 4-16,2-3-2 16,0 0-5-16,-1-2 7 15,-1-4 0-15,2 2-1 0,-2-3 8 16,2 0-7-16,2 0 0 15,-1 0-1-15,0 0-7 16,-6-7 8-16,-6 2 0 16,-8 3-4-16,-4-3 11 15,-2 1-7-15,5-2 0 16,0 2-1-16,7 4-2 16,6-3 3-16,-1-3 0 15,6 2-6-15,-3-3 8 16,-3-2-3-16,0-2 1 0,-6-5 0 15,-7 2-4-15,-3 2 5 16,-4-5-1 0,-4 0 4-16,-1-3 5 15,2 1-2-15,-2-5-7 0,5 1 5 16,4 0-11-16,4-2 6 16,2 1 0-16,1 1 0 15,-7 0 7-15,-4 6-7 16,-4-4 0-16,-6 1 3 15,-1-2-3-15,-5 2 5 16,-1-2 5-16,4-1-8 16,5-1 7-16,6 0-8 15,5-1-1-15,4 1-11 16,-1-2 9-16,-4 7-12 16,-7-3 14-16,-8 2-4 0,-6-2 8 15,-3 0-4 1,-2-2 0-16,0-2-2 0,0 6-5 15,0 0 7 1,9 0 0-16,5-2 0 0,5-2 7 16,0 1-7-16,-1 0 0 15,-3 1-9-15,-6 0 3 16,-6 0 1-16,-3 2 5 16,0-3-8-16,-1 1 6 15,-7 0 2-15,3 3 0 16,4-1 1-16,1 0-5 15,0 1 4-15,0-4 0 0,5 3 0 16,-1-2 4-16,-2 1-6 16,-2 1 2-16,0 3-19 15,-14-3 11-15,-14 7-18 16,-15 1 5-16,-14 2-26 16,-10 0-106-16,6-4-186 15</inkml:trace>
  <inkml:trace contextRef="#ctx0" brushRef="#br0" timeOffset="-163935.31">31928 15480 170 0,'0'0'200'16,"0"0"-188"-16,0 0 4 16,0 0 14-16,0 0-8 15,0 0-22-15,0 0 0 16,-173-103 15-16,124 84-15 15,0 2 10-15,3 1 3 0,1-1-9 16,2-3 8-16,3 1-11 16,-1 1-1-16,-3-4 2 15,-4 2 3-15,-8-2-4 16,-6-2-1-16,-7 4 1 16,-5-3-6-16,0-2 7 15,-3 3-2-15,8 0 0 16,2 2 7-16,6 0-8 15,9 6 1-15,1-1 0 16,6 0-8-16,1-2 13 16,-4-3-5-16,-7-2 20 15,-9-3-9-15,-5-3 19 16,-5-1-17-16,2 0-12 16,6 5 31-16,8 1-29 0,10 6-3 15,13 4 5-15,6 4 0 16,5 2-3-16,1-1-1 15,-2 3 3-15,-6-4 3 16,-6-2-6-16,-3-1 7 16,-5 0-8-16,-4-1 7 15,-5 0-6-15,1 3-1 16,3 0 1-16,1 0-8 16,7 0 5-16,5 4 2 15,3-1 0-15,6 1 0 16,0 5 0-16,-2 1 0 0,-1 0 5 15,-4 0-10 1,-1 4 8-16,1 9-3 0,7 4 14 16,3-1-11-1,4 3 4-15,0 1-7 0,-1 0 4 16,-4 3 8-16,-1 2-10 16,-5 3 12-16,-4 6 16 15,-5 1-27-15,-3 3 15 16,0 1-17-16,2 2 7 15,3-3-9-15,3-8 5 16,0 3-4-16,0-6 0 16,0-1 7-16,-2-1-4 15,-3 3 15-15,-2-2-5 16,-2 0 19-16,2 3-21 16,0 5 4-16,4-1-5 0,3 1-1 15,5 1-9-15,2-4 0 16,1-2 0-16,1 1 2 15,2 0 0 1,0 0 6-16,5-1 8 0,2 1-5 16,5-1 4-16,4 1-8 15,1 3-5-15,5 0 21 16,0 5-22-16,3-4 4 16,0 3-1-16,0 0 1 15,0-4-1-15,3 3-2 16,6-4-1-16,8 5 5 15,2 3 0-15,5 3-3 0,6 3 3 16,3-2-4-16,-2 2 7 16,4 0-6-16,0 0-1 15,2-3 10-15,2 3-12 16,6-2 10-16,4-2 7 16,8-3-16-16,2-2 16 15,4-1-14-15,0-1-1 16,-4 2 5-16,-2 0-5 15,-5 0-2-15,-4 2 8 16,-2-3-5-16,-2 0 3 16,0-2-6-16,1-1 0 15,10-3 4-15,6-1-2 16,7-2 2-16,3-4 0 16,2 0 1-16,3 0-2 15,0-3-3-15,2-1 2 0,-10-4-5 16,-3-3 5-16,-6-2-2 15,4-6 0-15,3 1 7 16,8 3-7-16,2-1 0 16,3 6 0-16,-3-4-6 15,-1 7 8-15,-3-2-2 16,-8 1 1-16,-5 0 5 16,-1-5-5-16,-1 0-1 15,1-1 0-15,3-4 19 16,4 0-17-16,-1-2 6 15,1-1-8-15,-2 7 2 16,-2-3-2-16,-1 0 6 0,0 2 0 16,-4-1 21-1,-2-2-23-15,-1-1 22 16,-3-4-8-16,5 0-17 0,2 0 4 16,2-18-2-16,2 0 0 15,-2-1-6-15,-6 2 0 16,-5 3 3-16,-5 1-1 15,-2-1 3-15,-2 2-3 16,2-2 1-16,-2-1 0 16,1-3 2-16,3-5-2 0,1-7 0 15,2-3-3 1,2 1-14-16,-4 1 14 16,-5 9-6-16,-4 0 9 0,-6 8-5 15,0-3 5 1,-3-1 0-16,0 3-1 0,-5-2 4 15,1-6-5-15,2-1 2 16,0-8 0-16,1-4-6 16,-1-11 5-16,2-6-9 15,-1-6-10-15,-1 0-19 16,-6-4 34-16,-4 6-10 16,-1 5 6-16,-3 2 3 15,-1 4 1-15,1-1 5 16,-1-3-1-16,-1-5 3 15,-2-1-2-15,-2 0 0 0,-1-4 0 16,-3 11-5-16,0 3 5 16,0 2-3-16,-7 4-3 15,-6 5-36-15,-3 5 27 16,3 6 6-16,-2 5-2 16,0-4 10-16,-1 4-14 15,0-1 13-15,2-4-3 16,-1-5 7-16,-8-2-5 15,-2-4 3-15,-8 1 0 16,-4-3-8-16,-11 1 6 16,-4 6-23-16,-2 1-10 15,-2 6-23-15,1 7 15 16,-2-1 9-16,-1 6 7 16,1 5 6-16,2 4-18 0,-2 0-21 15,0-6-57-15,-7-4-393 16</inkml:trace>
  <inkml:trace contextRef="#ctx0" brushRef="#br0" timeOffset="-124980.84">25480 2031 419 0,'-1'-25'9'0,"1"3"38"16,0 2 17-16,0 2 18 16,3 2-19-16,3 3-15 15,-3 4 16-15,-2 2-41 16,1 4 31-16,-2 3-36 16,1 0-10-16,1 0-16 15,1 10 3-15,1 7 5 16,4 5 0-16,0 4 9 15,3 4-13-15,-2 6 4 16,1 3 0-16,-1 6 4 16,0 4 9-16,0 6-10 0,-3 8 10 15,-1 7-9-15,-5 5 5 16,0 8-9-16,-3 2 0 16,-14 3 2-16,4 1 6 15,0-3-6-15,4 4-2 16,6-7 8-16,3-4-12 15,0 2 4-15,0-9 0 16,6 1-6-16,0 6 14 16,-1 3-8-16,-3 2 1 15,-2 3 10-15,0-6-15 16,0-1 4-16,0-4 0 0,0 2-4 16,-7-4 13-1,4-1-9-15,-2 4 0 0,2-3 12 16,0 1-14-16,0 0 2 15,0 0 0-15,-3 4-5 16,-4-1 10-16,-1 3-5 16,-2-2 0-16,4-4 4 15,1 2-5-15,4-2 1 16,1-4 0-16,3 1 1 16,0-6 5-16,0-2-6 15,0 0 4-15,0-4 4 16,-3 2-1-16,-6-1-7 15,-1 2 8-15,-4 3-4 16,4 2-3-16,-1 2-1 16,5 2 3-16,2-6 7 0,4-3-14 15,0 2 4-15,0-5 0 16,0 7 12-16,3-1-8 16,0 0 10-16,-3 0 4 15,0-4-12-15,0-1 19 16,0-2-13-16,0 0-11 15,-3 1 13-15,-1-4-9 16,2 3-2-16,2-2-1 16,0-1 5-16,0-1 5 15,0-5-12-15,3-7 2 16,3 0 19-16,0-6-19 16,-5-1 0-16,-1 0 13 0,0-2-13 15,0 6 29-15,0 4-23 16,-1 4-6-16,-4-4 8 15,2-4-2-15,-1-6-8 16,4-4 0-16,0-5 12 16,0-5-12-16,0-4 0 15,0-5 0-15,0-5 1 16,0 1 5-16,0-2-6 16,4 0 7-16,1 2 0 15,-1-3-1-15,2 0-6 16,2-2 0-16,2 2 3 15,4-1 5-15,6-2-5 16,10 0 0-16,12-1 7 16,13 0-12-16,14 0 2 0,10 0 0 15,3 0-8-15,0 0 11 16,3 0-3-16,0 0 0 16,1 0-4-16,1 0 0 15,-2 0 4-15,2 0 0 16,2 0-7-16,4 0 15 15,2-1-8-15,6 0 0 16,4-2 2-16,-1 1-10 16,-5-1 7-16,-7 1-13 15,-6-3 10-15,-5 1-1 16,0-1 5-16,1 2 0 16,-1 0 0-16,2 0-3 15,3 3 3-15,-1 0 0 0,0 0-2 16,-4 0 7-16,1 0-5 15,-3 0 0-15,-3 0 4 16,-3 0-6-16,-1 0 2 16,-2-1 0-16,4 1-9 15,4 0 9-15,5 0 0 16,2 0-1-16,-2 0 10 16,-1 0-9-16,-2 1 0 15,-5-1 0-15,-2 0 3 16,-2 0 2-16,0-3-3 0,3-5-2 15,1 8 10 1,-1-2-18-16,-4 2 8 16,-2 0 0-16,-3 0 0 0,5 0 2 15,0 0-2 1,4 0 2-16,0 0 9 0,-1 0-8 16,2-1-3-16,-4-5 1 15,4 6-3-15,-2 0 7 16,-1 0-5-16,2 0 0 15,2 0 8-15,3 6-5 16,-1-3-3-16,2 4 2 16,-1-6 4-16,-1 2-2 15,2-3-2-15,4 0-2 16,-2 3 8-16,0-2-12 16,-1 4 4-16,-8-1 0 0,-1 0-2 15,-4-1 7-15,-2 0-5 16,-4 0 9-16,1 1-5 15,1-4 17-15,5 0-20 16,4 0-1-16,-3 0 2 16,-3-10 3-16,-1-1-5 15,-5 6 0-15,0 0 1 16,-1 2-6-16,-5 3 5 16,-3 0 0-16,-3 0-3 15,-1 0 10-15,6 0-7 16,4 0 0-16,4 0 6 15,6 0-8-15,-3 0 2 16,-5 0 0-16,-6 0-6 16,-16 3 9-16,-6-2-3 15,-4 2 0-15,-1 0 3 0,4-3-5 16,4 3 2-16,6-3 0 16,4 4-11-16,4-3 16 15,-1-1-5-15,0 2 0 16,-9-1 6-16,-8 2-10 15,-6-3 4-15,-7 4 0 16,-6-3-4-16,0-1 6 16,1 3-2-16,4-1 0 15,8 2 6-15,5-1-8 16,1-1 2-16,1 1 0 16,-7-3-5-16,-6 1 9 15,-7-1-4-15,-6 0 1 0,-4 0 8 16,-2 0-4-16,0 0-5 15,0 0 0-15,0 2-7 16,0-2 11-16,0 0-4 16,0 0 2-16,1 0 5 15,-1 0 21-15,0 0-7 16,3 0-3-16,-3 0 7 16,0 0-22-16,0 0 0 15,0 0-3-15,0 0 2 16,0 0-10-16,0 0 8 15,0 0 0-15,0 0-10 0,0 0 13 16,0 0-3-16,0 0 0 16,0 0-20-16,0 0-9 15,0 0-73-15,-4-17-142 16</inkml:trace>
  <inkml:trace contextRef="#ctx0" brushRef="#br0" timeOffset="-121576.77">25571 2046 305 0,'0'0'58'0,"0"0"-36"16,0 0 20-16,0 0 13 15,0 0 5-15,0 0-15 16,0 0-5-16,5 0-32 16,-5 0 7-16,0 0 17 0,0 0-3 15,0 0 17-15,0 0-9 16,0 0 5-16,0 0 15 15,0 0-33-15,0 0 0 16,0-2-19-16,0-3 5 16,-3-3-15-16,1 2 5 15,1-2 0-15,1-4-2 16,0 0 5-16,0-1-3 16,0-6 4-16,0-3 1 15,0-1-7-15,0-2 2 16,0-2 0-16,0-2 23 15,0 0-21-15,0 0 9 16,0-2-11-16,0 1 6 0,0-1-6 16,7 2 0-16,-1-3 0 15,5-3 5-15,-1-1-3 16,0-2-2-16,-2 0 3 16,0-1 10-16,-4-1-12 15,0 1 11-15,-2 5-8 16,-1 2 12-16,1 3-9 15,1 0-7-15,0 3 3 16,1-3 4-16,2 2-7 16,3-3 0-16,-3-1 0 15,2 4-2-15,-2 1 5 16,-3 2-3-16,1 5 8 0,-4-2-3 16,0-1 12-1,0 0-17-15,-6-3 0 0,-4-1-6 16,-1 1 8-16,1-2-2 15,1-1 0-15,3 4 11 16,1 0-19-16,1 3 8 16,3 3 0-16,-1 3-5 15,1 1 17-15,-1 2-12 16,1 3 0-16,-1-2 6 16,2 2-9-16,0-2 3 15,0 0 0-15,0-1-5 16,0 1 11-16,0 0-6 15,0 2 0-15,0-1 9 16,0 2-13-16,0 0 4 0,0-2 0 16,0 2-7-16,0-2 11 15,0 1-4-15,0 0 0 16,0 1 8-16,0-2-16 16,0 0 8-16,0 0 0 15,0 2-3-15,0 1 6 16,0 1-3-16,0 3 0 15,0-2 5-15,0 0-8 16,0 2 3-16,0 0 0 16,0 2-6-16,0-4 8 15,0 3-2-15,0-1 0 16,0 2 11-16,0 1-15 16,0-1 4-16,0 1 0 0,0 0-10 15,0 0 11-15,0 0-1 16,0 0 0-16,0 0 8 15,0 0-14-15,0 0 6 16,0 0 0-16,0 0-3 16,0 0 7-16,0 0-4 15,0 0 0-15,0 0 2 16,0 0-10-16,0 0 8 16,0 0-4-16,0 0-5 15,0 0 4-15,0 0 5 16,0 0-2-16,0 0 0 15,0 0-5-15,0 9 5 0,0 6 2 16,0 2-7-16,-6 0 10 16,0 0-3-1,0 2 0-15,0 0 9 16,2 1-14-16,-1 4 5 0,2-4 0 16,0 3-8-16,0 0 12 15,0-1-4-15,-1 2 0 16,-2-1 8-16,1 0-11 15,-1-2 3-15,0-1 0 16,0-3-11-16,-1 3 16 16,3-1-5-16,1 0 0 15,1 1 10-15,2-3-15 16,0 1 5-16,0 0 0 0,0 0-7 16,0-2 10-1,0 1-3-15,0 2 0 0,0-2 7 16,0 0-8-16,0 2 1 15,-1-2 0-15,-3 0-7 16,3 0 8-16,-2 2-1 16,1 0 0-16,2-2 10 15,0-1-15-15,0 0 5 16,0 0 0-16,0 1-5 16,0-1 8-16,0 1-3 15,0 0 0-15,0 4 4 16,0 0-7-16,-3 4 3 0,2-2 0 15,1 0-8 1,0 3 15-16,0-3-7 0,0-2 0 16,0-3 5-16,0 3-11 15,0-4 6-15,0 2 0 16,0-2-7-16,0 0 17 16,0-1-10-16,0 4 0 15,-4 2 4-15,2 0-9 16,-1 2 5-16,3 2 0 15,0-4-7-15,0 0 12 16,0-3-5-16,0-1 0 16,0-1 4-16,0-3-8 15,2 2 4-15,2-1 0 16,2 2-7-16,-2 0 16 16,-1 2-9-16,1 1 0 15,-1 2 4-15,-2-1-10 0,2 2 6 16,-1-3 0-16,1-2-3 15,-2-3 7-15,3 1-4 16,-2-4 0-16,1 0 4 16,-2-2-6-16,1 0 2 15,-1-1 0-15,2 1-8 16,-1 2 9-16,1-2-1 16,1 1 0-16,-1-1 9 15,2-1-12-15,-2-3 3 16,-2 3 0-16,2-1-9 15,0-1 16-15,2 1-7 16,-2-1 0-16,0 1 5 0,0-2-8 16,-2-3 3-16,1 1 0 15,-1-3-6-15,2 2 10 16,-2-2-8-16,-1-1-18 16,0 0-114-16,-4-15-228 15</inkml:trace>
  <inkml:trace contextRef="#ctx0" brushRef="#br0" timeOffset="-119776.34">31870 11249 201 0,'-40'-20'0'0,"-5"3"-8"15,0 5-30-15,-5 5-56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20:28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3126 3950 524 0,'0'0'36'0,"0"0"-35"0,0 0 10 16,0 0 26-16,0 0-1 15,0 0 5-15,0 0-21 16,-6 5 2-16,6-5-2 16,0 0-9-16,0 1 10 15,0-1-16-15,0 0 12 16,3 2 14-16,6-2-9 15,15 0 21-15,13 0-5 16,9-5-11-16,7-10-11 16,-1-3-13-16,-3-6-3 15,-4-6 4-15,-2-8 0 16,-7-11 4-16,-8-12-6 0,-10-9 1 16,-6-5 2-16,-9 4-1 15,-3 11-4-15,0 12 28 16,-16 9-16-16,-7 1 14 15,1 10 2-15,-5 5-10 16,5 6-7-16,5 9-8 16,1 6-3-16,7 2 0 15,-3 21-11-15,0 16 4 16,0 13 4-16,3 9 3 16,8 8-5-16,1 6 7 15,0-1-2-15,1 2 0 16,8 0 4-16,0-1-7 15,-3 5 3-15,0 4 0 0,1 1-6 16,-7-2-14-16,0-1 3 16,0-5 12-16,0-9-17 15,-4-4 20 1,4-5-1-16,0-5 3 0,0 0-3 16,6 0 3-16,-3 2 0 15,-3-1 0-15,0 2-9 16,-3-9 0-16,-18 0-17 15,-4-9-7-15,-8-9 29 16,-3-6 4-16,-10-5 4 16,-2-9 49-16,-7-8-23 15,6 0 28-15,7-10-17 0,12-16-9 16,14-4 13 0,13-10-33-16,3-2-5 0,19-2-7 15,17 3-15-15,7 10 11 16,-1 5-6-16,1 8-4 15,-4 6 11-15,-5 7-8 16,-4 4-3-16,-2 1 13 16,-1 0-36-16,6 0-4 15,0 6-59-15,-8-4-143 16</inkml:trace>
  <inkml:trace contextRef="#ctx0" brushRef="#br0" timeOffset="921.56">4240 3859 982 0,'0'0'0'0,"0"0"-36"16,0 0 36-16,0 0 2 15,0 0 35-15,0 0-36 16,0 0 21-16,66 284-14 16,-51-242 0-16,1-6-5 0,1-8-3 15,5-9-6 1,-1-7 5-16,1-10-26 0,-2-2 13 16,-1-2 13-16,2-15 1 15,-6-8 1-15,-3-4 3 16,-5-3 11-16,-4 1 17 15,0 3-20-15,-3 12 25 16,3 7 1-16,-3 8-34 16,0 1-1-16,3 3-3 15,3 20-29-15,6 12 29 16,3 5-3-16,9 1 3 16,1-5 0-16,5-5-4 15,4-10-9-15,4-10-8 0,-4-11 5 16,2 0 14-16,-6-17 4 15,-8-15-1-15,-1-10 49 16,-12-9-4-16,-3-8 8 16,-6-3-24-16,0 1-14 15,0 13-4-15,0 13-4 16,0 18-6-16,0 13-2 16,0 4-41-16,0 0-101 15,0 9-230-15,0 5-232 16</inkml:trace>
  <inkml:trace contextRef="#ctx0" brushRef="#br0" timeOffset="1197.43">4081 3618 779 0,'0'0'111'0,"0"0"-105"16,0 0 59-16,0 0 0 16,0 0-39-16,0 0 6 15,-117 86-22-15,101-33 11 16,4 10-15-16,-3 9 0 0,0 8-4 16,-3 7-2-1,-1-3 0-15,7 2-2 0,12-6-29 16,3-8-56-16,30-10-75 15,25-17-154-15</inkml:trace>
  <inkml:trace contextRef="#ctx0" brushRef="#br0" timeOffset="1505.24">5120 3785 929 0,'0'0'109'0,"0"0"-109"15,0 0-26-15,0 0 26 16,0 0 43-16,0 0-10 16,160 213-21-16,-99-140-7 15,2-1 0-15,-13 1-1 16,-14-4-4-16,-9-4-32 15,-18-3 7-15,-9-7-25 16,-19-8-15-16,-23-8 53 16,-13-8-26-16,-11-11-30 15,-1-11 1-15,1-9-14 16,5-2-90-16</inkml:trace>
  <inkml:trace contextRef="#ctx0" brushRef="#br0" timeOffset="1917.74">6008 4087 407 0,'0'0'375'16,"0"0"-350"-16,0 0-21 15,0 0 61-15,0 0 35 16,0 0-52-16,9 5-17 16,16-4 20-16,14-1-2 15,13 0 4-15,6 0-45 16,5 0-5-16,4-2-3 0,3-8-14 16,-3 0-74-1,-12 1-97-15,-19-2-275 0</inkml:trace>
  <inkml:trace contextRef="#ctx0" brushRef="#br0" timeOffset="2100.25">6088 4328 848 0,'0'0'22'0,"0"0"-16"16,0 0 70-16,0 0 29 15,0 0-42-15,0 0-62 0,151-37-1 16,-90 17-46 0,-7-4-217-16</inkml:trace>
  <inkml:trace contextRef="#ctx0" brushRef="#br0" timeOffset="4917.46">7222 3657 184 0,'0'0'139'15,"0"0"-112"-15,0 0 20 16,0 0 41-16,0 0-25 15,0 0-4-15,-9-16-9 16,5 13-14-16,4 0 9 16,-3 2-22-16,3 1-8 15,0 0-5-15,0 0-5 16,0 0 16-16,0 0-18 16,0 0 7-16,0 0 1 0,0 0-2 15,0 0 18-15,0 0 1 16,0 0-4-16,0 0 3 15,0 0-16-15,0 0 4 16,7 0 5-16,21 0-10 16,14 0 37-16,16 0-7 15,11 0-25-15,16 0-5 16,3-3-9-16,12-2-1 16,7 0 5-16,-2 2-4 15,-2-3 8-15,-12-1-9 16,-17-2 1-16,-14 2-7 15,-23 2 9-15,-16-1-3 16,-6 3 23-16,-8 1 4 0,-4 0 4 16,2 1-16-1,-2 1-14-15,-3 0 0 0,3 0-1 16,-3 0 0-16,3 0-4 16,3 0 0-16,-3 0 1 15,4 0 0-15,-1 0-11 16,-3 0 10-16,-3 0-8 15,0 0 2-15,0 0 6 16,0 0-3-16,0 0 7 16,0 0 0-16,0 0-2 15,0 0-5-15,0 0 7 16,0 0 0-16,0 0-1 0,0 0-13 16,0 0-35-1,6 5-84-15,2-5-170 0</inkml:trace>
  <inkml:trace contextRef="#ctx0" brushRef="#br0" timeOffset="5592.99">7486 3672 344 0,'0'0'98'16,"0"0"-97"-16,0 0 15 16,0 0 70-16,0 0-21 15,0 0-34-15,31 0-16 16,-28 10 25-16,-3 7 7 16,0 5 1-16,0 3 24 15,0 5-39-15,-10 7-1 16,-2 6-2-16,-6 10-25 15,0 5 27-15,-7 7-22 16,1 1-9-16,-1-4 13 16,2 2-10-16,-4-4-3 15,5-3 8-15,-2-6-3 0,6-4 0 16,5-8-1-16,1-3-1 16,4-8-7-16,1-5 3 15,4-8 0-15,3-6 0 16,0-5-2-16,0-4-1 15,0 0-20-15,0-1-43 16,19-21-55-16,5-12-290 16</inkml:trace>
  <inkml:trace contextRef="#ctx0" brushRef="#br0" timeOffset="6178.61">7965 3794 256 0,'0'0'153'16,"0"0"-138"-16,0 0 49 0,0 0 68 15,0 0-51-15,0 0-41 16,7-13 6-16,-7 13-7 16,0 0 5-16,0 0-15 15,0 0-28-15,0 0 6 16,0 12-6-16,0 5 3 15,0 8 31-15,0 7-23 16,0 7 2-16,0 11 7 16,0 4-12-16,0 6 3 15,0 2 2-15,-3 1-14 0,-7 0 8 16,-5 1-4 0,3 0-4-16,-3-5 5 0,-1-1 4 15,2-1-3-15,-2-1-2 16,1-4 3-16,3 1 2 15,3-11-6-15,3-5 3 16,0-9-3-16,6-6 0 16,0-8 4-16,0-7-7 15,0-4 5-15,0-2 7 16,0-1-6-16,0 0 11 16,0 0 20-16,0 0-19 15,0-15-18-15,0-11-92 16,0-3-432-16</inkml:trace>
  <inkml:trace contextRef="#ctx0" brushRef="#br0" timeOffset="7798.4">7013 5444 440 0,'0'0'210'15,"0"0"-190"-15,0 0-17 16,0 0 4-16,0 0 12 16,0 0 54-16,-3 59-28 15,0-34 2-15,3 6-18 16,0-1-8-16,0 5 17 15,0 4-19-15,0 2 5 16,0 1 1-16,0 1-18 0,0 0 10 16,0-4-14-16,3-3-2 15,0-7 4-15,3-4-3 16,-4-11 0-16,1-2-2 16,-3-4-7-16,0-8-42 15,0 0-148-15,0-17-8 16</inkml:trace>
  <inkml:trace contextRef="#ctx0" brushRef="#br0" timeOffset="8017.81">7010 5196 686 0,'0'0'209'16,"0"0"-201"-16,0 0 7 15,0 0 64-15,0 0-21 16,0 0-9-16,0-22-49 16,0 22-7-16,0 0 6 15,6 0-56-15,2 0-47 16,5 11-44-16,-1 0-75 16</inkml:trace>
  <inkml:trace contextRef="#ctx0" brushRef="#br0" timeOffset="8333.95">7267 5649 751 0,'0'0'65'16,"0"0"-62"-16,0 0 24 16,0 0 66-16,0 0-47 0,0 0-6 15,107-3-36-15,-62 0-2 16,1-3-2-16,-1 1-26 15,1-3-69-15,-10 1-136 16</inkml:trace>
  <inkml:trace contextRef="#ctx0" brushRef="#br0" timeOffset="9015.41">7258 6011 176 0,'0'0'611'15,"0"0"-602"-15,0 0-9 16,0 0 50-16,0 0 41 15,0 0-46-15,64 0-23 16,-21 0 2-16,2-2-15 16,7 0-3-16,0-4-5 15,2 0-1-15,0-5-44 16,-8-3-95-16,-9-3-244 16</inkml:trace>
  <inkml:trace contextRef="#ctx0" brushRef="#br0" timeOffset="9755.43">7962 5578 723 0,'0'0'166'16,"0"0"-157"-16,0 0-7 15,0 0 28-15,0 0 3 16,0 0-8-16,-30 51-23 15,15-19 20-15,2 3 26 16,-1 5-37-16,2 3 15 16,2 3-17-16,7 0-4 15,3-2 5-15,0-6-6 16,13-5 2-16,7-5 3 16,5-6-4-16,2-5-3 15,4-7-2-15,2-3-7 0,3-4 2 16,-3-3-5-16,-2 0 7 15,-1-3-3-15,-3-11-8 16,-2-3 14-16,2-2 0 16,-5-4 0-16,-2 1-9 15,2-2 9-15,-10 1-6 16,3-5 6-16,-6 2-13 16,-3-6 12-16,-6 3 1 15,0-2 0-15,0 1-2 16,0 2 4-16,0 3-2 15,0 3 0-15,0 2 8 16,-3 3-8-16,0 1 2 0,-3 2-2 16,0 2 15-16,-6-1-13 15,-3 2 0-15,-4 1-2 16,-1 0 3-16,-2 1-5 16,1 2 2-16,-1 0 0 15,2 4-4-15,-2 0 6 16,5 3-2-16,-2 0 0 15,-3 0-9-15,2 0 9 16,-2 12-7-16,1 5 4 16,-1 3-4-16,5 6-2 15,1 0-54-15,4-3-119 16,4-6-225-16</inkml:trace>
  <inkml:trace contextRef="#ctx0" brushRef="#br0" timeOffset="28794.68">7716 3142 174 0,'0'0'357'15,"0"0"-269"-15,0 0-58 16,0 0 30-16,0 0 17 15,0 0-4-15,0 0-14 16,0 0-30-16,0 0-15 0,0 0 17 16,0 0-26-1,0 0 6-15,0 2-8 0,0 0 1 16,0 6-8-16,9 4-3 16,4 7 7-16,6 9 4 15,4 5 0-15,1 7-4 16,4 2 6-16,-4 2 0 15,-2-3-3-15,-5-3-3 16,-5-2 0-16,-2-6-2 16,-4-4 4-16,-3-10-2 15,0-8 0-15,0-7 6 16,-3-1-6-16,0 0 11 16,0-9 8-16,0-16 37 15,0-9-56-15,0-7 3 16,-6-2-3-16,3 4 3 0,0 3-4 15,0 8 1 1,3 7 0-16,0 6-4 0,0 6 5 16,0 4-1-16,0 1 0 15,0 3-5-15,0 1 4 16,9 0-8-16,6 0 4 16,3 2 2-16,4 15-8 15,2 5 11-15,1 4-3 16,-5-1-8-16,-4-5 11 15,-4-6-16-15,-7-6-4 0,1-4 17 16,-6-4-4 0,0 0 7-16,0 0 10 0,0-2-9 15,0-18 20-15,0-9-21 16,4-2 0-16,5-1-6 16,0 4 6-16,1 5 0 15,4 6 0-15,-2 5-1 16,1 5-4-16,1 3 1 15,-4 1 4-15,-1 3-6 16,0 0-2-16,1 0 7 16,7 11 0-16,2 11-2 15,4 8 0-15,-1 4 3 16,2 2 0-16,-5 1-3 16,1-3 3-16,2-4 0 15,-3-7-166-15,-5-9-494 0</inkml:trace>
  <inkml:trace contextRef="#ctx0" brushRef="#br0" timeOffset="33931.33">9121 3852 520 0,'0'0'133'0,"0"0"-110"15,0 0 32-15,0 0 59 16,0 0-23-16,0 0-30 16,0 0-31-16,0 8-6 15,0-8 31-15,0 3-18 16,0-3 0-16,0 0-3 16,0 3-30-16,0-3 12 15,0 3-16-15,0 10-13 16,0 10 12-16,0 14 0 15,0 16 1-15,-3 11 13 16,-3 7-5-16,0 6 16 16,-3 1-9-16,0 1-7 0,0-4-1 15,3-5-2-15,3-3-5 16,0-8 0-16,0-6-2 16,3-9 0-16,-4-7-21 15,-2-7-68-15,0-10-64 16,-8-15-240-16</inkml:trace>
  <inkml:trace contextRef="#ctx0" brushRef="#br0" timeOffset="34352.37">9018 3967 984 0,'0'0'21'16,"0"0"-1"-16,0 0 3 15,0 0 54-15,0 0-46 16,0 0-26-16,33-188-3 16,7 172-2-16,6 2 0 15,-1 7-6-15,1 4 6 16,-1 3 0-16,-8 0-3 15,-4 10 0-15,-7 8-1 16,-4 8 0-16,-6 5 3 0,-5 8-9 16,-8 4 12-1,-3 6-2-15,-3 2 0 16,-21-5-3-16,-2-3 3 0,-9-4 0 16,-1-10-5-16,-6-3-5 15,3-5 13-15,-4-5-3 16,7-9 0-16,2-6-2 15,7-1-5-15,11-13-8 16,16-17-59-16,0-12-202 16,25-9-459-16</inkml:trace>
  <inkml:trace contextRef="#ctx0" brushRef="#br0" timeOffset="34772.51">10288 3774 643 0,'0'0'100'0,"0"0"-44"15,0 0 77-15,0 0-49 16,0 0-52-16,0 0-16 16,-62 28-8-16,26 8-3 15,-7 11 19-15,1 10-17 16,5 13 14-16,0 5-1 15,7 5-9-15,9 3 13 16,7-1-21-16,10-3 4 16,4-7-6-16,0-7 11 15,21-7-20-15,7-7 8 16,8-8-49-16,16-11-60 16,11-12-195-16</inkml:trace>
  <inkml:trace contextRef="#ctx0" brushRef="#br0" timeOffset="35423.78">10681 4178 938 0,'0'0'41'16,"0"0"-34"-16,0 0 1 16,0 0 37-16,0 0-40 15,0 0 3-15,-58 102 5 16,47-50-8-16,7 4 10 15,4-10-12-15,4-2 1 16,22-10-4-16,14-10 3 16,5-10-9-16,4-11-1 15,3-3-8-15,-4-12 3 16,-5-15-6-16,-10-9 18 16,-9-1-3-16,-9-6 8 0,-6 4-5 15,-9 5 0 1,0 12 0-16,0 10 16 0,0 7-12 15,0 4 3-15,0 1-7 16,0 0-5-16,-3 14-1 16,3 8 6-16,0 9 2 15,0 6 25-15,0 5-11 16,0 2 9-16,9 5-14 16,4 1-5-16,-1 7-2 15,3 0-4-15,0 1 4 16,-5 0-7-16,-4-12 3 15,-5 0-13-15,-1-6-4 16,0-6-28-16,-7-6 30 16,-15-6 1-16,-8-8 13 0,-9-8-4 15,-7-6 10-15,-6 0-2 16,4-18 13-16,2-12-12 16,10-8-8-16,14-13-13 15,22-11-150-15,7-18-303 16</inkml:trace>
  <inkml:trace contextRef="#ctx0" brushRef="#br0" timeOffset="35994.68">11391 3730 700 0,'0'0'147'0,"0"0"-103"16,0 0 60-16,0 0-35 16,0 0-50-16,0 0-19 15,12 50 0-15,-6-13 2 0,0 9 16 16,-3 4-12-16,-3-4-1 15,0-2-5-15,0-5 2 16,0-3-10-16,0-7-3 16,-3-6-60-16,3-10-107 15,0-13-186-15</inkml:trace>
  <inkml:trace contextRef="#ctx0" brushRef="#br0" timeOffset="36230.05">11168 3433 924 0,'0'0'37'0,"0"0"-33"16,0 0 40-16,0 0-19 15,0 0-25-15,0 0-38 16,-3 12-162-16,5 6 38 16,-2 4-216-16</inkml:trace>
  <inkml:trace contextRef="#ctx0" brushRef="#br0" timeOffset="36458.87">10993 3805 338 0,'0'0'347'15,"0"0"-347"-15,0 0 0 16,0 0 33-16,0 0 17 16,0 0-17-16,-88 168-24 15,88-123-3-15,3 5-6 16,16-1 0-16,5-3-1 15,12-2-21-15,8-10-84 16,12-12-141-16</inkml:trace>
  <inkml:trace contextRef="#ctx0" brushRef="#br0" timeOffset="36773.03">11652 3625 785 0,'0'0'0'0,"0"0"15"0,0 0-15 16,0 0 36-16,0 0 6 15,0 0-14-15,109 214-20 16,-94-157 14-16,-6 5-20 15,1-3 5-15,-4 2-7 16,-6-2 3-16,0-5-3 16,-3-4 0-16,-16-9-9 15,-8-5-3-15,-12-8-53 16,-4-7-29-16,-5-11-32 16,2-9-183-16</inkml:trace>
  <inkml:trace contextRef="#ctx0" brushRef="#br0" timeOffset="37419.83">12168 3468 753 0,'0'0'147'0,"0"0"-147"0,0 0-58 16,0 0 58-16,0 0 22 16,0 0 23-16,30 316 6 15,-21-194-19-15,-3 11-1 16,-6 10 0-16,-6 3-25 15,-20 4 7-15,-3-3-13 16,-1-11 0-16,-2-13 4 16,10-18 4-16,-4-16-8 15,9-19 0-15,2-19 5 16,1-17-8-16,10-13 3 0,4-11-5 16,0-10-12-1,11-4-91-15,14-27-90 0</inkml:trace>
  <inkml:trace contextRef="#ctx0" brushRef="#br0" timeOffset="38009.17">12541 4092 549 0,'0'0'196'16,"0"0"-187"-16,0 0 36 15,0 0 71-15,0 0-52 0,0 0-31 16,0-5-33-16,21 5 5 15,10 0 1-15,8 0-4 16,4 12 1-16,-4 2-3 16,-3 5 4-16,-4 0-5 15,0 5 1-15,-5 5 0 16,-5 1-6-16,-10 8 6 16,-4 6 0-16,-8 6-1 15,0 1 3-15,0 2-2 16,-13-3 0-16,-7-5 3 15,-7-6-12-15,0-8 2 16,-10-9-4-16,-2-11 3 16,0-11-19-16,-3 0 15 15,7-16-9-15,8-12-21 0,15-9-90 16,12-2-159-16</inkml:trace>
  <inkml:trace contextRef="#ctx0" brushRef="#br0" timeOffset="38290.42">13096 4185 941 0,'0'0'26'0,"0"0"-7"16,0 0 34-1,0 0 16-15,0 0-61 0,0 0 2 16,-100 44-10-16,73-1 3 15,6 10 24-15,2 6 14 16,5 2-41-16,7 3 21 16,1 3-18-16,6-3-1 15,0-6 7-15,6-10-9 16,18-9-1-16,7-11-23 16,12-10-64-16,16-11-40 15,2-7-261-15</inkml:trace>
  <inkml:trace contextRef="#ctx0" brushRef="#br0" timeOffset="38670.61">13539 3635 731 0,'0'0'219'0,"0"0"-192"16,0 0-10-16,0 0 36 0,0 0-37 15,0 0-16-15,0 49 0 16,0-6 0-16,0 10 1 16,-6 8 10-16,0 4-11 15,-2-1 0-15,1-4 0 16,1-5 9-16,0-10-18 16,3-8-8-16,0-11-50 15,3-10-60-15,0-13-113 16</inkml:trace>
  <inkml:trace contextRef="#ctx0" brushRef="#br0" timeOffset="39090.49">13208 3388 622 0,'0'0'182'16,"0"0"-182"-16,0 0 0 15,0 0 6-15,0 0 72 16,0 0-49-16,-85 224-24 16,66-157 30-16,2 6-26 15,-1 6 4-15,6 2-10 16,6-2 5-16,6-8-14 15,0-7 6-15,3-10-55 16,24-10-88-16,6-15-77 16</inkml:trace>
  <inkml:trace contextRef="#ctx0" brushRef="#br0" timeOffset="39429.71">13870 3520 631 0,'0'0'238'0,"0"0"-238"15,0 0 14-15,0 0 3 16,0 0 14-16,0 0 6 15,56 128-2-15,-48-68-17 16,-5 9-2-16,-3 9-2 16,0 5-11-16,0-1 7 15,-8-4-10-15,-6-9 0 16,-9-10-7-16,-5-8 4 16,-5-10-32-16,-9-10-8 15,-1-12-34-15,-9-12-46 16,-3-7-115-16</inkml:trace>
  <inkml:trace contextRef="#ctx0" brushRef="#br0" timeOffset="39804.4">13597 3321 754 0,'0'0'167'16,"0"0"-167"-16,0 0 0 16,0 0-7-16,0 0 2 15,0 0-84-15,0 29-5 16,3-15-163-16</inkml:trace>
  <inkml:trace contextRef="#ctx0" brushRef="#br0" timeOffset="41477.58">14532 4255 752 0,'0'0'173'0,"0"0"-172"16,0 0 58-16,0 0 34 15,0 0-40-15,0 0-26 16,0-8-27-16,0 8-4 15,0 0 0-15,1 0-68 16,4 16-38-16,0 0-65 16,-5-3-275-16</inkml:trace>
  <inkml:trace contextRef="#ctx0" brushRef="#br0" timeOffset="41759.83">14322 4686 937 0,'0'0'0'0,"0"0"-107"16,0 0 107-16,0 0 63 16,0 0-9-16,0 0-35 15,76 208 7-15,-43-145-23 16,-6 6-2-16,-5 6-1 15,-4 3 7-15,-15-7-16 16,-3-3 1-16,-14-8-82 16,-18-13-23-16,-13-10-17 15,-7-13-5-15,-5-11 34 0,2-13 1 16,1 0-42-16</inkml:trace>
  <inkml:trace contextRef="#ctx0" brushRef="#br0" timeOffset="42414.71">15403 4366 845 0,'0'0'115'15,"0"0"-103"-15,0 0 11 16,0 0-2-16,0 0-10 15,0 0-10-15,0 90 14 16,-3-37 21-16,2 3-33 16,1 3-1-16,0-4 6 15,13-9-8-15,10-8-4 16,7-14-51-16,1-14-41 0,3-10-46 16,-4-2 21-16,-6-27-16 15,0-13 46-15,-8-8 91 16,-6-4 29-16,-4 4 42 15,-4 11 14-15,-2 11 43 16,0 12-9-16,0 9-25 16,0 7-32-16,0 0-54 15,1 21-8-15,13 17-6 16,1 15 6-16,9 4 4 16,1-1-4-16,5-7-7 0,-1-15-12 15,0-13-23-15,-2-13 11 16,-3-8 4-16,0-10 13 15,-5-20 14-15,-3-15 20 16,1-9 46-16,-2-7-12 16,-2-3-31-16,1-1 0 15,-4 9-10-15,-4 10-11 16,-3 12-4-16,0 15-24 16,-2 11-49-16,2 8-160 15,2 0-431-15</inkml:trace>
  <inkml:trace contextRef="#ctx0" brushRef="#br0" timeOffset="42765.78">16374 3618 765 0,'0'0'132'16,"0"0"-132"-16,0 0 0 16,0 0 2-16,0 0 14 15,0 0 77-15,111 192-28 0,-50-96-45 16,-5 12-2-16,-11 12-15 15,-16 9-3-15,-22 8 0 16,-7 13 4-16,-26 2-4 16,-18-4 0-16,-19-9-5 15,-18-13 2-15,-17-12-91 16,-15-23-123-16,-12-21-81 16</inkml:trace>
  <inkml:trace contextRef="#ctx0" brushRef="#br0" timeOffset="85050.15">5875 7143 529 0,'0'0'175'0,"0"0"-153"15,0 0-7-15,0 0 16 16,0 0 79-16,0 0-25 16,3 0-54-16,12 0 10 15,9 0-9-15,13-3 7 16,9-1-21-16,5-3-12 0,6 5-2 16,7-2-4-16,3 3-34 15,3 1-67-15,-4 0-199 16</inkml:trace>
  <inkml:trace contextRef="#ctx0" brushRef="#br0" timeOffset="85261.3">6118 7447 689 0,'0'0'238'0,"0"0"-238"0,0 0-32 16,0 0 32-16,0 0 70 16,0 0-59-16,54 0-10 15,7 0-2-15,15-6-113 16,2-8-328-16</inkml:trace>
  <inkml:trace contextRef="#ctx0" brushRef="#br0" timeOffset="85723.28">7131 7126 141 0,'0'0'607'16,"0"0"-551"-16,0 0-56 15,0 0 61-15,0 0 32 16,0 0-58-16,36 0-7 16,19 0-8-16,20 0 11 15,14 0-10-15,11-4-15 16,-3-1-5-16,-3 1-1 15,-6 0-7-15,-12-2-19 16,-6-1-71-16,-19-1-134 16,-15-3-179-16</inkml:trace>
  <inkml:trace contextRef="#ctx0" brushRef="#br0" timeOffset="86165.08">7429 7090 575 0,'0'0'194'0,"0"0"-194"16,0 0 16-16,0 0 33 15,0 0 20-15,0 0-56 16,-6 23-10-16,6 4-3 15,-7 12 18-15,-5 10 0 16,-4 5 18-16,-4 4-32 16,-5 2 15-16,-2-2-15 15,0-2 4-15,2-5-4 0,5-5-4 16,7-6-6 0,7-8-11-16,6-11-84 0,12-7-127 15,18-14-227-15</inkml:trace>
  <inkml:trace contextRef="#ctx0" brushRef="#br0" timeOffset="86451.33">7796 7100 684 0,'0'0'245'0,"0"0"-240"16,0 0-5-16,0 0 35 16,0 0-1-16,0 0-30 15,0 49-3-15,0-2-1 16,-9 11 22-16,2 9-16 16,-2 3 16-16,3 3-7 15,-2-1-9-15,-2-6-4 16,1-4-2-16,0-8-61 15,-1-8-125-15,-1-14-491 16</inkml:trace>
  <inkml:trace contextRef="#ctx0" brushRef="#br0" timeOffset="87039.03">7079 8177 276 0,'0'0'571'0,"0"0"-571"16,0 0-10-16,0 0 10 15,0 0 0-15,0 0 19 16,0 76-6-16,0-43 7 15,0 3 6-15,0 7 6 16,0 0-6-16,0 2-18 16,3-1 2-16,4-4-3 15,-1-5-2-15,0-6-5 16,3-7 0-16,-4-6-14 16,5-9-48-16,2-7-114 15,-3 0-136-15</inkml:trace>
  <inkml:trace contextRef="#ctx0" brushRef="#br0" timeOffset="87240.52">7192 7830 945 0,'0'0'27'15,"0"0"-17"-15,0 0-10 16,0 0 8-16,0 0-8 16,0 0-66-16,14-13-122 0,5 23-74 15</inkml:trace>
  <inkml:trace contextRef="#ctx0" brushRef="#br0" timeOffset="87464.46">7401 8283 656 0,'0'0'407'0,"0"0"-407"15,0 0-63-15,0 0 63 16,0 0 34-16,0 0-28 0,194-7-12 15,-127 7-34-15,-4 0-149 16,-14 0-179-16</inkml:trace>
  <inkml:trace contextRef="#ctx0" brushRef="#br0" timeOffset="87657.92">7540 8441 937 0,'0'0'97'0,"0"0"-95"16,0 0 10-16,0 0 52 0,0 0-48 15,0 0-16-15,0 0-23 16,179-13-54 0,-105-4-159-16,-8 1-405 0</inkml:trace>
  <inkml:trace contextRef="#ctx0" brushRef="#br0" timeOffset="87981.05">8020 8332 362 0,'0'0'747'15,"0"0"-747"-15,0 0 6 16,0 0-6-16,0 0 36 15,0 0-19-15,-70 146-3 0,73-113-12 16,25-4-4-16,8-5-22 16,13-9-39-16,9-10-1 15,-2-5-40-15,-7-2-46 16,-10-19 110-16,-11-9 40 16,-13-7 23-16,-12-6 54 15,-3-1-33-15,-5 5-19 16,-23 6 1-16,-12 11-2 15,-11 5-12-15,-4 6-9 16,0 0-6-16,10 3-19 16,8-1-156-16,17-5-247 15</inkml:trace>
  <inkml:trace contextRef="#ctx0" brushRef="#br0" timeOffset="89662.01">7338 6592 638 0,'0'0'87'0,"0"0"-81"15,0 0 30-15,0 0 49 16,0 0-19-16,0 0-52 15,5-8-10-15,-2 8-5 16,3 3 1-16,4 14 0 16,8 14 11-16,0 7-11 15,0 9 13-15,1 3-11 16,-5 2-1-16,-1 1 3 16,-1-4-4-16,-4-9 0 15,2-13 0-15,-4-14-11 16,-6-6 7-16,0-7-7 15,0-3 11-15,0-24 22 0,-9-16-5 16,-6-9-14-16,3-2-4 16,-1-1 6-16,7 2-5 15,3 6 0-15,3 8 3 16,0 12 1-16,6 8-3 16,4 5-1-16,5 10 0 15,-4 3 2-15,5 1-6 16,0 0 4-16,7 14-7 15,2 10 3-15,5 5-3 16,-3 5 7-16,-5-1-1 16,-1-3-1-16,-6-10-3 15,-3-3-30-15,-5-9-28 0,-4-7 12 16,-3-1 16-16,0 0 35 16,0-3 34-16,0-15 18 15,0-4-40-15,-7-2 13 16,7 2 0-16,0 2 3 15,0 3-23-15,0 5 5 16,10 5-1-16,4 5-3 16,8 2-6-16,5 2 0 15,4 20-4-15,5 9-2 16,0 7 6-16,0 4-1 16,1 4-6-16,-3-4-125 15,-7-4-209-15</inkml:trace>
  <inkml:trace contextRef="#ctx0" brushRef="#br0" timeOffset="92518.07">9164 6858 592 0,'0'0'56'15,"0"0"-30"-15,0 0 29 0,0 0 41 16,0 0-11-1,0 0-59-15,0-3-2 0,0 3-8 16,0 0-15 0,0 0 19-16,-3 4-17 0,-13 20-3 15,-11 7 30-15,-12 11-10 16,0 1 16-16,-7 5-17 16,4 3-8-16,2 5 8 15,-3 9-5-15,4 4 3 16,0 12 2-16,2 3-8 15,9 5 5-15,5 4-11 16,7 4-2-16,13-2 8 16,3-2-9-16,6-4-2 15,25-8 0-15,12-11-8 0,10-9-44 16,8-17-85-16,-6-16-215 16</inkml:trace>
  <inkml:trace contextRef="#ctx0" brushRef="#br0" timeOffset="93411.21">9482 7386 768 0,'0'0'55'16,"0"0"-55"-16,0 0 0 15,0 0 44-15,0 0 5 16,0 0-23-16,-12 84-5 16,21-76-19-16,13-3 31 15,8-5-13-15,12 0-1 16,1-10-3-16,5-17-14 16,-8-9 0-16,-1-11-2 15,-11-8-16-15,-11 3 4 16,-7 0-20-16,-10 11 21 15,0 10 8-15,-3 12 6 0,-8 9 15 16,8 6 6-16,2 4-20 16,1 1-4-16,0 22-7 15,0 17 7-15,0 15 1 16,0 12 1-16,15 8 7 16,0 2-1-16,1 1-1 15,-5-7-7-15,1-8 0 16,-2-8 0-16,-4-7-7 15,0-14 3-15,-2-10-9 16,0-14 2-16,-4-6-2 0,0-4 13 16,0-11 8-16,0-16 4 15,0-10-11-15,0-8 2 16,0 5-3-16,0 0 0 16,0 8-4-16,0 5 3 15,10 15 1-15,5 1-5 16,6 8 1-16,4 3-5 15,5 0 9-15,4 9-4 16,2 19 6-16,0 10-8 16,-6 9 6-16,-8 3 0 15,-10 8 8-15,-3-3-7 16,-9 0 2-16,0-3-3 16,-9-4-12-16,-6-2-55 15,2-13-210-15</inkml:trace>
  <inkml:trace contextRef="#ctx0" brushRef="#br0" timeOffset="94003.26">10381 7836 836 0,'0'0'89'0,"0"0"-89"16,0 0 0-16,0 0 26 15,0 0 32-15,0 0-49 16,-86 182 0-16,86-139-6 15,0-3 6-15,9-8-18 16,7-8 6-16,5-7-24 16,3-12-8-16,0-5-16 15,-2 0 7-15,2-14 29 16,-9-15 14-16,1-6 1 16,-10-5 0-16,-3 4 6 15,-3 2 11-15,0 8 1 0,0 14 19 16,0 4 22-16,0 8-38 15,0 0-10-15,1 9-11 16,3 18-14-16,2 14 7 16,1 5 7-16,2-3 0 15,3-3-1-15,3-14-11 16,0-10-18-16,-5-10 5 16,3-6 19-16,4 0 4 15,-2-20 4-15,6-11 10 16,-3-16 30-16,-2-7-6 15,-2-7-9-15,2-9-27 16,-1 10 2-16,0 4-6 0,-6 17-21 16,-6 18 0-16,-3 10-52 15,0 6-114-15,0 5-247 16</inkml:trace>
  <inkml:trace contextRef="#ctx0" brushRef="#br0" timeOffset="94692.96">11067 7275 136 0,'0'0'586'16,"0"0"-567"-16,0 0 20 15,0 0 49-15,0 0-10 16,0 0-46-16,81 0-32 16,-51 0 7-16,1 10-6 15,-4 0 5-15,-8 8-6 16,-2 4 0-16,-7 7-1 0,-4 5-2 15,-3 4 5-15,-3 4-2 16,0 2 0-16,0 4 3 16,0-4-10-16,0-4-5 15,0 1-59-15,0-12-35 16,-9-4 25-16,-12-10 41 16,-1-8 21-16,-8-7 12 15,-1 0 7-15,-2-6 0 16,6-18-6-16,9-2-63 15,15-8-150-15</inkml:trace>
  <inkml:trace contextRef="#ctx0" brushRef="#br0" timeOffset="95002.13">11488 7350 740 0,'0'0'19'16,"0"0"-9"-16,0 0 75 15,0 0-12-15,0 0-70 16,0 0 9-16,-42 41 14 16,27-12-15-16,-1 5 18 15,-5 4-1-15,0 6-6 16,5-4 14-16,2 5-36 0,4-1 12 15,10-2-12-15,0-5 9 16,13 0-8-16,14-11-1 16,12-6-34-16,10-8-52 15,2-11-172-15,-2-1-424 16</inkml:trace>
  <inkml:trace contextRef="#ctx0" brushRef="#br0" timeOffset="95331.25">10915 7103 627 0,'0'0'117'0,"0"0"-105"16,0 0 29-16,0 0 48 16,0 0-17-16,0 0-45 15,-121 130-7-15,108-69 4 16,4 8-20-16,-4 5 15 16,6 8-10-16,4-2-1 15,3 3-5-15,2-4-3 0,22-7-6 16,9-8 1-1,13-8-68-15,15-14-95 0,7-17-128 16</inkml:trace>
  <inkml:trace contextRef="#ctx0" brushRef="#br0" timeOffset="95638.5">11600 7103 173 0,'0'0'838'16,"0"0"-838"-16,0 0 5 16,0 0-6-16,0 0 2 15,0 0 26-15,0 0 20 16,100 216-40-16,-66-141-3 15,-7 4-4-15,-6-4 9 16,-12-5-15-16,-9-5 6 16,-3-7-11-16,-24-9-12 15,-14-3-58-15,-9-12-31 16,-7-12-78-16,-1-9-240 16</inkml:trace>
  <inkml:trace contextRef="#ctx0" brushRef="#br0" timeOffset="99260.9">9525 7031 247 0,'0'0'232'15,"0"0"-223"-15,0 0 12 0,0 0 73 16,0 0-34-16,0 0-5 15,-6-7-29-15,6 7-16 16,0 0 21-16,0 0-21 16,-7 0 0-16,-4 7 2 15,-11 13 8-15,-11 10 39 16,-9 4-19-16,-4 10-23 16,4 4 10-16,5 3-24 15,4 12 7-15,6-1 4 16,5 8-14-16,9 4 16 15,13 3-15-15,0 4 0 16,22 2 8-16,11-4-6 16,7-1-3-16,3 0 0 15,4-10-1-15,2-1-11 0,0-12-78 16,-8-15-204-16</inkml:trace>
  <inkml:trace contextRef="#ctx0" brushRef="#br0" timeOffset="100124.83">11943 6912 430 0,'0'0'149'15,"0"0"-138"-15,0 0-5 16,0 0 74-16,0 0 15 16,0 0-45-16,18-10-23 15,-18 10-25-15,6 0 8 16,7 10-10-16,3 14 41 15,7 4 3-15,3 7-22 16,3 6-18-16,-5 5 1 16,-6 5-4-16,-1 2 8 15,-1 6-6-15,-10 3-3 0,1 1 0 16,-7 4 0-16,0 0 5 16,0-2-5-16,-13 5 0 15,-3-2 9-15,2 2-12 16,-1-1 3-16,-5-3-3 15,0-7 1-15,-2-3-35 16,-1-13 13-16,-7-10-18 16,-5-12-33-16,-7-11-1 15,-3-10-41-15,-8-3-228 16</inkml:trace>
  <inkml:trace contextRef="#ctx0" brushRef="#br0" timeOffset="101407.35">12275 6254 106 0,'0'0'296'15,"0"0"-270"-15,0 0 54 16,0 0 15-16,0 0-17 15,0 0-33-15,0-8-39 16,0 8 5-16,0 0-7 16,0 0-4-16,0 0 5 15,0 0-1-15,0 0-5 16,0 0 1-16,0 0 0 16,0 0 0-16,0 0 1 0,0 0-1 15,0 0 0-15,0 0 1 16,0 0-6-16,0 0 2 15,0 0 3-15,0 0 0 16,0 0 2-16,0 0-2 16,0 0 2-16,0 0 6 15,0 0-9-15,0 0 1 16,0 0-5-16,0 0 4 16,8 0-60-16,-2-2-144 15</inkml:trace>
  <inkml:trace contextRef="#ctx0" brushRef="#br0" timeOffset="102019.3">11828 6618 547 0,'0'0'81'0,"0"0"-79"15,0 0-2-15,0 0 12 16,0 0 13-16,0 0 2 16,-3 59-21-16,3-37 19 15,0 3 5-15,-4 5-25 16,1 2 18-16,-5 4-18 15,2 3 6-15,-3 3-3 16,-1-1-5-16,1-7 3 16,2-8-6-16,4-6 1 15,3-6-5-15,0-4 2 16,0-4-40-16,13-6-55 16,-1 0-159-16</inkml:trace>
  <inkml:trace contextRef="#ctx0" brushRef="#br0" timeOffset="102267.64">11727 6428 545 0,'0'0'95'0,"0"0"-95"15,0 0 1-15,0 0-6 16,0 0-14-16,0 0-232 16,0 0-61-16</inkml:trace>
  <inkml:trace contextRef="#ctx0" brushRef="#br0" timeOffset="102708.8">11528 6486 365 0,'0'0'183'16,"0"0"-170"-16,0 0 22 16,0 0 12-16,0 0-25 0,0 0-15 15,-28 36-2-15,16-9 18 16,3 8 2-16,0 2-22 16,3 7 12-16,3-1-15 15,3 1 4-15,0 0-4 16,12-4-1-16,15-4-6 15,7-6-38-15,8-11-100 16,4-12-147-16</inkml:trace>
  <inkml:trace contextRef="#ctx0" brushRef="#br0" timeOffset="103160.12">11886 6459 472 0,'0'0'42'16,"0"0"-34"-16,0 0-8 16,0 0 77-16,0 0-33 15,0 0-1-15,15 63-20 16,-4-36-1-16,-1-1 3 0,-1 6-24 16,-3-1 2-16,0 2 4 15,2 0-4-15,-1 0 2 16,2 0-4-16,-3 4 2 15,1 5-6-15,-7 1 2 16,0 1 1-16,0-2 1 16,0-6-1-16,0-3-1 15,0-6-10-15,-7-8-28 16,-5 1 10-16,-6-6-21 0,0-4 0 16,-5-7-67-1,3-3-236-15</inkml:trace>
  <inkml:trace contextRef="#ctx0" brushRef="#br0" timeOffset="104247.22">12468 6456 445 0,'0'0'292'0,"0"0"-276"15,0 0-12-15,0 0 15 16,0 0-8-16,0 0 2 16,-3 66-5-16,-3-27 3 15,4 4-5-15,2 3 21 16,0-2-26-16,3-5 6 0,17-3-2 16,5-3-1-1,8-13-8-15,6-3-13 0,1-7-15 16,-1-10-6-16,-7-7-19 15,-6-17 40-15,-8-8 17 16,-3 0 4-16,-9-1 27 16,-6 0-14-16,0 2 18 15,0 6 12-15,0 5-29 16,0 9 27-16,0 5-5 16,0 6-14-16,0 0 9 15,0 0-35-15,0 0-12 16,0 20 8-16,0 8-4 15,0 8 8-15,9 8 14 16,1 2-11-16,-1 7 14 16,6 8-17-16,-3 4 2 0,0 4-1 15,-2-4 3 1,-2-3-4-16,-5-2 0 0,-3-7-14 16,0-8 4-16,0-9-15 15,-11-13-7-15,-5-7 31 16,-6-10-10-16,-1-6 11 15,-13 0 16-15,-2-12-6 16,-4-14 1-16,-4-11-11 16,10 0-21-16,10-5-18 15,19 1-119-15,7-1-218 16</inkml:trace>
  <inkml:trace contextRef="#ctx0" brushRef="#br0" timeOffset="104780.82">13285 6182 678 0,'0'0'86'0,"0"0"-46"15,0 0 49-15,0 0-22 16,0 0-64-16,0 0-6 15,1 34-11-15,1 1 14 16,-1 9 6-16,2 4-6 16,1 1 4-16,-4-2-4 15,0-3 5-15,3-5-11 16,-3-7-12-16,3-8-118 16,3-14-25-16,-6-10-435 15</inkml:trace>
  <inkml:trace contextRef="#ctx0" brushRef="#br0" timeOffset="104999.1">13163 5939 774 0,'0'0'127'0,"0"0"-119"16,0 0 0-16,0 0-8 16,0 0 5-16,0 0-5 15,-11-32-103-15,11 32-161 16</inkml:trace>
  <inkml:trace contextRef="#ctx0" brushRef="#br0" timeOffset="105238.49">12902 6121 512 0,'0'0'102'15,"0"0"-97"-15,0 0-5 16,0 0 4-16,0 0 19 15,0 0 4-15,-27 225-22 16,27-174 3-16,8 1-8 0,17-6-13 16,11-4-38-16,16-11-135 15</inkml:trace>
  <inkml:trace contextRef="#ctx0" brushRef="#br0" timeOffset="105509.77">13656 6137 636 0,'0'0'155'0,"0"0"-155"15,0 0-22-15,0 0 16 0,0 0 6 16,0 0 17-16,107 174-11 15,-85-107 3-15,-9 4-7 16,-8 2 5-16,-5 0-8 16,-5-3 1-16,-20-11-12 15,-15-9-27-15,-11-11-78 16,-7-13-242-16</inkml:trace>
  <inkml:trace contextRef="#ctx0" brushRef="#br0" timeOffset="106069.27">14101 7582 741 0,'0'0'20'0,"0"0"-20"15,0 0 0-15,0 0 23 0,0 0-2 16,0 0 4-16,-72 204-22 16,56-160-2-16,-3-2 3 15,-2-6-4-15,3-1-36 16,0-9-71-16,3-12-162 15</inkml:trace>
  <inkml:trace contextRef="#ctx0" brushRef="#br0" timeOffset="106306.18">13785 7582 384 0,'0'0'223'16,"0"0"-222"-16,0 0 86 15,0 0-29-15,0 0-20 16,0 0-17-16,140 231-17 16,-117-187 6-16,-1-4-10 15,2-2 0-15,-2-8-67 16,1-6-159-16</inkml:trace>
  <inkml:trace contextRef="#ctx0" brushRef="#br0" timeOffset="106537.78">13743 7760 518 0,'0'0'445'0,"0"0"-432"16,0 0-10-16,0 0 11 15,0 0 34-15,0 0-28 16,163-2-18-16,-98 5-4 16,7-3-35-16,-8 0-56 0,-3-3-139 15</inkml:trace>
  <inkml:trace contextRef="#ctx0" brushRef="#br0" timeOffset="112333.23">14218 7665 345 0,'0'0'72'16,"0"0"-66"-16,0 0-1 15,0 0 68-15,0 0-48 16,0 0-13-16,0 0-11 15,-7 0 0-15,7 0 14 16,0 0-14-16,-1 0 8 16,-2 0 2-16,-3 6-9 15,-3 5 34-15,-7 2-7 16,-4 3-9-16,1 1 16 16,-4 4-26-16,3-1 5 15,0 1-6-15,1 2-6 0,-5 0 6 16,6-2-9-16,-1 1 2 15,1 2 19-15,3 1-17 16,2 0 13-16,-1-3-5 16,2 3-8-16,-1-3 6 15,1 1 0-15,-2-7 0 16,7-6-1-16,1 0-1 16,6-10-5-16,-3 0 1 15,3 0 1-15,0 0 2 16,0 0-6-16,0 0-1 15,0 0-9-15,0 0-93 0,0-17-114 16</inkml:trace>
  <inkml:trace contextRef="#ctx0" brushRef="#br0" timeOffset="112830.21">14000 7602 594 0,'0'0'35'0,"0"0"-24"16,0 0-10-16,0 0 36 15,0 0 0-15,0 0-8 16,39 13-19-16,-23 3 46 16,-6-2-16-16,2 5-13 15,-1-1 8-15,2 0-33 16,-3 3 14-16,2 4 7 16,5 3-23-16,-5-2 14 15,2 3-8-15,2-2-3 16,-3-4 12-16,-4 4-13 15,0-2-2-15,3-2 1 16,-3-2 7-16,-3 3-9 0,1-5 1 16,2-2 0-16,2-5-1 15,-5-1 5-15,0-5-4 16,-2 1 1-16,-1-4 8 16,0-2-9-16,-3-1 0 15,0 0 1-15,0 0 16 16,0 0-17-16,0-4 0 15,0-13-52-15,-6-5-333 16</inkml:trace>
  <inkml:trace contextRef="#ctx0" brushRef="#br0" timeOffset="113337.85">13815 7885 312 0,'0'0'58'0,"0"0"-51"15,0 0 56-15,0 0 50 16,0 0-50-16,0 0-36 0,-3 0 12 16,3 0 24-16,0 0 13 15,12 0-9-15,8 0-26 16,12-8 10-16,14 1-31 16,2-3-14-16,11 0 7 15,6 0-13-15,-4 3 7 16,-5 3-4-16,-7-1 6 15,-8 5-10-15,-8-4 1 16,-13 3 0-16,-7-1 7 16,-10 1-4-16,-3 1 19 15,0 0 13-15,0 0-25 16,0-2 10-16,0 2-20 16,0 0 2-16,0 0-6 0,0 0 2 15,0 0-4-15,0 0-9 16,0 0-41-16,0 0 17 15,0 0-40-15,0 0-63 16,0-4-184-16</inkml:trace>
  <inkml:trace contextRef="#ctx0" brushRef="#br0" timeOffset="113780.78">14380 7543 601 0,'0'0'34'0,"0"0"5"16,0 0 73-16,0 0-18 15,0 0-66-15,0 0-21 16,0-7-7-16,0 7-1 16,-3 12-3-16,-7 5 8 15,-4 7 8-15,-2 2 1 16,-2 7-2-16,-6 4 18 0,-1 2-29 16,-5 5 14-1,-2-2-9-15,3-2 5 16,-1-5-2-16,8-6-8 0,2-7 1 15,7-5-1-15,7-8 0 16,3-2 0-16,0-6 0 16,3 1 4-16,0-2-1 15,0 0-3-15,0 0-1 16,0 0-1-16,0 0-39 16,0-11-46-16,0-5-214 15</inkml:trace>
  <inkml:trace contextRef="#ctx0" brushRef="#br0" timeOffset="114223">14097 7635 453 0,'0'0'134'0,"0"0"-127"16,0 0 21-16,0 0 45 15,0 0-59-15,0 0-12 16,7 19 5-16,-1 1 6 16,6 8 25-16,9 2 25 15,2 2-7-15,9 1-25 0,4 0-9 16,6 4 6 0,-2-5-17-16,-8 2-7 0,0-5 4 15,-9-2-8 1,-4-4 2-16,-9-6-6 0,0-4 4 15,-3-4 0-15,-4-2 6 16,0-4-2-16,-3 0 7 16,3-3-4-16,-3 0-6 15,0 0 17-15,0 0-16 16,0 0-1-16,0 0 4 16,0 0 3-16,0 0-4 15,0 0-4-15,0 0 3 16,0 0-9-16,0 0 6 15,0 0-14-15,0 0-11 0,3 0-64 16,7-6-59-16,-1-10-136 16</inkml:trace>
  <inkml:trace contextRef="#ctx0" brushRef="#br0" timeOffset="117575.18">14162 7512 484 0,'0'0'24'0,"0"0"-19"15,0 0 85-15,0 0 25 16,0 0-38-16,0 0-14 15,-3-59-30-15,3 56-18 16,0 3 26-16,0 0-30 16,0 0 3-16,0 0-14 15,-1 0-9-15,-5 7 3 16,-3 10 4-16,-4 8 2 16,-1 4 0-16,2 2 2 0,2 6-2 15,4 7 0-15,3 1 3 16,0 5-3-16,3 0 0 15,0-2 3-15,0-4-1 16,0-1 3-16,0-7-3 16,0-1-2-16,0-11 7 15,0-2-12-15,0-9 5 16,0-6 0-16,0-3 4 16,0-4-3-16,0 0 0 15,0 0 19-15,0-7-13 16,0-12 58-16,6-10-51 15,3-12-11-15,-2-1 1 0,-1-4-4 16,-2-1 0 0,2 2-3-16,1 1 2 0,0 3-3 15,-1 6 1-15,3 5 3 16,-3 10-5-16,-3 8 6 16,-2 5-1-16,2 0 0 15,-2 7 3-15,1-3-10 16,-2 3 7-16,0 0 0 15,0 0-3-15,0 0-4 16,0 3-11-16,0 14 11 16,0 11-4-16,0 9 9 15,0 7 2-15,-2 6 0 16,1 1-2-16,1-2 3 0,0 2-1 16,0-2 0-1,0 6 4-15,0-5-6 0,-4-3 2 16,-2-8 0-16,0-5-3 15,3-8 3 1,-3-6 0-16,3-4-4 0,3-8 11 16,0-3-9-16,0-4 2 15,0-1-1-15,0 0-2 16,0 0 5-16,0 0-2 16,0 0 3-16,0 0 7 15,0 0-5-15,0 0-5 16,0 0-1-16,0-6-7 0,3-9-71 15,3-4-149-15</inkml:trace>
  <inkml:trace contextRef="#ctx0" brushRef="#br0" timeOffset="120639">15715 7424 235 0,'0'0'77'16,"0"0"-49"-16,0 0 20 0,0 0 12 15,0 0-20-15,0 0-37 16,0 0 1-16,-3 0-4 16,-1 0-3-16,4 0-3 15,0 0 4-15,0 0 0 16,0 0-2-16,0 0 8 16,0 0 2-16,0 0 7 15,0 0 14-15,0 0 26 16,0 0-26-16,0 0 2 15,0 0-2-15,0 0-24 16,0 0 17-16,0 0-5 16,0 0-1-16,0 0 15 15,0 0-19-15,-3 0 13 16,3 0 3-16,0 0-17 16,0 0 21-16,0 0-14 15,0 0-6-15,0 0 12 16,0 0-21-16,0 0 10 0,0 0 0 15,0 0-3-15,0 0 0 16,0 0 0-16,0 0-6 16,0 0 18-16,0 0-17 15,0 0 17-15,0 0-2 16,0 0-18-16,0 0 23 16,0 0-14-16,0 0-3 15,0 0 13-15,0 0-18 16,0 0 9-16,0 0 2 15,0 0-12-15,0 0 20 0,0 0-15 16,-3 0-3 0,3 0 9-16,0 0-5 0,0 0-2 15,0 0-1 1,0 0 7-16,0 0-8 0,0 0-2 16,0 0 0-16,0 0 2 15,0 0 4-15,0 0-6 16,0 0 0-16,0 0 5 15,0 0 4-15,0 0 0 16,0 0-4-16,0 0 18 16,0 0-21-16,0 0 7 15,0 0-6-15,0 0 7 16,0 0-4-16,0 0-6 0,0 0 0 16,0 0 2-1,0 0 6-15,0 0-8 0,0 0 0 16,0 0-2-16,0 9-2 15,-6 8-12-15,-2 16 16 16,-2 6 3-16,4 4 4 16,-3 12-7-16,6-1 5 15,-3 7 2-15,6-1 1 16,-3-5-8-16,3-6 0 16,0-5-4-16,0-8 10 15,0-3-6-15,0-10 0 16,0-7 5-16,0-6-8 0,0-10 3 15,0 0 0 1,0 0 8-16,0 0-7 0,0 0 17 16,0 0-15-16,0-16-3 15,0-7-59-15,6-5-98 16,6-1-205-16</inkml:trace>
  <inkml:trace contextRef="#ctx0" brushRef="#br0" timeOffset="120931.19">16012 7875 888 0,'0'0'58'16,"0"0"-42"-16,0 0 48 0,0 0 14 15,0 0-8-15,0 0-70 16,109-5 11-16,-54 5 3 16,-2 0-9-16,-5 0 1 15,-10 0-6-15,-11 0 0 16,-11 0-5-16,-10 0 5 16,-5 0-1-16,-1 0-8 15,0 0-53-15,-4-3-51 16,-12-7-313-16</inkml:trace>
  <inkml:trace contextRef="#ctx0" brushRef="#br0" timeOffset="121625.33">16537 7681 695 0,'0'0'66'16,"0"0"-63"-16,0 0 13 0,0 0 31 16,0 0-13-1,0 0-18-15,0 54-3 0,29-45 7 16,13-4 9-16,4-5-28 15,-1-5 6-15,-6-15-7 16,-7-9 4-16,-9-12 6 16,-6-7 6-16,-8-5-3 15,-6-5 1-15,-3 2-10 16,0 10 8-16,0 10 9 16,-6 14-12-16,3 12 26 15,0 9-35-15,3 1 2 16,0 0-5-16,0 15-11 15,0 20 14-15,0 15 11 16,0 13-7-16,0 12 22 0,-3 6-12 16,-8 3-11-16,2-1 5 15,2 1-4-15,-3-8-4 16,4-9 0-16,3-14-18 16,0-14 15-16,-1-17-13 15,1-13 8-15,0-4-3 16,0-5 15-16,-2-5-4 15,-1-22 32-15,0-11-27 16,3-6 2-16,3-4-6 16,0 3-1-16,10 3 9 15,8 5-1-15,3 11-6 16,3 3 0-16,4 9 6 16,4 5-16-16,-6 5 8 15,3 4 0-15,-3 4-7 16,1 19 6-16,-4 10 1 0,-5 9-7 15,-12 7 11-15,-6 5-4 16,0-1 0-16,-6 0 1 16,-9-10-12-16,4-1-16 15,7-9-100-15,4-8-182 16</inkml:trace>
  <inkml:trace contextRef="#ctx0" brushRef="#br0" timeOffset="122172.33">17235 8074 961 0,'0'0'45'15,"0"0"-42"-15,0 0 26 16,0 0-21-16,0 0 9 15,0 0-20-15,-29 96 3 16,26-62 0-16,3-3-6 16,0-3 5-16,8-5-16 15,16-3-17-15,1-11-23 16,6-2 31-16,1-7-17 0,-6 0-21 16,-1-14 64-1,-6-8 1-15,-1-7 51 0,-9-7 9 16,-5 0-38-16,-2 2 13 15,-2 4-16-15,0 13 3 16,0 10 18-16,0 5-27 16,0 2-5-16,0 0-9 15,0 12-13-15,4 12 9 16,6 5 2-16,6 1 2 16,0-4-6-16,2-2-1 15,3-11-6-15,1-6 4 16,1-7-16-16,-1 0 24 15,2-17-5-15,-8-10 6 16,1-10 48-16,-8-11-10 0,-3-12-11 16,-6 0-21-16,0-2 0 15,0 10-9-15,-3 18 3 16,-3 11-2-16,3 13-5 16,3 7-27-16,0 3-45 15,0 0-127-15,0 3-216 16</inkml:trace>
  <inkml:trace contextRef="#ctx0" brushRef="#br0" timeOffset="122630.15">17887 7424 599 0,'0'0'123'0,"0"0"-93"15,0 0 52-15,0 0 6 0,0 0-42 16,0 0-31-16,111-17-7 16,-58 30 2-16,-2 3-10 15,1 2 2-15,0 1-2 16,-10 3 0-16,-9-2 0 16,-8 4-3-16,-8 2 4 15,-7 2-6-15,-7 4 5 16,-3 7 0-16,-6 1-11 15,-17 0 11-15,-3-3-4 16,-10-2 3-16,-9-5-60 16,-1-6 2-16,-6-8-52 15,4-7 7-15,8-7-21 16,10-2-78-16</inkml:trace>
  <inkml:trace contextRef="#ctx0" brushRef="#br0" timeOffset="122919.38">18466 7553 729 0,'0'0'151'0,"0"0"-136"15,0 0 45-15,0 0 0 16,0 0-11-16,0 0-49 15,-56 12 0-15,37 22 5 16,-4 5-4-16,1 8 17 0,-1 6-1 16,0 2-16-16,4-2 18 15,2-2-15-15,8-6-4 16,9-5 0-16,0-4-50 16,22-9-69-16,13-11-124 15,6-13-396-15</inkml:trace>
  <inkml:trace contextRef="#ctx0" brushRef="#br0" timeOffset="123313.32">19028 7021 760 0,'0'0'20'0,"0"0"33"0,0 0 44 16,0 0-57-16,0 0-40 16,0 0 8-16,0 72-8 15,0-25 2-15,0 1 3 16,0 2 1-16,0-3-6 16,0 0 0-16,-6-8-2 15,-3-7 2-15,3-8-38 16,-2-12-126-16,4-10-101 15</inkml:trace>
  <inkml:trace contextRef="#ctx0" brushRef="#br0" timeOffset="123522.81">18960 6767 740 0,'0'0'49'15,"0"0"-46"-15,0 0-6 16,0 0-11-16,0 0-52 16,0 0-233-16</inkml:trace>
  <inkml:trace contextRef="#ctx0" brushRef="#br0" timeOffset="123751.99">18586 6958 651 0,'0'0'1'0,"0"0"16"16,0 0-17-16,0 0 27 15,0 0-2-15,0 0-6 16,-49 294-16-16,43-233-1 16,5 0-2-16,1-7-8 15,5-8-59-15,24-12-180 16</inkml:trace>
  <inkml:trace contextRef="#ctx0" brushRef="#br0" timeOffset="124031.28">19252 6844 679 0,'0'0'80'16,"0"0"-80"-16,0 0 10 15,0 0 67-15,0 0-41 0,0 0-12 16,107 226 8-16,-104-156-29 16,-3 9 17-16,0 4-12 15,-13-2-3-15,-4-7-10 16,-5-7-2-16,-4-12-74 16,-6-16-89-16,-7-14-98 15</inkml:trace>
  <inkml:trace contextRef="#ctx0" brushRef="#br0" timeOffset="125119.4">19817 6760 540 0,'0'0'88'0,"0"0"-88"15,0 0 0-15,0 0 34 16,0 0 15-16,0 0-19 16,97 207 13-16,-72-137-22 15,-3 6 2-15,-8 10 11 16,-7 10-24-16,-7 9 4 15,0 3-11-15,-19-1-1 16,-21-2-3-16,-14-5 1 16,-16 0-4-16,-16-5-64 0,-18-15-51 15,-9-10-158-15</inkml:trace>
  <inkml:trace contextRef="#ctx0" brushRef="#br0" timeOffset="125817.14">15569 6945 398 0,'0'0'103'0,"0"0"-96"16,0 0-2-16,0 0 35 15,0 0 31-15,0 0-17 16,-30 93 23-16,14-57-2 15,-6 3-10-15,-4 8-1 16,-7 6-35-16,-13 9 15 16,-12 15-6-16,-7 4-19 15,-3 11 1-15,-3 6-17 16,8 0 2-16,18 5 2 16,15 4-4-16,28-3 2 15,22 1-5-15,48-5-16 16,46-8-17-16,31-13-98 0,15-9-173 15</inkml:trace>
  <inkml:trace contextRef="#ctx0" brushRef="#br0" timeOffset="126919.7">20254 6186 432 0,'0'0'112'16,"0"0"-11"-16,0 0-5 0,0 0 24 15,0 0-47-15,0 0-9 16,0-5-31-16,1 5-31 15,1 1-2-15,2 21-5 16,1 15 5-16,-2 14 3 16,-3 7 3-16,0 3-2 15,0-2-4-15,0-7 4 16,-11-1-8-16,4-9 4 16,2-7-29-16,5-8-75 15,0-10-154-15,0-15-389 16</inkml:trace>
  <inkml:trace contextRef="#ctx0" brushRef="#br0" timeOffset="127182">20541 6529 741 0,'0'0'69'15,"0"0"-59"-15,0 0 82 16,0 0-34-16,0 0-58 16,0 0 0-16,195-18-15 0,-128 18-52 15,-4-5-96-15,-11-6-197 16</inkml:trace>
  <inkml:trace contextRef="#ctx0" brushRef="#br0" timeOffset="127748.48">21107 6225 537 0,'0'0'161'16,"0"0"-153"-16,0 0-8 15,0 0 2-15,0 0 37 16,0 0-17-16,-52 101-4 15,48-70-2-15,4 1-15 16,7-4 8-16,19-3-6 16,13-5-3-16,9-4-16 15,1-8-25-15,-1-8-24 16,-9 0 44-16,-8-17 19 0,-7-7 2 16,-7 2 28-16,-11-1-4 15,-6 5 33-15,0 3 4 16,0 8-13-16,0 4-5 15,0 3-36-15,0 0 19 16,0 0-26-16,0 15-6 16,0 10 6-16,0 10 13 15,5 4 6-15,1 5-4 16,-1 5-12-16,-2 4 4 16,-3 3 6-16,0 3-8 15,0 2-3-15,0 1-2 16,0-3-6-16,-6-6-6 15,-5-7-44-15,-4-14-29 0,-4-10 16 16,-3-12 14-16,-7-10 34 16,-4 0-9-16,1-29-87 15,0-15-273-15</inkml:trace>
  <inkml:trace contextRef="#ctx0" brushRef="#br0" timeOffset="128090.77">21914 5822 596 0,'0'0'166'0,"0"0"-166"15,0 0-5-15,0 0 5 16,0 0 7-16,0 0 9 16,-2 112 12-16,-1-66-23 15,3 7 0-15,0-4-2 16,0 1 0-16,-1-1-6 15,-1-10-13-15,-3-5-56 16,0-10-59-16,1-10-207 0</inkml:trace>
  <inkml:trace contextRef="#ctx0" brushRef="#br0" timeOffset="128404.93">22071 5482 607 0,'0'0'142'0,"0"0"-105"16,0 0-3-16,0 0 43 15,0 0-69-15,0 0-8 16,3-15-87-16,0 24-50 16,5 7 39-16,-3 0-167 15</inkml:trace>
  <inkml:trace contextRef="#ctx0" brushRef="#br0" timeOffset="128840.77">21553 5626 339 0,'0'0'91'16,"0"0"-88"-16,0 0-3 16,0 0 16-16,0 0 22 15,0 0-1-15,-77 199 18 16,60-149-13-16,5 4 8 16,8 0-35-16,4 4 13 15,7 2 1-15,19 1-26 16,7 1 3-16,6-8-6 15,2-5-34-15,-4-9-32 16,-5-11-100-16,-9-12-252 0</inkml:trace>
  <inkml:trace contextRef="#ctx0" brushRef="#br0" timeOffset="129215.46">22390 5656 571 0,'0'0'109'16,"0"0"-90"-16,0 0-19 15,0 0 11-15,0 0 16 16,0 0 15-16,45 126-2 16,-35-59-8-16,-3 6-27 15,-2 9 9-15,-5 7-14 16,0 3 3-16,0-3-8 15,-5-10-37-15,-12-16-61 0,-12-17-58 16,-4-17-118-16</inkml:trace>
  <inkml:trace contextRef="#ctx0" brushRef="#br0" timeOffset="129650.42">23039 5501 393 0,'0'0'281'0,"0"0"-238"16,0 0-37-16,0 0-1 16,0 0 5-16,0 0 3 15,49 73 20-15,-31-20 2 16,2 13-28-16,-1 18 14 15,0 10 8-15,-1 10-23 16,-8 7 13-16,-5-6-19 16,-5 0 0-16,-5-10-2 0,-23-14 6 15,-6-8-4 1,-15-11 0-16,-17-12-60 0,-18-14-76 16,-13-16-313-16</inkml:trace>
  <inkml:trace contextRef="#ctx0" brushRef="#br0" timeOffset="130339.57">20204 5860 396 0,'0'0'165'15,"0"0"-157"-15,0 0 12 0,0 0 37 16,0 0 21-16,0 0-46 15,-66 24-10-15,44-8 37 16,0 12-29-16,-2 2-2 16,1 9 8-16,-2 9-26 15,-1 11 17-15,-6 6-17 16,1 3-5-16,0 2 15 16,-2-5-19-16,4 0 7 15,7-4-1-15,12-3 3 16,10-2-13-16,6-3 3 15,33-2-23-15,22-1-35 16,21-4-139-16,6-9-205 0</inkml:trace>
  <inkml:trace contextRef="#ctx0" brushRef="#br0" timeOffset="131299.73">23462 5733 551 0,'0'0'143'0,"0"0"-143"0,0 0-16 15,0 0 16-15,0 0 28 16,0 0-28-16,220 88 1 16,-162-48 9-16,-6 10-9 15,-7 5 3-15,-11 8 7 16,-7 11-7-16,-8 5 5 16,-10 7-6-16,-9 6 0 15,0 1 5-15,-18 3-7 16,-10 3-1-16,-8 2 1 15,-3 5 7-15,-3 3-8 16,-4-1 6-16,-5-1 4 16,-5-1 7-16,-5-8-17 15,-11 0 14-15,-3-6-6 16,-8-5 2-16,2-9-13 0,1-6 3 16,3-10-62-16,2-14-37 15,6-14-127-15,8-18-75 16</inkml:trace>
  <inkml:trace contextRef="#ctx0" brushRef="#br0" timeOffset="131490.22">22983 7635 921 0,'0'0'143'0,"0"0"-137"16,0 0-12 0,0 0 3-16,0 0-84 0,0 0-445 15</inkml:trace>
  <inkml:trace contextRef="#ctx0" brushRef="#br0" timeOffset="138907.07">2643 10585 366 0,'0'0'69'16,"0"0"-61"-16,0 0-6 15,0 0 24-15,0 0 34 16,0 0-26-16,0 0-1 15,3 0 15-15,0 0-16 16,0 2 18-16,4-2-16 16,-1 0-7-16,12 0 40 15,6 0-27-15,9-12-10 0,3-8-15 16,-1-10-6 0,-2-12-3-16,0-11-6 0,-5-17 1 15,2-5 2-15,-2-5-3 16,-8-3 0-16,-7-2-1 15,-7 1 2-15,-6 6-3 16,-9 9 2-16,-13 12 0 16,-2 14-5-16,2 13 10 15,7 10-5-15,3 7 0 16,3 10 2-16,6 3-4 16,-3 0 2-16,3 28-8 15,-2 11 0-15,1 14 16 16,4 12-2-16,0 12 11 0,0 10-14 15,0 10 33 1,6 7-21-16,-3 13-3 0,0-2 6 16,0-5-15-16,9-11-3 15,6-12 0-15,4-16-8 16,2-10-19-16,10-20-67 16,8-21-143-16,3-20-401 15</inkml:trace>
  <inkml:trace contextRef="#ctx0" brushRef="#br0" timeOffset="139541.29">3347 10067 596 0,'0'0'180'15,"0"0"-136"-15,0 0-32 16,0 0-5-16,0 0 19 15,0 0-18-15,0 0 22 16,77-17-9-16,-20-5-3 16,7-6-13-16,2-3 5 15,-5-2-4-15,-12 4-6 0,-10 3 0 16,-17 6-1-16,-11 3 8 16,-10 11-5-16,-1 3 1 15,0 0 1-15,-7-1-8 16,-5 4 2-16,3 0 2 15,3 0-7-15,3 0 7 16,0 0 0-16,3 0 0 16,-2 0-4-16,2 0 1 15,0 0 3-15,-1 0-1 16,1 4-6-16,-4-1-51 16,-7-3-51-16,-4 3 8 15,-9-3-136-15</inkml:trace>
  <inkml:trace contextRef="#ctx0" brushRef="#br0" timeOffset="140228.44">3302 10413 620 0,'0'0'28'0,"0"0"-13"16,0 0 62-16,0 0 21 15,0 0-56-15,0 0-42 16,-10 0 0-16,-4 23-2 16,-5 10 0-16,-1 3 0 15,-2 4 2-15,0 0 0 16,-2-1 15-16,9 1-14 0,0 0 7 15,6-4-8-15,9-2 9 16,0-6-13-16,0-8 4 16,21-3 0-16,4-10 7 15,8-7-1-15,3 0-5 16,3-17 4-16,-2-9-1 16,-7-8-5-16,-3-5 1 15,-11-4 0 1,-10-6-6-1,-6-4 11-15,0-1-5 0,0 1 8 0,-12 11-3 16,2 12 15-16,-1 10-8 16,5 14 3-16,3 3-2 15,0 3-13-15,3 0 0 16,-4 0 0-16,4 6-12 0,0 14 7 16,0 13 3-16,0 4 2 15,0 9 3-15,0 3 0 16,7 1-3-16,5 3 2 15,3 0 1-15,-3-3-6 16,7-2-33-16,1-12-139 16,2-14-78-16</inkml:trace>
  <inkml:trace contextRef="#ctx0" brushRef="#br0" timeOffset="140773.54">3578 10363 651 0,'0'0'149'0,"0"0"-149"16,0 0-5-16,0 0 5 15,0 0 13-15,0 0 25 16,-19 202-25-16,41-150-7 15,6-9-2-15,-1-5-4 16,0-9 0-16,-3-10-6 16,0-11 4-16,-5-8-15 15,-2-7 9-15,-7-22 0 16,-4-8 8-16,-3-6 0 0,-3 2 5 16,0-5 5-16,0 7 8 15,-9 13 7-15,6 9-2 16,-3 9 5-1,5 8 4-15,-2 3-32 0,-5 22-17 16,2 8 13-16,3 13 3 16,3 3 1-16,0 5 13 15,3 5-12-15,11 4 20 16,2 7-18-16,-1-5-2 16,0 2 9-16,-3-2-6 15,-6 1-4-15,-2 0 0 16,-4-6 8-16,0-4-12 0,-10-3 4 15,-10-7-6-15,1-6 3 16,-3-7-8-16,-2-13 11 16,7-14-4-16,-2-6 15 15,4-13-1-15,0-24-10 16,6-12-67-16,9-14-106 16,0-16-280-16</inkml:trace>
  <inkml:trace contextRef="#ctx0" brushRef="#br0" timeOffset="141591.84">4030 10159 162 0,'0'0'542'0,"0"0"-518"15,0 0-19-15,0 0-1 16,0 0 74-16,0 0-7 0,0 0-71 16,112-60 20-16,-72 30-12 15,-1-6-2-15,-2-7 24 16,-7-8-29-16,-6-7 7 16,-5-8-2-16,-8-3 0 15,-11 5-11-15,0 8 5 16,-11 14 0-16,-8 19 27 15,1 6-18-15,0 10 7 16,5 5-16-16,-1 2-4 16,-5 15 3-16,4 18-1 15,-3 10-1-15,6 11-3 16,3 6 10-16,2 4-4 0,4 6 0 16,3 0 3-16,0 6-3 15,10 3 0-15,8-2 2 16,6 1-12-16,4-2 6 15,2-3-9-15,3-7 8 16,0-6-19-16,-5-10 22 16,-1-5 0-16,-5-5 2 15,-2-3-3-15,-4 2 3 16,-1-3 0-16,0 1-3 16,-6 3 7-16,0-1-4 0,-9 0 0 15,0 2 2 1,0-5-13-16,0 3-5 0,-6-6-10 15,-15-6 6-15,-6-11-7 16,-7-3 27-16,-5-7 8 16,0-6 26-16,0-2 20 15,1-19-9-15,8-11 8 16,10-11-21-16,7-9-21 16,13-9-3-16,0 2-8 15,18 9-24-15,7 14 6 16,-2 12-13-16,2 9 10 15,-4 8-15-15,-6 4-53 16,3 1-39-16,-9-1-187 16</inkml:trace>
  <inkml:trace contextRef="#ctx0" brushRef="#br0" timeOffset="142259.69">4813 10231 734 0,'0'0'205'0,"0"0"-205"16,0 0-2-16,0 0 2 15,0 0 25-15,0 0-1 16,-27 169-15-16,44-122 3 16,5-5-10-16,8-9-2 0,4-6 0 15,5-11-6 1,1-6-19-16,2-7-25 0,-9-3-16 16,-5-10 31-16,-7-13 31 15,-9-10 4-15,-9-6 48 16,0-1 0-1,-3 1-7-15,0 5-1 0,0 14-19 16,-3 10 13-16,3 8-18 16,0 2-9-16,0 15-7 15,0 14-25-15,0 9 23 16,18 1 2-16,4-2-13 16,4-8-14-16,2-9-21 15,2-7-6-15,1-10 38 16,-4-3-8-16,-2-9 24 0,-7-18 10 15,-6-7 25-15,-1-8 29 16,-6-8-27-16,0-1-28 16,-5-2-9-16,0 7-18 15,0 9-60-15,-9 13-107 16,-12 11-247-16</inkml:trace>
  <inkml:trace contextRef="#ctx0" brushRef="#br0" timeOffset="142543.93">4786 10045 505 0,'0'0'203'15,"0"0"-185"-15,0 0 28 16,0 0 64-16,0 0-55 15,0 0-14-15,-185 56-36 16,178-11 2-16,7 14 18 16,0 14-16-16,13 6 12 15,11 3-21-15,7 1 3 16,5-11 0-16,3-6-3 16,13-6-20-16,6-11-27 15,5-13-104-15,1-15-110 0</inkml:trace>
  <inkml:trace contextRef="#ctx0" brushRef="#br0" timeOffset="142853.6">5689 9973 910 0,'0'0'20'16,"0"0"-20"-16,0 0 0 16,0 0 35-16,0 0 9 0,0 0-26 15,159 278 3 1,-117-203-19-16,-3-1 0 0,-8-2-1 16,-10-12 5-16,-9-5-6 15,-12-5 0-15,-3-6-13 16,-25-7 0-16,-11-6-30 15,-13-4 0-15,-11-7-28 16,2-13-95-16,7-7-10 16,11-7-221-16</inkml:trace>
  <inkml:trace contextRef="#ctx0" brushRef="#br0" timeOffset="143138.03">6400 10436 554 0,'0'0'423'0,"0"0"-421"16,0 0-2-16,0 0 60 16,0 0 10-16,0 0-40 15,130 0-30-15,-66 0-2 0,9 0-72 16,-9-3-206 0</inkml:trace>
  <inkml:trace contextRef="#ctx0" brushRef="#br0" timeOffset="143310.26">6539 10589 980 0,'0'0'240'16,"0"0"-240"-16,0 0-58 15,0 0 52-15,0 0 6 0,0 0-116 16,307-58-462-1</inkml:trace>
  <inkml:trace contextRef="#ctx0" brushRef="#br0" timeOffset="144780.53">6497 8993 575 0,'0'0'48'0,"0"0"-41"0,0 0 5 16,0 0-6-16,0 0 13 15,0 0 58-15,319 0-39 16,-150 0-4-16,22 0-18 15,10 0-16-15,-5 0 4 16,-10 5 3-16,-19-1-6 16,-21-3-1-16,-22-1 10 15,-24 0-12-15,-18 0 2 16,-24 0 0-16,-22-6 7 16,-17 2-4-16,-14 1 54 15,-5 2 37-15,0 1-48 16,0 0-1-16,0 0-45 0,0 0 4 15,0 0-10-15,0 0 1 16,0 0 5-16,3 0 0 16,-3 0-10-16,0 0 9 15,0 0 1-15,0 0 0 16,0 0-3-16,0 0 8 16,0 0-5-16,0 0 0 15,0 0 11-15,0 0-8 16,0 0-3-16,0 0 0 15,0 0-2-15,0 0 7 16,0 0-5-16,0 0 0 16,0 0 7-16,0 0-8 15,0 0 1-15,0 0 0 16,0 0-7-16,0 0 17 16,0 0-10-16,0 0 0 0,0 0 5 15,0 0-7-15,0 0 2 16,0 0 0-16,0 0-4 15,0 0 10-15,0 0-6 16,0 0 13-16,0 0-11 16,0 0 17-16,0 0-19 15,0 0 1-15,0 0-8 16,0 0 6-16,0 0-40 16,0 0-200-16,0 0-316 15</inkml:trace>
  <inkml:trace contextRef="#ctx0" brushRef="#br0" timeOffset="146159.38">8596 10406 589 0,'0'0'61'16,"0"0"-56"-16,0 0 31 15,0 0 59-15,0 0-1 0,0 0-46 16,16-1-45-16,-16 1 21 15,0 0-23-15,-7 0 1 16,-11 0 20-16,-15 8-10 16,-13 1 7-16,-9 5-2 15,-17 5-12-15,-13 4 8 16,-12 11-13-16,-6 5 5 16,-1 7-6-16,10 0 4 15,12 1-3-15,16-2 0 16,21-6 7-16,14-8-7 15,10-3 0-15,9-8 0 16,9-4-7-16,3-3 9 16,0-1-2-16,6-1 3 15,21-2 6-15,12-1-2 16,10 1 0-16,12-1-7 0,3 0 9 16,2 0-6-1,1-2-3-15,2 1 0 0,-5-3-9 16,-9 1 8-16,-9-1-3 15,-13-1-2-15,-18-1-6 16,-8 1 11-16,-7 2-6 16,0 2 5-16,-16 9-12 15,-20 4 14-15,-16 3 0 16,-18 4 3-16,-6 0-7 16,-2 2 6-16,1 0-2 15,5-3 0-15,8-2 3 16,12 3-4-16,10-4 1 0,12 1 0 15,14-2 0-15,13-2 5 16,3 0-5-16,9 0 9 16,28-1-8-16,11-2 24 15,19-4-5-15,15-6-18 16,9-2 16-16,16-5-10 16,1 0-5-16,2 0-3 15,-7 0 2-15,-12 0-7 16,-9 0 5-16,-18-5 0 15,-12 1 1-15,-16-1 3 16,-15-1-4-16,-9 4 10 16,-6 2-9-16,-6 0 30 15,0 0-18-15,0 0-9 16,0 0-8-16,0 0-1 16,0 0-28-16,0 0-66 0,-9 0-236 15</inkml:trace>
  <inkml:trace contextRef="#ctx0" brushRef="#br0" timeOffset="151537.37">7793 12087 709 0,'0'0'59'0,"0"0"-49"0,0 0 35 15,0 0 31-15,0 0-50 16,0 0-26-16,0 0 0 15,0 54 0-15,0-24 31 16,3 3-31-16,-3 0 21 16,0 6-20-16,0-5 0 15,0-3 9-15,0-1-2 16,0-6-8-16,0-2 0 16,0-5-34-16,11-10-101 15,5-7-113-15</inkml:trace>
  <inkml:trace contextRef="#ctx0" brushRef="#br0" timeOffset="151746.81">7959 11764 910 0,'0'0'68'15,"0"0"-65"-15,0 0 6 16,0 0 8-16,0 0-5 16,0 0-12-16,-9-4-36 15,9 15-186-15,0-2-72 0</inkml:trace>
  <inkml:trace contextRef="#ctx0" brushRef="#br0" timeOffset="151964.24">8060 12163 867 0,'0'0'84'0,"0"0"-84"15,0 0 0 1,0 0 5-16,0 0 11 0,0 0-16 15,254 8-31-15,-206-8-161 16,-10 0-369-16</inkml:trace>
  <inkml:trace contextRef="#ctx0" brushRef="#br0" timeOffset="152152.43">8187 12385 962 0,'0'0'23'16,"0"0"-14"-16,0 0-9 15,0 0 27-15,0 0-27 0,0 0-1 16,0 0-27-16,136 0-84 16,-78 0-140-16</inkml:trace>
  <inkml:trace contextRef="#ctx0" brushRef="#br0" timeOffset="152557.38">8745 12171 787 0,'0'0'72'16,"0"0"-69"-16,0 0-3 16,0 0 65-16,0 0-36 15,0 0-7-15,-163 105-20 16,150-69 0-16,7-4 2 16,6-1-2-16,0-5-2 15,16-5 0-15,14-5-3 16,12-10-10-16,7-6-20 15,2 0-47-15,1-10-26 16,-10-10-12-16,-9-3 85 16,-8-10 33-16,-10 0 12 15,-6-3 24-15,-9-1 28 0,0 6-35 16,-15 3 4-16,-12 11 25 16,-3 4-28-16,-4 10-30 15,-9 3-18-15,-2 0-98 16,2 0-397-16</inkml:trace>
  <inkml:trace contextRef="#ctx0" brushRef="#br0" timeOffset="153734.81">7810 10023 168 0,'0'0'510'16,"0"0"-496"-16,0 0-14 15,0 0 0-15,0 0 8 16,0 0 22-16,16 128-29 16,-1-89 7-16,0-2-8 15,0-4 0-15,-5-8-3 16,-4-11-3-16,-3-6 6 16,-3-7-1-16,0-1 1 0,0-4 9 15,0-22 100-15,-3-8-67 16,-3-5-3-16,6-1-2 15,0 4 3-15,0 0-20 16,6 5-19-16,8 6 4 16,-1 8-5-16,-4 8 0 15,-3 7 1-15,0 2-1 16,3 0 0-16,3 17-3 16,1 7-7-16,5 10 4 15,0 0 6-15,-6-1 0 16,1-3-5-16,-2-9-18 15,-8-8 7-15,0-7-11 16,-3-6-18-16,0 0 45 16,3-20 8-16,0-10 17 15,4-6-13-15,2 0-2 16,2 4 29-16,5 5-26 16,-1 3-3-16,6 7-11 0,-9 8 1 15,1 6 0-15,-1 3-5 16,-1 3 9-16,11 21-4 15,8 5 0-15,3 7 5 16,5 3-11-16,-2 2 6 16,0-7-108-16,-3-12-195 15</inkml:trace>
  <inkml:trace contextRef="#ctx0" brushRef="#br0" timeOffset="157236.76">10141 9950 653 0,'0'0'19'15,"0"0"18"-15,0 0 1 16,0 0 26-16,0 0 10 15,0 0-74-15,-42-36-53 16,45 36-22-16,5 13-20 16,-5 1-66-16,-3 3-133 15</inkml:trace>
  <inkml:trace contextRef="#ctx0" brushRef="#br0" timeOffset="161514.84">12915 10156 718 0,'0'0'69'0,"0"0"-33"16,0 0 4-16,0 0-40 15,0 0-37-15,0 0-120 16,7 25-41-16</inkml:trace>
  <inkml:trace contextRef="#ctx0" brushRef="#br0" timeOffset="163705.59">13403 8385 156 0,'0'0'355'15,"0"0"-324"-15,0 0-21 16,0 0 59-16,0 0-27 16,0 0-18-16,42 32-20 15,-3-22-1-15,10 2 7 16,15 2-8-16,11 0 6 0,10 0-5 16,9-5 4-16,7 4-5 15,-1-2-2-15,-3-2 0 16,-15-1 4-16,-18-2-4 15,-18-3 0-15,-13 0-2 16,-18-3 8-16,-8 0 8 16,-7 0 77-16,0 0-11 15,0 0-31-15,0-3-47 16,0 0 6-16,0 3-8 16,0 0 6-16,0 0-12 15,0 0 6-15,0 0-23 16,0 0 17-16,0 0-25 0,0 0-17 15,0 0-74-15,0 0-151 16</inkml:trace>
  <inkml:trace contextRef="#ctx0" brushRef="#br0" timeOffset="167791.13">17923 10210 737 0,'0'0'74'15,"0"0"-64"-15,0 0-7 16,0 0 26-16,0 0-29 16,0 0-52-16,0-15-70 15,4 30-130-15</inkml:trace>
  <inkml:trace contextRef="#ctx0" brushRef="#br0" timeOffset="173060.1">23782 10232 599 0,'0'0'51'15,"0"0"-51"-15,0 0-48 16,0 0-33-16,0 0-199 15</inkml:trace>
  <inkml:trace contextRef="#ctx0" brushRef="#br0" timeOffset="177392.13">24967 9765 348 0,'-10'-8'161'16,"4"3"-130"-16,3 2 3 15,3 3 71-15,0 0-45 16,7 0-24-16,23 0-36 15,18 0 1-15,14 0-5 16,12 0 4-16,4 11 0 16,-4 1-7-16,-9 1-1 15,-15-4 7-15,-18 0-1 0,-14-6-3 16,-12-1 3-16,-6-2 2 16,0 0 0-16,0 0 37 15,-3 0-3-15,-9-2-17 16,-1-3-9-16,4 0-6 15,3 3 15-15,5 1-6 16,1 1-4-16,0 0-7 16,0 0-1-16,0 0 0 15,0 0-1-15,0 0-19 16,0 0 18-16,0 0-10 16,0 0 13-16,0 0-6 15,0 0 10-15,0 0-4 16,0 0 0-16,0 0 0 0,0 0-3 15,0 0-7 1,0 0 10-16,4 0 0 0,2 3 8 16,-5 0-8-16,1 1 0 15,-2-3 5-15,0-1-8 16,0 2 3-16,0-2 0 16,0 0 16-16,0 0-15 15,0 0 9-15,0 0-7 16,1 0 7-16,2 2-11 15,3 5 1-15,3 3 0 16,2 3 8-16,-1 3-2 16,2 1-5-16,-3 4-1 15,-1 4 10-15,-5 5-8 0,-2 9-2 16,1 8 0-16,2 9 12 16,3 9-10-16,1 10 0 15,2 6 6-15,-2 5-3 16,-5 1-8-16,-3 2 4 15,0 7-1-15,-24 3 14 16,-8 2-14-16,-8-1 33 16,-1 2-18-16,0-1-10 15,1 0-2-15,3 10-3 16,-1-4 0-16,-5 1 7 0,-2-8-3 16,-5-11 8-1,-3-13 22-15,-2-4-15 16,-1-11 6-16,0-9-19 15,0-6-5-15,2-6 12 0,8-11-9 16,5-5 2 0,12-10-5-16,3-11 5 0,6-3-6 15,-12 0 0-15,-7-24-34 16,-17-13-112-16,-13-14-272 16</inkml:trace>
  <inkml:trace contextRef="#ctx0" brushRef="#br0" timeOffset="183395.84">26033 10843 825 0,'2'3'181'0,"0"1"-175"16,-1-1 8-16,5 2 6 0,12 0 36 15,18 1 13 1,20 5-61-16,16 1 2 0,8 1-10 16,0 0 8-16,-3-6-16 15,-5-4-7-15,-6 0-66 16,-13-3-65-16,-17-3-306 16</inkml:trace>
  <inkml:trace contextRef="#ctx0" brushRef="#br0" timeOffset="183596.37">25961 11087 804 0,'0'0'192'0,"0"0"-192"16,0 0 4-16,0 0-8 15,0 0 4-15,0 0-14 16,370-3-117-16,-287-17-228 16</inkml:trace>
  <inkml:trace contextRef="#ctx0" brushRef="#br0" timeOffset="184397.64">27293 11618 180 0,'0'0'627'16,"0"0"-596"-16,0 0-21 0,0 0 14 16,0 0 51-16,0 0-36 15,292-75-6-15,-214 32 26 16,2-10-34-16,0-16 8 16,0-17-16-16,2-13-12 15,3-14-6-15,1-10 1 16,-5-2 0-16,-5 0-4 15,-18 10-1-15,-18 6 4 16,-13 6 1-16,-16 14-13 16,-11 10 8-16,0 16-6 15,-23 13 11-15,-4 16-6 16,-7 12 0-16,-5 10 2 16,-3 12 3-16,-4 14-10 0,-3 27 6 15,3 29-5-15,7 23 10 16,8 18-5-16,2 21 17 15,2 4-10-15,-1 0 22 16,1-1-17-16,4-7 12 16,12-12-18-16,9-7-1 15,2-6 2-15,18-11-2 16,9-9-11-16,9-18-96 16,3-25-211-16</inkml:trace>
  <inkml:trace contextRef="#ctx0" brushRef="#br0" timeOffset="185087.8">29086 10882 900 0,'0'0'57'0,"0"0"-57"16,0 0-23-16,0 0 23 16,0 0 68-16,0 0-26 15,-88 208 10-15,78-147-26 16,7 0-23-16,3-4 9 16,0-8-9-16,13-6-3 15,13-10 0-15,4-10-18 16,2-7-6-16,-1-16-5 0,-1 0 5 15,-2-28 18 1,0-6 5-16,-2-9 1 0,-4 0 13 16,-7-3-6-16,-6 9 15 15,0 8 9-15,-6 15-20 16,-2 8 37-16,1 6-32 16,-2 0-16-16,0 20-14 15,0 16 5-15,6 4 9 16,8 3 0-16,8-7-15 15,4-6-2-15,1-13-25 16,5-14 31-16,0-3 6 16,7-17 10-16,1-17 0 15,-1-14 11-15,-1-9 4 16,-2-12 11-16,-1-8-31 16,-5 4 0-16,-7 8-3 0,-12 9 6 15,-6 23-3-15,-5 13 0 16,0 13-13-16,0 7-20 15,-8 14-143-15,-10 13-53 16,3-1-237-16</inkml:trace>
  <inkml:trace contextRef="#ctx0" brushRef="#br0" timeOffset="185381.23">29044 10449 514 0,'0'0'132'0,"0"0"-99"16,0 0-4-16,0 0 30 16,0 0-8-16,0 0 13 15,-225 185-5-15,187-106-30 16,2 7 5-16,0 9-34 15,8 0 0-15,7 0 3 16,14-3-3-16,7-3-2 16,12-7-38-16,21-4-74 15,14-17 2-15,11-14-90 16,8-20-236-16</inkml:trace>
  <inkml:trace contextRef="#ctx0" brushRef="#br0" timeOffset="185686.7">30125 10651 677 0,'0'0'79'0,"0"0"-79"16,0 0-18-16,0 0 18 0,0 0 86 15,0 0 10 1,36 313-36-16,-21-204-21 0,1 3-25 16,-5 1 17-16,-8 3-31 15,-3-7 0-15,-18-6-3 16,-18-14 11-16,-13-13-8 16,-11-14 0-16,-16-12-19 15,-13-20-12-15,-22-19-57 16,-31-11-115-16,-22-28-472 15</inkml:trace>
  <inkml:trace contextRef="#ctx0" brushRef="#br0" timeOffset="194785.08">2106 9653 288 0,'0'0'77'0,"0"0"-67"15,0 0-2-15,0 0 51 16,0 0-32-16,0 0-14 16,0 0 3-16,286 0-14 15,-223 3 20-15,4-3 11 16,3 0-21-16,3 0 17 16,2-3-18-16,-4-7 10 15,-2 3-3-15,-5-2-7 16,8 0-8-16,-4 1-3 15,1-2 4-15,-2 0-10 16,-7 4 6-16,-2 0 0 16,-3 2 0-16,-4 0 9 15,4 1-9-15,-6 0 0 0,-4 0 2 16,1-1-7 0,-4-2 5-16,4 2 0 0,-7-1-1 15,0-2 9-15,-1 0-8 16,-2 2 0-16,-3 2 6 15,0 3-9-15,4 0 5 16,-1 0-2-16,4 0 1 16,5 0 10-16,9 0-10 15,7 0-1-15,9 0 10 16,12-9-9-16,0-4-1 16,0-1 0-16,0-1-1 15,-3 2 9-15,-1 5-8 0,-7 7 0 16,1 1 2-16,-5 0 9 15,6 0-11-15,2 0 0 16,5 1-2-16,1 3 12 16,4-4-10-16,3 0 0 15,0-4 5-15,-3-2-13 16,-9-1 8-16,-10 0 0 16,-14 1-2-16,-6 3 7 15,-7 0-5-15,-2 1 0 16,6-1 8-16,5 1-11 15,12-1 3-15,4-1 0 16,9 1-1-16,-6-2 7 16,0 3-6-16,-7-1 0 15,-8 3 1-15,-4 0-10 16,-11 0 9-16,-4 0 0 0,-2 0 1 16,-4 0 6-16,9 3 4 15,6 2 5-15,7-3-12 16,15-2 9-16,3 3-13 15,9-3 0-15,5 0-2 16,4 0 6-16,3 0-5 16,1 0 1-16,-1 0 0 15,-7 0-11-15,-2 0 11 16,-9 0 0-16,6 0-1 16,-4 0 10-16,2 0-9 15,7 0 0-15,4 4 2 16,12-1-7-16,0-1 5 0,7 1 0 15,4 1-2-15,2-3 10 16,0-1-8-16,-2 0 0 16,2 0 2-16,-7 0-9 15,0 0 7-15,-3 0 0 16,3 0-3-16,1 0 12 16,4 0-9-16,2 0 0 15,0 0 2-15,1 0-11 16,-1 0 9-16,2 0 0 15,-9 0 0-15,0 0 10 16,-9 0-10-16,1 0 0 16,-4 0 1-16,3 0-9 15,0 0 8-15,0 0 0 0,0 0 0 16,0 0 5-16,3 0-5 16,-5 0 0-16,1 6-1 15,-5-3-9-15,-3-3 8 16,-6 0 2-16,-1 0-1 15,-4 0 9-15,4 0-8 16,4 0 0-16,1 0 6 16,1 0-11-16,1 0 5 15,-6 0 0-15,-2 0-5 16,1 0 13-16,-6 0-8 16,-4 0 0-16,-7 0 5 15,2 0-15-15,-2 0 10 16,5 0 0-16,4 0 5 15,-1 0 4-15,5 0-9 0,1 0 0 16,4 0 2-16,-2 3-10 16,4-3 8-16,-8 5 0 15,-3-3-4-15,2-1 15 16,3-1 1-16,5 0 10 16,8 0-10-16,6 0 10 15,4 0-20-15,5 0-2 16,2 0 0-16,-4 0 10 15,-4 0-10-15,0 0 0 16,-3 0 5-16,0 0-16 16,-3-1 13-16,0-6-2 0,3 4 37 15,8 1-35 1,1-2 26-16,8 1-28 0,-4 3 10 16,4 0-21-1,-1 0 11-15,-6 0 0 0,-2 9-8 16,-2-2 13-16,-6-3-5 15,0 1 0-15,3-2 3 16,0-2-13-16,5 3 11 16,3-1-1-16,4-2 3 15,-3 4 10-15,-4-1-13 16,1 3 0-16,-2-1 3 16,-4 5-12-16,-2-5 9 15,-8 2 0-15,4 0-9 16,0-4 23-16,4 1-14 0,5 0 0 15,1-2 6-15,3 2-15 16,3-3 9-16,-7 0 0 16,1 3-6-16,-3-3 21 15,-4 1-15-15,-3 4 0 16,-1 0 1-16,-1-1-8 16,1 1 7-16,1 0 0 15,0-4-3-15,3 3 13 16,0-6-10-16,-2 3 0 15,1-3 9-15,-5 0-16 16,-3 0 7-16,-8 0 0 16,-4 0 9-16,-9-3-3 15,-5 0 1-15,-4 0-7 0,-3 2 11 16,0-1-20-16,0 2 9 16,-4-3 0-16,0-1-2 15,-2 0 10-15,-6-2-8 16,-1-1 0-16,-4 1 10 15,-4-1-17-15,-4 0 7 16,-5 1 0-16,-3-2-1 16,-2 3 13-16,1-1-12 15,0 0 0-15,4 1 6 16,3-1-18-16,4 2 12 16,3 2 0-16,3-3-4 15,1-1 15-15,-3 2-11 0,-5-1 0 16,-1-2 7-1,-2 1-13-15,0 2 6 0,3-3 0 16,5 0-2-16,2-3 12 16,5 4-10-16,8-5 0 15,4 5 5-15,3-2-14 16,10 0 9-16,0 1 0 16,0 5-6-16,1-1 17 15,-3-2-11-15,0 2 0 16,-1-3 3-16,2 1-15 15,4-3 12-15,3 1 0 16,2 3 1-16,1-2 6 16,1 6-7-16,3 0 0 0,3 0 10 15,-3 0-20 1,1 0 10-16,-5 0 0 0,-9 3-9 16,-2 4 20-16,-3 0-11 15,-5-4 0-15,0 0 5 16,1-1-12-16,6-2 7 15,5 0 0-15,8 0 8 16,3 0-1-16,3 0-7 16,-2 0 0-16,-5 0 8 15,-3 0-16-15,-6 0 8 16,-2 0 0-16,-2 0 1 16,-1 0 9-16,3 0-10 15,9 0 0-15,12 0 14 16,16 5-20-16,9 1 6 0,12 2 0 15,4-3-8-15,-2 1 20 16,-4-2-12-16,-6 1 0 16,-7-3 9-16,-9-2-14 15,-6 3 5-15,-2-3 0 16,4 4-1-16,5-1 13 16,11-1-12-16,3 3 0 15,3-3 9-15,0-1-17 16,-5-1 8-16,-1 0 0 15,-6 0-3-15,-6 0 12 16,-8-8-9-16,-8 3 0 16,1-2 5-16,0 0-13 15,0 1 8-15,3 0 0 0,2-2-7 16,1 5 17-16,1-3-10 16,-4 3 0-16,-3 1 4 15,0 0-11-15,-1-1 7 16,-4 3 0-16,-1-3-3 15,-7 0 4-15,-2 2-1 16,4 1 0-16,9 0 9 16,12 0-17-16,14 7 8 15,10 5 0-15,5 1-6 16,-3-2 12-16,-3 2-6 16,-6 1 0-16,-11-2 8 15,-4-4-11-15,-9 0 3 16,-6 0 0-16,-4-2-11 15,0 1 17-15,-1 2-6 0,-4-5 0 16,0 2 10-16,0-1-16 16,4 0 6-16,4 2 0 15,4 3-9-15,-1 1 17 16,-3 2-8-16,-7-1 0 16,-5 2 5-16,-3-2-8 15,-8-2 3-15,-6 0 0 16,-6-3-10-16,-3 0 19 15,2 0-9-15,9 5 0 16,14 5 13-16,12 3-19 16,8 6 6-16,0 0 0 15,-11-1-8-15,-12-5 14 16,-21-8-6-16,-18-2 0 0,-12-6 6 16,-8-4-9-1,-3 0 6-15,2 0 5 0,-1 3 34 16,1-3-39-16,1 0 1 15,2 2-4-15,2 3 6 16,3 0-12-16,1 2 6 16,2 0 0-16,-1 3-13 15,-3 3 16-15,-3 0-3 16,-3 0 0-16,-3 1-1 16,0 2-9-16,-7 7 10 15,-4 4 0-15,5 9-9 16,2 4 20-16,4 5-11 0,0 5 0 15,0 3 11-15,4 3-20 16,5 5 9-16,1 0 0 16,-7-1-9-16,-3-2 16 15,0-3-7-15,-8-6 0 16,-6 4 7-16,-4 3-12 16,0 2 5-16,-1 0 0 15,2 0-9-15,4 0 17 16,4 1-8-16,3 1 0 15,-1-4 10-15,-1-1-19 16,-2-2 9-16,-6-2 0 16,-3-5-7-16,-4 2 12 0,-3 0-5 15,-2 6 0-15,0 7 8 16,5 1-13-16,7 2 5 16,7-5 0-16,7 3-8 15,2-2 14-15,0-7-6 16,0 0 0-16,0-7 10 15,-7-7-13-15,-4-3 3 16,-1-5 0-16,-2-2-11 16,3 0 20-16,2-1-9 15,5-3 0-15,4 0 8 16,0-5-14-16,0-4 6 16,0-3 0-16,0-8-6 15,0 0 12-15,0-5-6 16,0 0 0-16,0 0 10 15,0 0-14-15,0 0 4 0,0 0 0 16,0 0-6-16,0 0 21 16,0 0-14-16,0 0 10 15,0 0-7-15,0 0 29 16,0 0-24-16,0 0-4 16,0 0-10-16,0 0 9 15,0 2-4-15,0 2 0 16,0 2-5-16,0 4 0 15,1 4 5-15,4 2 0 16,1 1-9-16,-3 2 13 16,0 5-4-16,-3-1 0 15,0 3 5-15,0-3-6 16,0 0 1-16,-5 1 0 0,-2-1-13 16,2-4 22-16,2 5-9 15,2-1 0-15,-2 0 8 16,1 0-16-16,1 0 8 15,-1-1 0-15,1-5-4 16,-2-4 8-16,1-2-4 16,-1-8 0-16,2 0 6 15,-1 0-10-15,0-3 4 16,2 0 0-16,-2 0 1 16,1 0 9-16,-4 0-10 15,-2 0 0-15,-11-6 8 16,-12-4-15-16,-10-3 7 0,-9-8 0 15,-6 1-15 1,-4 3 23-16,-9 0-8 0,-10-4 0 16,-7 5 3-16,-3-4-7 15,-2 3 4-15,-1 0 0 16,-3 5-12-16,-1-1 15 16,-2 1-3-16,0 3 0 15,-6 1-3-15,2-3-6 16,-7 5 5-16,-2-2-15 15,-4-1 10-15,-2-4-1 16,-5 0 10-16,-2-2-2 16,-7 1 5-16,-6-3-10 0,0 2 7 15,1 3 0-15,2-1-6 16,-3 2 8-16,2 1-2 16,-2 1 0-16,-1-2 4 15,2 2-11-15,3-1 7 16,2 1 0-16,5 2-15 15,4 0 23-15,0-1-8 16,0 0 0-16,0-1 10 16,2 0-15-16,-2-4 5 15,4 1 0-15,0 1-15 16,5-2 15-16,3 4 0 16,6-1-1-16,4 3 3 15,-1-1-2-15,-2-1 0 0,-4 4 0 16,0-3-7-1,1 1 12-15,3 0-5 0,3-1 0 16,7 4 4-16,3-2-8 16,4 5 4-16,6-2 0 15,2 3-10-15,6 0 13 16,5 0-3-16,4 0 0 16,1 0 10-16,1 0-11 15,-1 4 1-15,3 2 0 16,5 3-7-16,6-2 7 15,5 3 0-15,7 0 0 16,5-1 5-16,2 2-10 16,4-2 5-16,1-1 0 15,-1 1-11-15,-1-2 18 16,-1 2-7-16,1-1 0 0,-5 1 7 16,4 2-12-1,3-2 5-15,-1 1 0 0,1 0-8 16,-1 0 10-16,1-1-2 15,-3 1 0-15,-3 0 8 16,-4 4-14-16,-6-4 6 16,-7 6 0-16,-5-2-4 15,-6-1 11-15,-1-1-7 16,-3 0 0-16,0 0 9 16,-2-2-13-16,-3 0 4 0,-10-3 0 15,-1 3-6 1,-11 0 9-16,-2-4-3 0,-4-3 0 15,-5 0 6-15,-5 4-12 16,-3-4 6-16,0 3 0 16,-1-1-7-16,2-2 14 15,-1 0-7-15,-2 0 0 16,-3-3 9-16,-2 0-13 16,-4 0 4-16,2 0 0 15,-1 0-9-15,-4-3 10 16,-1 0-1-16,1 0 0 15,-2-2 3-15,-3-1-7 16,-4 0 4-16,-3-1 0 16,-5-2-11-16,-1-1 15 15,-3 3-4-15,1-3 0 0,2 6 5 16,5-4-5-16,2 3 0 16,1-1 1-16,-2 0-11 15,0-2 11-15,1-2-1 16,-5 1 0-16,1-1 8 15,-1 3-13-15,4 1 5 16,-1 5 0-16,-2-2-4 16,-1 1 8-16,-2-3-4 15,-1-1 0-15,4 0 5 16,-7 2-9-16,-3 1 4 16,3-1 0-16,1 4-5 15,-5-3 12-15,7 3-7 0,1 0 0 16,4 0 2-1,7 0-2-15,1 0 0 16,0 6 0-16,11 2-11 0,4 1 19 16,9 1-8-16,-1 0 0 15,4 0 8-15,2-1-12 16,7 1 4-16,10 0 0 16,3-3-7-16,5 3 8 15,3 0-1-15,6 3 0 16,4-2 8-16,5 5-14 15,0 0 6-15,4 1 0 16,-4 3-8-16,-1 3 8 16,3 1 0-16,-2 1 1 15,4-2 11-15,-1 4-13 16,-3-5 1-16,-4-1 0 0,3 1-11 16,2 2 17-16,-4-4-6 15,1 0 0-15,-1 3 3 16,-3-1-11-16,-4 0 8 15,-4 0 0-15,-6-5-4 16,-2 3 7-16,2-2-3 16,-6-1 0-16,1-2 9 15,1-1-10-15,-3-3 1 16,-1 0 0-16,-5-1-11 16,-4 0 21-16,-5-2-10 15,-1 0 0-15,1 1-2 16,0-1-1-16,-3-2 3 0,-1 0 0 15,0-1-10-15,3 0 13 16,-6-1-3-16,4-1 0 16,-3 0 5-16,-6-1-5 15,-4 0 0-15,-2 1 1 16,-3 4-11-16,-3-4 14 16,-7 4-4-16,-7-5 0 15,3 4 6-15,1-5-9 16,1 5 3-16,3-2 0 15,5-1-12-15,1 0 18 16,3 3-6-16,5-1 0 16,4 1 3-16,-6-3-3 15,2 0 0-15,1 0 0 0,3 2-10 16,-3 1 17-16,2-3-7 16,1 0 0-16,0 1 6 15,0 3-11-15,5-2 5 16,-4 0 0-16,-2 1-11 15,4 0 15-15,-3 2-4 16,3-2 0-16,-4 0 11 16,1-1-12-16,-3 0 1 15,-3 2-9-15,2-5-6 16,5 6 8-16,1-2 7 16,-3-3-2-16,7 4 5 15,-6-3-5-15,6-2 2 0,3 2 0 16,3-1-3-1,-1 1 5-15,5-1-2 16,4 0 0-16,8-3 5 0,5 3-9 16,3-3 4-16,3 1-6 15,0 2-8-15,-5-3 10 16,-4 4 4-16,-1-4-1 16,-7 0-6-16,2 0 7 15,-3 0 0-15,6 0 3 16,4 0-8-16,4 0 5 15,-1-7 0-15,7 3 0 16,2-6-12-16,5 3 9 16,3-3-3-16,5 1 1 15,-5 1-4-15,0 0 14 16,0-1-5-16,6-2 0 0,7 0 4 16,5-1-8-16,10 1 4 15,3-2 0-15,3 0-6 16,-3 0 8-1,-1 0-2-15,1 3 0 0,-1 0 7 16,1 3-7-16,0 0 0 16,-1 5 3-16,5-3 2 15,1 0 3-15,1 2-4 16,3-1-4-16,-1 1 6 16,-2 0-12-16,-4-1 6 15,-5 1 0-15,-9-1-11 16,-3 1 11-16,-7-3 0 0,-3 5-2 15,-2-4 10-15,-1 0-8 16,7-4 0-16,8 2 6 16,10-3 9-16,9 0-13 15,0-7 2-15,5-2-3 16,-5-4 11-16,-3-7-15 16,-3 0 3-16,-7-8 0 15,-8-1-1-15,-1-3 2 16,0 3-1-16,4-1 0 15,6 4 17-15,3 6-12 0,5 0-5 16,7 3 8 0,-6 2 4-16,3-2-8 15,-4 1-4-15,-3-1 0 0,-8-6 11 16,0 1-11 0,-3 1 1-16,2 1 5 0,8 5 16 15,4 2-18-15,6 2 14 16,7 1-18-16,-3-3 12 15,3 0-15-15,0-4 3 16,-6-4 0-16,-4-3-6 16,-5-6 9-16,-4-6-3 15,-5-4 0-15,3 0 7 16,0 1-10-16,2 3 3 16,4 6 0-16,8 8-3 15,7-2 13-15,7 5-10 0,5-4 0 16,0-1 14-16,0-1-17 15,0-2 3-15,0-2 0 16,0-6 3 0,-3 4 5-16,-4-2-8 0,4-3 0 15,3 0 7-15,0 1-12 16,0 3 5-16,13 8 0 16,7-1-10-16,2 2 17 15,3 6-7-15,-1-3 0 16,-10 0 7-16,-5-2-7 15,1-1 0-15,-7-6 3 16,0-5 14-16,-3-2-12 16,0-7-5-16,0 1 0 15,6 2 6-15,-3 10-7 0,7 4 1 16,1 2 0-16,-2 7-5 16,1 2 9-16,1 4-4 15,-7 1 10-15,1-1 3 16,-1-4 1-16,-2-4-14 15,2 0 3-15,-1-2-1 16,0-5 2-16,3 7-4 16,3 2 0-16,4 4 5 15,1 2-12-15,2 2 7 16,1 0 0-16,-4 2-5 16,-7 4 11-16,0 1-6 15,-3-2 26-15,-3-3-21 16,3 0 18-16,-3-2-23 0,3-1 1 15,4-1-6 1,-1 4 6-16,0 2-1 0,-1 5 0 16,4 1 5-16,-5-2-8 15,-1 5 3-15,0-1 0 16,-3-2-3-16,3-2 9 16,0-3-6-16,0-1 0 15,0-2 5-15,2-4-7 16,5 1 2-16,-4-2 0 15,6 5-10-15,1 1 10 16,-2 3 0-16,-2 3-1 16,-2 1 10-16,-1 2-11 15,-6 4 2-15,3-1 0 16,-3-1-1-16,0-3 5 0,3 1-4 16,0 0 0-16,0-2 13 15,0-1-16-15,2 1 3 16,-1 1 0-16,-1 2-10 15,-3 6 10-15,0 0 0 16,0 0 0-16,0 0 2 16,0 0-12-16,0 0 4 15,0 0-34-15,3 0 28 16,0 0-62-16,12 6-10 16,9 10 22-16,17-11-105 15,3-5-125-15</inkml:trace>
  <inkml:trace contextRef="#ctx0" brushRef="#br0" timeOffset="199823.19">23674 1514 687 0,'0'-10'76'0,"0"4"19"16,0 5-13-16,0 1-9 16,0 0-7-16,0 0-63 15,0 1 2-15,1 18-10 16,9 15 8-16,7 11-3 15,9 11 17-15,-2 9-11 16,3 7 11-16,-4 3-13 0,-7 3-1 16,-8 2 1-1,-8-6-1-15,0-6-3 0,-19-5 1 16,-12-12 6-16,-8-10-7 16,-10-12 0-16,-13-14-11 15,-6-15 7-15,-6-3-54 16,2-30-14-16,12-18-76 15,16-12-154-15</inkml:trace>
  <inkml:trace contextRef="#ctx0" brushRef="#br0" timeOffset="200010.69">23598 1531 843 0,'0'0'106'15,"0"0"-103"-15,0 0 8 16,0 0-9-16,0 0 5 0,0 0-5 16,255-22 0-16,-160 28-4 15,1 9-53-15,-13-5-148 16,-15 0-211-16</inkml:trace>
  <inkml:trace contextRef="#ctx0" brushRef="#br0" timeOffset="200495.45">24345 1780 928 0,'0'0'35'16,"0"0"-35"-16,0 0-3 15,0 0 3-15,0 0 26 16,0 0-23-16,12 138 12 15,18-108-15-15,10-5 0 16,5-6-2-16,6-4-31 16,-2-5 4-16,-3-8-14 15,-7-2-39-15,-11 0 59 16,-11-2 15-16,-13-14 8 16,-4-4 25-16,0-2-7 15,-1 0 45-15,-5 3-8 0,-2 7-45 16,7 4 44-1,1 6-24-15,0 2-17 0,0 0-6 16,0 0-7-16,0 7-18 16,10 10 13-16,4 2-6 15,5 1 2-15,1-6-3 16,5-6-7-16,5-5 14 16,1-3-2-16,0 0 7 15,-4-17 6-15,-8-8-2 16,-6-5 24-16,-10-7 1 15,-3-3-27-15,0-1 19 16,-2 2-21-16,-9 8-11 16,2 7-22-16,4 9-56 0,5 6-119 15,0 4-514-15</inkml:trace>
  <inkml:trace contextRef="#ctx0" brushRef="#br0" timeOffset="200743.78">24438 1431 699 0,'0'0'121'0,"0"0"-90"16,0 0-18-16,0 0 16 15,0 0-11-15,0 0 6 16,-143 103-4-16,137-31-10 0,1 10 19 15,4 10-23 1,1 2-5-16,0 2-1 0,1-6-3 16,23-8-43-16,13-11-161 15,18-21-134-15</inkml:trace>
  <inkml:trace contextRef="#ctx0" brushRef="#br0" timeOffset="201028.2">25304 1463 845 0,'0'0'115'16,"0"0"-115"-16,0 0-8 15,0 0 8-15,0 0 29 16,0 0 27-16,48 261-33 15,-18-175-12-15,-2 2-7 16,-9-3 4-16,-11-6-16 16,-8-9-22-16,-9-11-11 15,-24-11 7-15,-13-11-31 16,-9-15-22-16,-8-12 20 16,-2-10-27-16,3-11-126 15</inkml:trace>
  <inkml:trace contextRef="#ctx0" brushRef="#br0" timeOffset="201233.1">25744 1928 1043 0,'0'0'67'0,"0"0"-67"15,0 0-2-15,0 0-36 16,0 0 20-16,0 0-55 16,342-30-176-16,-271 42-434 15</inkml:trace>
  <inkml:trace contextRef="#ctx0" brushRef="#br0" timeOffset="201397.19">25856 2166 522 0,'0'0'571'16,"0"0"-544"-16,0 0-25 15,0 0 62-15,0 0-64 16,0 0-3-16,187-4-80 16,-99-6-198-16</inkml:trace>
  <inkml:trace contextRef="#ctx0" brushRef="#br0" timeOffset="202611.75">27718 1881 769 0,'0'0'183'16,"0"0"-180"-16,0 0 15 16,0 0 29-16,0 0-46 15,0 0 8-15,-191-14-7 16,115 14 0-16,-2 0 3 15,-1 5-5-15,7 9 0 16,10 3-2-16,11 2 12 16,17-2-21-16,15 5 11 0,16-2-4 15,3 2-3-15,19 1-9 16,23-1 8-16,13 0 5 16,9 0-11-16,2-5 10 15,-7 0-3-15,-14-3 4 16,-20-2-4-16,-17 2 0 15,-8 1-14-15,-27 5 20 16,-24 6 1-16,-14 1 0 16,-16 0 0-16,-3 5 0 15,2-1-4-15,12-2 4 16,20-2 0-16,20-1-1 16,19-7 3-16,11 0-2 15,30-2 3-15,33-2 11 0,25-1 32 16,21-2-40-16,9-3-5 15,-4-1 0-15,-6 0-1 16,-17-4-9-16,-18 1-37 16,-24-2-133-16,-26-3-225 15</inkml:trace>
  <inkml:trace contextRef="#ctx0" brushRef="#br0" timeOffset="202907.99">26498 2907 305 0,'0'0'616'0,"0"0"-616"16,0 0-91-16,0 0 91 15,0 0 26-15,0 0 32 16,0 105-25-16,4-65-30 16,-2 4 10-16,-2 1-13 15,0-1 0-15,0 1-1 16,-3-7-8-16,0-4-57 16,-1-11-93-16,4-10-108 15</inkml:trace>
  <inkml:trace contextRef="#ctx0" brushRef="#br0" timeOffset="203099.48">26605 2588 828 0,'0'0'112'16,"0"0"-102"-16,0 0-5 15,0 0 7-15,0 0-12 16,0 0-14-16,19-10-88 16,11 17-85-16</inkml:trace>
  <inkml:trace contextRef="#ctx0" brushRef="#br0" timeOffset="203294.96">26723 2956 906 0,'0'0'22'16,"0"0"-22"-16,0 0 0 16,0 0-7-16,0 0 7 15,0 0-60-15,276 19-171 0</inkml:trace>
  <inkml:trace contextRef="#ctx0" brushRef="#br0" timeOffset="203468.54">26733 3214 700 0,'0'0'261'16,"0"0"-261"-16,0 0-25 15,0 0 23-15,0 0-5 16,0 0-153-16,243-14-416 16</inkml:trace>
  <inkml:trace contextRef="#ctx0" brushRef="#br0" timeOffset="203750.78">27224 3070 680 0,'0'0'308'0,"0"0"-308"16,0 0 5-16,0 0 4 15,0 0 31-15,0 0-36 16,-96 202-4-16,119-164 0 16,19-7-43-16,10-8-24 15,5-7-65-15,1-15 1 16,-8-1 2-16,-12-17 129 0,-11-14 52 15,-11-8 77-15,-12-9-29 16,-4-6-18-16,-19-4-70 16,-21 0-12-16,-15 5-28 15,-7 5-127-15,0 2-204 16</inkml:trace>
  <inkml:trace contextRef="#ctx0" brushRef="#br0" timeOffset="204523.14">27219 1303 686 0,'0'0'62'0,"0"0"8"16,0 0 27-16,0 0-14 15,0 0-69-15,0 0-12 16,-8-10-4-16,24 40 4 16,5 8 8-16,0 6-9 15,1-4 7-15,-1-3-7 16,-3-4-1-16,-3-8-7 15,-6-8 3-15,-3-7-49 16,-5-7 13-16,-1-3 5 0,0-8 35 16,0-14 25-1,-6-7-25-15,-3-2 0 0,-1 2 14 16,3 0-9-16,5 7 2 16,2 3 4-16,0 8-5 15,3 5-3-15,13 6-3 16,6 0-10-16,4 17 7 15,4 11-11-15,0 7 13 16,-2-2 0-16,-3-1-25 16,-4-7 16-16,-7-8-72 15,-6-8 28-15,-5-5 14 16,-3-4 11-16,0-8 29 16,0-14 30-16,-11-8-25 15,-1-1 26-15,1-1 9 16,4-1 12-16,7 6-6 0,0 5-45 15,12 7 17-15,14 8-18 16,6 7 6-16,7 5-15 16,3 19 9-16,2 12 0 15,-3 4-4-15,-9 10-6 16,-6 3 9-16,-10 0-62 16,-10-6-108-16</inkml:trace>
  <inkml:trace contextRef="#ctx0" brushRef="#br0" timeOffset="207920.45">28452 2070 562 0,'0'0'102'16,"0"0"-99"-16,0 0 10 16,0 0 33-16,0 0-35 0,0 0-11 15,0 0-3-15,0 0-17 16,0 0 13-16,0 0-11 16,0 0 18-16,0 0 0 15,-2 0 2-15,2 0 7 16,0 0-7-16,-1 0 16 15,1 0 5-15,0 0-23 16,0 0 35-16,0 0-2 16,0 0-21-16,0 0-3 15,0 0-5-15,0 0-4 16,0 0 0-16,0 0 10 16,0 0-10-16,0 0 0 15,0 0 0-15,0 0 10 16,0 0-8-16,0 0 16 15,0 0-4-15,0 0-6 0,0 0 0 16,0 0-8-16,0 0 0 16,0 0-4-16,0 0 4 15,0 0-3-15,0 0-3 16,0 0-31-16,0 0 32 16,-3 0-29-16,-5 0-47 15,-1 0-63-15,-6 0-306 16</inkml:trace>
  <inkml:trace contextRef="#ctx0" brushRef="#br0" timeOffset="208579.69">28440 2063 559 0,'0'0'162'0,"0"0"-161"16,0 0 17-16,0 0 80 15,0 0-28-15,0 0-25 16,0 0-21-16,0 0-22 16,0 0 13-16,0 0-15 15,0 0 0-15,0 9-2 16,-2 13-17-16,1 5 19 15,1 7 0-15,0 0 4 16,4-2-2-16,11-6 3 16,3-2-5-16,-2-7 7 0,-5-5-1 15,-2-7-1-15,-5-2-2 16,-2-3-1-16,-2 0 16 16,0 0-17-16,0 0 39 15,0 0-1-15,0 0-19 16,0 0 18-16,0 0-19 15,0 0-15-15,0 0 2 16,0 0-6-16,0 0 0 16,0 0-5-16,0 0 13 15,0 0-8-15,0 0 0 16,0 0 0-16,0 0-2 16,0 0 2-16,0 0 0 0,0 0 0 15,0 0-4 1,0 0 0-16,0 0-36 0,0 0-51 15,-2 0-23-15,-7 0-180 16</inkml:trace>
  <inkml:trace contextRef="#ctx0" brushRef="#br0" timeOffset="209570.63">28432 2112 369 0,'0'0'109'0,"0"0"-105"16,0 0 12-16,0 0 47 16,0 0 9-16,0 0-46 15,0 0-19-15,0 0 13 16,-2 0-5-16,2 0 6 0,0 0-4 16,0 0-11-1,0 0 3-15,0 0-9 0,0 0 5 16,0 0 8-16,0 0-9 15,0 0 9-15,0 0 1 16,0 0-8-16,0 0 3 16,0 0-8-16,0 0 5 15,0 0-10-15,0 0 4 16,0 0 0-16,0 0-3 16,0 3 10-16,0 8-7 15,0-2 0-15,2 7 5 16,6-1-3-16,-2 3 2 15,1 0-2-15,3-1 12 16,1 1-10-16,5-4 12 16,4-4 0-16,2 0-12 0,2-7 28 15,-1-3-28-15,-1 0 3 16,0-6 17-16,-3-18-1 16,-2-5 16-16,-4-9-18 15,-2-8-19-15,-5-5 20 16,-2-3-19-16,-4 6 2 15,0 6 14-15,0 9-17 16,0 11 19-16,-1 10-16 16,-1 7 3-16,2 3-6 15,0 2-2-15,0 0-5 16,0 5 4-16,-1 19-19 16,-4 13 17-16,-2 18 3 0,-3 13 0 15,-1 9-3-15,0 14 3 16,-2 7 0-16,1 1-2 15,-1-6 9 1,4-15-7-16,0-17 0 0,3-15-8 16,0-14 5-16,3-16-9 15,1-11 12-15,1-5 2 16,-2 0 4-16,1-26 20 16,-1-8-24-16,2-13 8 15,1-5-17-15,0 3 7 16,7-1-5-16,14 6 1 15,4 8-5-15,5 13 7 16,6 9-8-16,3 11-3 16,0 3 11-16,-1 11-3 15,-6 13 5-15,-5 10-7 0,-8 9 15 16,-4 6-8-16,-7 2 7 16,-8-1-3-16,0-4-5 15,0-2 1-15,-8-2 0 16,-2-6-22-16,4-5-126 15,6-14-162-15</inkml:trace>
  <inkml:trace contextRef="#ctx0" brushRef="#br0" timeOffset="210088.75">29084 2654 646 0,'0'0'288'0,"0"0"-286"15,0 0-2-15,0 0 0 16,0 0 10-16,0 0 13 16,-11 108-3-16,7-72-20 15,2-1 0-15,2-5-1 16,0-5 8-16,0-6-10 15,0-9 3-15,0-5-29 16,6-5 14-16,0 0-3 16,5-8 18-16,5-12 20 0,2-6-12 15,2-3-7-15,-4-2 3 16,-4 4 4-16,-4 8-3 16,-5 7-1-16,-2 9 7 15,-1 3 6-15,0 0-17 16,0 8-3-16,4 16-10 15,1 6 12-15,2 3-5 16,2-6 6-16,0-7-12 16,-3-4-1-16,-3-12 2 15,0-4 11-15,2 0 10 0,2-11 22 16,5-13 14 0,0-8-23-16,3-5-3 0,-3-5-13 15,0-7-5-15,1 2-4 16,-5-1-30-16,-1 5-58 15,-4 12-49 1,-3 9-67-16,0 8-275 0</inkml:trace>
  <inkml:trace contextRef="#ctx0" brushRef="#br0" timeOffset="210935.47">29583 2019 784 0,'0'0'71'0,"0"0"-44"15,0 0 23-15,0 0 1 16,0 0 0-16,0 0-46 16,0 0-4-16,30-2-2 0,0 21 1 15,-1 5-2-15,-1 1 2 16,-6 6 0-16,-5 4-8 15,-8-1 11-15,-6 5-3 16,-3 1 0-16,0 3 2 16,0 2-5-16,0-3 3 15,-9-2-38-15,-8-7 6 16,-4-11-36-16,-7-3-20 16,-5-10 48-16,-5-8 12 15,-1-1 16-15,3 0-41 16,11-17-100-16,15-8-205 15</inkml:trace>
  <inkml:trace contextRef="#ctx0" brushRef="#br0" timeOffset="211220.26">29907 2118 740 0,'0'0'92'0,"0"0"-71"16,0 0 46-16,0 0 13 16,0 0-76-16,0 0 3 15,-38 17-14-15,15 11 9 16,1 7-2-16,-1 8 10 0,1 7-6 16,1 5 22-16,6 2-25 15,5-5 5-15,7-6-5 16,3-10-1-16,9-5-4 15,22-6-4-15,11-6-49 16,11-11-49-16,6-8-156 16</inkml:trace>
  <inkml:trace contextRef="#ctx0" brushRef="#br0" timeOffset="211520.46">30174 1772 616 0,'0'0'164'0,"0"0"-158"15,0 0 3-15,0 0 7 16,0 0-16-16,0 0-9 16,2 63 0-16,-1-23 10 15,-1 2-1-15,0 4 0 16,0-4-29-16,0-3-45 16,-1-7-110-16</inkml:trace>
  <inkml:trace contextRef="#ctx0" brushRef="#br0" timeOffset="211844.59">30307 1475 535 0,'0'0'129'0,"0"0"-121"15,0 0 21-15,0 0 35 16,0 0-50-16,0 0-14 15,-10-11-42-15,17 12-88 16,3 10-18-16,-7 2-180 16</inkml:trace>
  <inkml:trace contextRef="#ctx0" brushRef="#br0" timeOffset="212110.87">29966 1635 649 0,'0'0'24'16,"0"0"-19"-16,0 0-10 16,0 0 10-16,0 0-4 15,0 0 13-15,-54 196-7 16,49-146-4-16,1 3-3 15,-1 0 0-15,5-4-5 0,0-4-2 16,21-5-67 0,13-13-134-16</inkml:trace>
  <inkml:trace contextRef="#ctx0" brushRef="#br0" timeOffset="212368.31">30491 1662 614 0,'0'0'60'0,"0"0"-60"0,0 0 4 15,0 0 39-15,0 0-8 16,0 0-16-16,79 222 2 15,-73-164-20-15,-2 1-1 16,2 2 0-16,-5-4-25 16,-1-2-36-16,-10-10-108 15,-24-10-131-15</inkml:trace>
  <inkml:trace contextRef="#ctx0" brushRef="#br0" timeOffset="212638.59">30444 2545 545 0,'0'0'163'0,"0"0"-155"16,0 0 24-16,0 0 7 15,0 0-7-15,0 0-32 16,315 0-9-16,-279 0-132 16</inkml:trace>
  <inkml:trace contextRef="#ctx0" brushRef="#br0" timeOffset="213164.19">31142 2241 841 0,'0'0'52'0,"0"0"-42"15,0 0 40-15,0 0-37 16,0 0-1-16,0 0-12 16,-117 64 0-16,109-21-1 15,8 3 1-15,0-2-8 16,28-4 1-16,13-8-47 0,12-10 5 16,2-9-30-16,-4-11-27 15,-6-2-17-15,-8-13 66 16,-8-11 57-16,-6-2 32 15,-9-3 2-15,-8 7 32 16,-6 6 0-16,0 5-15 16,0 8 15-16,0 3-20 15,-1 0-31-15,-5 23-15 16,-4 7 8-16,0 9 6 16,4 8 22-16,3 3-16 0,3 4 1 15,0 2-20-15,0-1 2 16,-3 3-3-16,-3-3 6 15,-3 0-9-15,-4-5 3 16,-4-2-24-16,-1-8 11 16,-4-5-38-16,1-6 16 15,-3-10-3-15,1-6-23 16,-1-10 27-16,-2-3-6 16,2 0-24-16,3-24-68 15,5-8-286-15</inkml:trace>
  <inkml:trace contextRef="#ctx0" brushRef="#br0" timeOffset="213509.3">31790 2126 599 0,'0'0'313'15,"0"0"-280"-15,0 0-26 0,0 0 0 16,0 0-14-16,0 0 7 15,-5 62 0-15,-4-25-6 16,3-1 10-16,-1 4-4 16,6-2 0-16,1-4-24 15,0-5-54-15,0-12-81 16,0-10-184-16</inkml:trace>
  <inkml:trace contextRef="#ctx0" brushRef="#br0" timeOffset="213713.51">31693 1860 801 0,'0'0'99'15,"0"0"-99"-15,0 0-12 16,0 0 10-16,0 0-16 15,0 0-107-15,10-8-132 16,-8 20-226-16</inkml:trace>
  <inkml:trace contextRef="#ctx0" brushRef="#br0" timeOffset="213919.7">31487 2084 738 0,'0'0'0'0,"0"0"5"16,0 0-5-16,0 0 0 15,0 0 2-15,0 0 6 16,-58 229-8-16,58-179-9 16,0-2-11-16,9-8-52 15,13-10-21-15,14-10-97 16</inkml:trace>
  <inkml:trace contextRef="#ctx0" brushRef="#br0" timeOffset="214155.07">32012 2001 838 0,'0'0'22'0,"0"0"-22"16,0 0-28-16,0 0 28 16,0 0 13-16,0 0-10 15,62 197-1-15,-56-122-2 16,-2 4-2-16,-3 2-4 16,-1-6-102-16,-5-18-94 15</inkml:trace>
  <inkml:trace contextRef="#ctx0" brushRef="#br0" timeOffset="214489.18">32440 1799 59 0,'0'0'777'0,"0"0"-775"15,0 0-2 1,0 0 0-16,0 0 0 0,0 0 12 16,149 203 43-16,-106-96-41 15,2 22-6-15,-8 9-8 16,-15 6 0-16,-22-1 1 15,-10-10 6-15,-40-8-7 16,-20-13 0-16,-18-15-16 16,-17-14-6-16,-16-16-78 15,-16-19-132-15</inkml:trace>
  <inkml:trace contextRef="#ctx0" brushRef="#br0" timeOffset="-214285.47">28747 1697 374 0,'0'0'67'0,"0"0"-67"16,0 0 9-16,0 0 46 15,0 0 45-15,0 0-41 16,-41-53-38-16,33 53 17 16,-1 0-16-16,-5 3-4 15,-5 8 52-15,-5-1-18 16,-6-1-1-16,-7 2-3 15,-11 1-25-15,-1 0 15 16,-6 3-22-16,-3 6-5 16,-2 11 17-16,-1 11-27 0,9 14 19 15,13 11-14 1,15 15 1-16,18 15-5 0,6 17-2 16,16 7 0-16,16 5-3 15,8 3 6-15,3-9-3 16,5-6 0-16,-1-7-6 15,3-8-25-15,2-18-126 16,5-12-298-16</inkml:trace>
  <inkml:trace contextRef="#ctx0" brushRef="#br0" timeOffset="-213417.55">32524 1526 459 0,'0'0'128'0,"0"0"-86"16,0 0 39-16,0 0 56 15,0 0-57-15,0 0 9 16,-17-68-33-16,17 61-18 15,0 1 12-15,3-1-26 16,11 0-5-16,10 2-19 16,11 4 1-16,13 1-10 0,9 0-1 15,-1 16-22-15,-2 2 29 16,-6 3-30-16,-9 0 18 16,-14 1 11-1,-9 0-20-15,-13 0 21 0,-3 4-4 16,-11 5 4-16,-22 1-8 15,-12 2 9-15,-9-2 2 16,1-3 0-16,6-5 13 16,10-7-9-16,13 0-4 15,12-7 0-15,11-3-4 16,1 2 7-16,14-2-3 16,30 6 17-16,19 1-16 0,17 1 22 15,2-4-23-15,-10-3 0 16,-11-1-8-16,-19-5-11 15,-8-2-44-15,-21-4-155 16</inkml:trace>
  <inkml:trace contextRef="#ctx0" brushRef="#br0" timeOffset="-203805.14">26806 5082 751 0,'0'3'130'0,"0"0"-103"15,0 1-18-15,2-4 31 16,1 0 37-16,7 0-36 15,8-13-11-15,17-12-30 0,15-12 10 16,7-4-10-16,2-3 0 16,-5-7 0-16,-9-6-12 15,-9 2 12-15,-12 4 0 16,-8 11 9-16,-10 16-6 16,-5 12 18-16,-1 7-13 15,0 5-4-15,0 11-8 16,-3 27-25-16,-14 22 29 15,-6 18-11-15,2 14 23 16,-3 5-12-16,2 2 0 0,0-6 0 16,1-7-6-16,0-18 6 15,2-15 0-15,4-15-4 16,5-14-20-16,3-14 23 16,4-10 0-16,2 0 2 15,1-17 35-15,0-14-22 16,0-10-11-16,3 1 3 15,15 2-2-15,4 4 3 16,5 8-7-16,1 12-8 16,2 8 0-16,4 6 0 15,2 6 3-15,3 22 4 16,1 14-9-16,-4 8 10 16,-10 3 0-16,-12 9-1 15,-12-3-8-15,-2 0 9 16,-8-4-31-16,-10-7-82 0,3-11-239 15</inkml:trace>
  <inkml:trace contextRef="#ctx0" brushRef="#br0" timeOffset="-203318.55">27575 5554 1008 0,'0'0'211'16,"0"0"-206"-16,0 0-10 16,0 0-7-16,0 0 12 0,0 0 11 15,-63 112-3-15,61-71-4 16,2-2-4-16,0-3-23 16,11-5 11-16,4-8-46 15,-2-10 2-15,-2-10 4 16,-2-3 8-16,-2-11 44 15,2-17 13-15,-3-6-13 16,-2 0 32-16,-2 2-28 16,-2 9 10-16,0 7 24 15,0 8-15-15,0 8 2 16,0 0-25-16,1 0-12 16,4 7 2-16,4 11-12 15,1 7 22-15,5 0-3 0,3-4-32 16,-2-9 13-1,-2-4 9-15,0-8 8 0,-1 0 5 16,2-19 0 0,-1-8 18-16,-1-7 38 0,-2-5-15 15,0-4-6-15,1-10-33 16,1-3 1-16,-2 4-6 16,0 9-47-16,0 10-14 15,3 11-21-15,5 7-128 16,5 0-139-16</inkml:trace>
  <inkml:trace contextRef="#ctx0" brushRef="#br0" timeOffset="-202905.66">28201 4945 723 0,'0'0'187'0,"0"0"-185"16,0 0 44-16,0 0 4 0,0 0-34 15,0 0-2 1,113-41-14-16,-78 41 3 0,-3 15-12 15,-5 5 9-15,-5 3 0 16,-6 8-8-16,-7 8 10 16,-2 7-2-16,-6 1 0 15,-1 2 6-15,0 0-8 16,0-6 2-16,-1-4 0 16,-12-2-10-16,-6-7-13 15,-7-3 0-15,-9-7 2 16,-5-5-20-16,1-7 40 15,4-6-18-15,11-2-58 16,16-8-12-16,8-19-261 16</inkml:trace>
  <inkml:trace contextRef="#ctx0" brushRef="#br0" timeOffset="-202651.76">28726 4970 445 0,'0'0'525'0,"0"0"-509"16,0 0 17-16,0 0 28 15,0 0 4-15,0 0-65 16,-89 30 0-16,80 13-1 16,1 9 6-16,3 3 1 15,4 2-6-15,1 0 14 16,0-1-17-16,1-4 3 0,10-8-33 15,7-7-19-15,3-6-81 16,7-16-99 0,5-13-334-16</inkml:trace>
  <inkml:trace contextRef="#ctx0" brushRef="#br0" timeOffset="-202296.84">28365 4679 429 0,'0'0'171'16,"0"0"-154"-16,0 0 12 15,0 0 9-15,0 0 54 16,0 0-5-16,-73 117-42 16,45-70 15-16,-2 8-16 15,-3 6-23-15,2 9 16 16,2 5-36-16,9 0 7 16,6 0-8-16,11-5 7 15,3-5-19-15,18-4 6 16,28-8-65-16,18-11-39 0,15-16-122 15,2-16-405-15</inkml:trace>
  <inkml:trace contextRef="#ctx0" brushRef="#br0" timeOffset="-201969.22">28998 4705 1032 0,'0'0'0'0,"0"0"-6"16,0 0-6-16,0 0 12 16,0 0 32-16,0 0-9 15,111 262-20-15,-81-187 3 16,-6 2 2-16,-9 0-8 15,-7-6 0-15,-8-3 4 16,-3-8-8-16,-26-2 4 16,-8-11-19-16,-8-5 18 15,-9-8-21-15,-7-10-9 16,-5-9 2-16,2-13-34 16,9-2-25-16,18-19-145 15</inkml:trace>
  <inkml:trace contextRef="#ctx0" brushRef="#br0" timeOffset="-200297.88">29677 5500 43 0,'0'0'58'15,"0"0"-5"-15,0 0-16 16,0 0-11-16,0 0 14 16,0 0-17-16,-17 0-1 15,15 0 16-15,1 0-36 16,1 0-2-16,-2 0-87 15,1 0-120-15</inkml:trace>
  <inkml:trace contextRef="#ctx0" brushRef="#br0" timeOffset="-199448.35">29677 5500 112 0,'-34'0'45'0,"34"0"-16"15,0 0-5-15,0 0-20 16,0 0-4-16,0 0-50 15,0 0 21-15,0 0 29 16,0 0 7-16,0 0 30 16,0 0 7-16,0 0 12 15,0 0 20-15,0 0-27 16,0 0-3-16,0 0-18 16,0 0-12-16,-2 0 4 0,2 0-9 15,-3 0 6 1,1 0 7-16,-1 0-11 0,0 0 9 15,0 0-17-15,1 0 9 16,2 0 21-16,0 0-13 16,-1 0-10-16,1 0 14 15,0 0-23-15,0 0 10 16,0 0-7-16,0 0-3 16,0 0 14-16,0 0-14 15,0 0 4-15,0 0-6 16,-2 0 5-16,2 0-6 15,-1 0 0-15,1 0 2 16,0 0-4-16,0 0 5 16,0 0-3-16,0 0 18 15,0 0-14-15,0 0 15 16,0 0-12-16,0 0-6 0,0 0 15 16,0 0-16-16,0 0 0 15,0 0 0-15,0 0 9 16,0 0-8-16,0 0 9 15,0 0-3-15,0 0 19 16,0 0-20-16,0 0 0 16,0 0 5-16,0 0-7 15,0 0 2-15,-2 0-6 16,2 0 0-16,0 0-1 16,-1 0 3-16,1 0-2 15,0 0 9-15,0 0-2 0,0 0 0 16,0 0-3-1,0 0-3-15,0 0 10 0,0 0-7 16,0 0-4-16,0 0 0 16,0 0 9-16,0 0-9 15,0 0 0-15,0 0 3 16,0 0-3-16,0 0 5 16,0 0-4-16,0 0 9 15,0 0-6-15,0 0 0 16,-2 0-4-16,2 0 5 15,0 0-10-15,0 0 5 16,-1 0 0-16,-1 0-3 0,-3-1 10 16,2 1-7-1,0 0 0-15,0 0 4 0,3 0-12 16,0 0 8-16,0 0 0 16,0 0-3-16,0 0-39 15,0 0-121-15,0-1-276 16</inkml:trace>
  <inkml:trace contextRef="#ctx0" brushRef="#br0" timeOffset="-198598.62">29434 5416 350 0,'0'0'151'16,"0"0"-108"-16,0 0 14 0,0 0 41 15,0 0-22 1,0 0-15-16,0 0-17 0,-8 0-36 16,8 0 3-16,0 5-11 15,-5 7-7-15,1 0 4 16,-2 1 3-16,3-4 0 15,3 0 6-15,0-4-1 16,0-2 2-16,0-3 3 16,0 0-10-16,0 0 21 15,0 0-4-15,0 0-3 16,0 0 12-16,0 0-24 16,6 0 15-16,7 0-17 15,9 3 5-15,8 5-9 0,6 1 4 16,3 3 0-1,-2 0-4-15,-3-3 8 0,-2-1-4 16,-5-2 0-16,-4-3-6 16,-5 0-1-16,-3-3 7 15,-4 0 0-15,-2 0 0 16,2-9 9-16,2-5-8 16,6-3-1-16,1-2 0 15,2-3-7-15,3 4 7 16,-3 1-23-16,0 1 17 15,-5 10-15-15,-3-1 19 16,-3 4-1-16,-3 0-11 16,0 1 7-16,0 1 7 15,4 1-1-15,5 0-3 0,5 0-1 16,5 0 5-16,3 0 0 16,1 0 7-16,-4 8-12 15,-3 2 5-15,-9 5-5 16,-5 2 0-16,-5 4-4 15,-5 0 9-15,0 0 0 16,0-2 6-16,-5-3-6 16,2 0 0-16,2-4 0 15,1-2-3-15,0-3 1 16,0-3-48-16,10 2-51 16,4-6-125-16</inkml:trace>
  <inkml:trace contextRef="#ctx0" brushRef="#br0" timeOffset="-196900.16">29281 5779 554 0,'0'0'112'0,"0"0"-112"16,0 0-4-16,0 0-2 15,0 0 6-15,0 0 16 16,36 66-12-16,-15-45 22 16,7-6-17-16,5-2-4 15,8-2 20-15,4-5-25 16,3 3 10-16,2-7-10 16,-2-2-10-16,-3 0 3 15,-6 0-16-15,-8-11-4 16,-2-3 22-16,-7-5-1 0,-3 1 6 15,-2 5 4-15,-5 5 0 16,1 4 0-16,2 4-4 16,3 0 0-16,6 0-3 15,6 0 3-15,2 10 0 16,3-1-2-16,-4 3 7 16,-4 0-12-16,-8 1 7 15,-5 1-8-15,-7 1 5 16,-5 1-2-16,-2 1 5 15,0 0-4-15,0 0 2 16,0 2-3-16,0-4-125 16,9-3-158-16</inkml:trace>
  <inkml:trace contextRef="#ctx0" brushRef="#br0" timeOffset="-194145.19">30739 5370 450 0,'0'0'167'0,"0"0"-114"16,0 0-17-16,0 0 45 16,0 0 31-16,0 0-73 15,0 0-7-15,0 0-18 16,0 0-8-16,0 0 6 16,0 0-12-16,0 0 0 15,0 0 14-15,-1 0-7 16,-1 0 3-16,2 0-4 15,-2 0-3-15,2 0 14 16,0 0-15-16,-2 0 1 0,1 0 19 16,-1 0-21-16,1 0 15 15,-1 0-16-15,2 0 10 16,0 0-14-16,0 0 4 16,0 0 0-16,0 0-7 15,0 0 14-15,0 0-7 16,0 0 0-16,0 0 4 15,0 0-9-15,0 0 5 16,0 0 0-16,0 0-3 16,0 0 12-16,0 0-9 15,0 0 0-15,0 0 11 16,0 0-15-16,0 0 4 16,0 0 0-16,0 0-2 0,0 0 10 15,0 2-8-15,-1 1 0 16,-10 8-6-16,-11 7 5 15,-6 12 1-15,-8 6 0 16,-2 8 9-16,0 6-5 16,7 1 6-16,6 0-10 15,11 2 5-15,11 0 3 16,3 3-2-16,16-3 1 16,15-6 13-16,11-11-18 15,7-8 10-15,2-11-11 16,3-5 7-16,-4-8-5 15,-5-4-3-15,-6 0 0 16,-6-19 5-16,-8-14-4 16,-4-12 8-16,-6-17-9 15,-6-8-2-15,-6-2-2 0,-3-1-1 16,0 11 5-16,0 7-7 16,-3 15 11-16,-9 11-4 15,2 9 0-15,-6 11 3 16,-6 6-8-16,-11 3 5 15,-13 1-10-15,-9 23 7 16,0 9-100-16,3 4-109 16,13 5-621-16</inkml:trace>
  <inkml:trace contextRef="#ctx0" brushRef="#br0" timeOffset="-192436.23">31356 5871 637 0,'0'0'325'0,"0"0"-297"16,0 0-22-16,0 0 26 15,0 0-13-15,0 0 34 0,-8 0-53 16,8 0 2-16,0 0-10 16,0 0 11-16,0 0-3 15,0 0 0-15,0 0 1 16,0 0-4-16,0-7 3 15,0-5 0-15,0-2 2 16,2-5-2-16,1 2 0 16,-3 6-2-16,0 4 12 15,0 5-7-15,0 2-3 16,0 0 2-16,0 0-13 0,0 0 9 16,0 12-9-1,-8 2 7-15,2 0-5 0,5 0 2 16,1-8-26-16,0-1-8 15,0-3 32-15,0-2-6 16,0 0 15-16,0 0 16 16,0-8 14-16,1-8-14 15,1 4 4-15,-2 4 2 16,0 4 18-16,0 2-40 16,0 2 2-16,0 0-2 15,0 0-44-15,4 0-37 16,2 6-182-16,5 0-213 15</inkml:trace>
  <inkml:trace contextRef="#ctx0" brushRef="#br0" timeOffset="-191266.51">31577 5472 426 0,'0'0'214'15,"0"0"-192"-15,0 0 7 16,0 0 42-16,0 0 6 16,0 0-4-16,-2-2-56 15,2 2-4-15,0 0 15 16,0 0-14-16,0 0 14 16,0 0-13-16,0-3-15 15,0 3 17-15,9 0-17 16,3-2 0-16,3 2-4 15,4 0 5-15,5 0-1 0,3 0 0 16,6 5 4 0,2 4-11-16,1 6 8 0,0 0-1 15,-4 1 0-15,-10 4-1 16,-6 2-5-16,-10-1 6 16,-6 3-4-16,0 1-5 15,-19 1 9-15,-13 1 0 16,-6-2-1-16,-4-4-9 15,2 1 9-15,2-5-13 16,8-3-14-16,8-4 22 16,12-7-23-16,5-1 17 15,5-2-8-15,0 2-43 16,0 5 8-16,12 2 47 16,10 8 8-16,8 1 5 0,3 3-3 15,4 1-2-15,-1 0 0 16,-4-3 6-16,-4 1-6 15,-7-3 0-15,-8 0 4 16,-6-1 1-16,-4 2-2 16,-3-1-3-16,0 4 21 15,0 1-19-15,-1 2 24 16,-15 5-16-16,-6 3-7 16,-7 4 17-16,-1 0-16 15,-1-5-4-15,-3-4 0 16,2-7 10-16,1-8-2 15,1-4 13-15,5-5-11 16,-2-3 23-16,0-11-33 0,-1-21-8 16,-2-14-166-1</inkml:trace>
  <inkml:trace contextRef="#ctx0" brushRef="#br0" timeOffset="-189713.77">27161 6945 174 0,'0'0'347'0,"0"0"-276"15,0 0 4-15,0 0 37 16,0 0-9-16,0 0-27 15,0-12-36-15,0 12 1 16,0 1-33-16,0 21 0 16,0 6-8-16,2 8 6 0,5-2-4 15,4 0 9-15,5-9-3 16,5-6-3-16,10-2 0 16,8-9 1-16,10-8 1 15,5 0-7-15,1-14-4 16,-6-17-5-16,-11-13 13 15,-11-10-4-15,-14-3 0 16,-7 3 4-16,-6 12-2 16,0 16 2-16,-9 8 17 15,3 9 3-15,2 4-17 0,4 5-7 16,0 0 0 0,0 0-15-16,0 14 9 15,0 18-6-15,0 11 12 0,0 10-9 16,0 4 12-16,0-2-3 15,0 1 0-15,0 1 9 16,0-3-11-16,0 0 2 16,0 3 0-16,0-1-6 15,0-3 11-15,0-2-5 16,-7-7 0-16,-3-1 6 16,-3-4-11-16,-8-6 5 15,-6-5 0-15,-4-6-4 16,-4-5 11-16,1-3-7 15,1-11 20-15,3-3 0 16,5 0 37-16,4-3-26 16,8-14-23-16,5-8 28 15,8-8-33-15,0-12-3 0,14-5-15 16,20-1-70 0,14 1-8-16,7 10-87 0,0 6-143 15</inkml:trace>
  <inkml:trace contextRef="#ctx0" brushRef="#br0" timeOffset="-189046.84">28073 7258 553 0,'0'0'118'16,"0"0"-113"-16,0 0 87 15,0 0 27-15,0 0-54 16,0 0-2-16,-2 0-38 16,2 0 7-16,0 0 6 15,0 4-37-15,-1-4 22 16,1 0-17-16,0 0 4 16,-2 0 25-16,2 0-23 0,0 0 12 15,0 0-4 1,0 0-12-16,0 0 6 0,8 0-10 15,14 0 5-15,12 3-7 16,8-1 1-16,3-1-3 16,-5 3 0-16,-4-1 9 15,-5-3-11-15,-7 0 2 16,-3 0 0-16,-8 0-3 16,-2 0 3-16,-1 0 0 15,-5 0-1-15,1 0-6 16,0 0-4-16,1 0-70 15,-1-1-72-15,-4 1-136 16</inkml:trace>
  <inkml:trace contextRef="#ctx0" brushRef="#br0" timeOffset="-188722.72">28066 7450 288 0,'0'0'438'0,"0"0"-435"16,0 0 19-16,0 0 120 16,0 0-27-16,0 0-10 15,4 7-42-15,27-7-28 16,15 0 26-16,9 0-53 0,1 0-2 16,-6 0-6-16,-11 1 7 15,-9 2-10-15,-8 0 3 16,-8 0 0-16,-4 0-7 15,-3 0 10-15,-4-2-3 16,-1-1 0-16,-2 0 9 16,2 0-9-16,-2 0 0 15,1 0-10-15,4 0 7 16,4 0-60-16,4-8-82 16,0-12-218-16</inkml:trace>
  <inkml:trace contextRef="#ctx0" brushRef="#br0" timeOffset="-156424.78">9394 10793 599 0,'-6'0'99'0,"0"0"-99"15,6 0 0-15,0 0 51 0,0 0 16 16,0 0-44-16,0 0-23 16,0 6-5-16,0 7 3 15,-3 1-13-15,3 9 15 16,-3-1 30-16,3-1-30 15,0 1 9-15,18-5-3 16,6-6 4-16,7-5 4 16,12-2-5-16,-1-4-8 15,7-10 8-15,-1-14-7 16,1-9-2-16,-10-9 0 16,-6-2 3-16,-14 5-4 15,-10 2 1-15,-9 12 0 0,0 8 16 16,0 7 5-16,-9 10 2 15,-4 0-23-15,-2 3-1 16,0 17-1-16,3 6 2 16,3 3 0-16,9 1-6 15,0 7 8-15,0 0-2 16,3 2 0-16,6 0 9 16,4 5-12-16,-2-2 3 15,1-2 0-15,-2 6-5 16,-7-6 11-16,0 2-6 15,0-5 0-15,-3-2 3 16,0-3-5-16,0-6 2 16,-3-3 0-16,-10-3-4 0,1-7 8 15,-2-1-4-15,-8-7 13 16,-2-3 12 0,-1-2 26-16,-2-2-25 0,-1-15-24 15,5-7 14-15,1-9-16 16,11-12-8-16,7-12-90 15,4-9-229-15</inkml:trace>
  <inkml:trace contextRef="#ctx0" brushRef="#br0" timeOffset="-156107.75">9928 10347 286 0,'0'0'385'0,"0"0"-340"16,0 0 17-16,0 0 43 15,0 0-97-15,0 0-7 16,9 39 8-16,1-6 9 15,2 7 18-15,-6 4-13 16,3 2-13-16,-3-3-3 16,0-1 0-16,0-2-7 0,0-8 0 15,-3-8-23-15,4-7-61 16,-4-12-147-16</inkml:trace>
  <inkml:trace contextRef="#ctx0" brushRef="#br0" timeOffset="-155900.29">9771 10122 834 0,'0'0'58'0,"0"0"-24"0,0 0 23 16,0 0-8-16,0 0-49 15,0 0-28-15,-9-16-40 16,9 28-96-16,-4 5-142 16</inkml:trace>
  <inkml:trace contextRef="#ctx0" brushRef="#br0" timeOffset="-155673.9">9622 10360 460 0,'0'0'396'0,"0"0"-396"16,0 0-40-16,0 0 40 15,0 0 8-15,0 0 11 16,12 133 3 0,-1-94 0-16,5 1-13 0,9-1-3 15,8 4-1-15,10-10-10 16,11 0-6-16,13-13-126 15,-3-13-124-15</inkml:trace>
  <inkml:trace contextRef="#ctx0" brushRef="#br0" timeOffset="-155410.08">10141 10149 436 0,'0'0'375'16,"0"0"-375"-16,0 0 22 16,0 0-9-16,0 0 76 15,0 0-38-15,94 112-8 16,-45-62-36-16,-4 5 3 16,-5 2-10-16,-7-2 7 15,-9-1-9-15,-9-1 2 16,-12-4-9-16,-3-2 6 15,-9-1-68-15,-24-6-61 16,-7-5-119-16</inkml:trace>
  <inkml:trace contextRef="#ctx0" brushRef="#br0" timeOffset="-154865.52">10378 11425 717 0,'0'0'0'0,"0"0"0"16,0 0 44-16,0 0 36 16,0 0 5-16,0 0-72 15,189-84-6-15,-130 41 25 16,-4-7-20-16,-3-16 14 15,-7-16-17-15,1-17 0 16,-7-11-13-16,-6-12 4 0,-11 7-15 16,-16 12 11-16,-6 18-3 15,0 22 7-15,-6 17 16 16,-7 22-10 0,7 15 48-16,-4 9-39 0,-4 19-9 15,-4 22-12-15,-3 22 1 16,5 12 5-16,7 10 0 15,6 9 10-15,3 1-5 16,0 1-5-16,-3-7 0 16,-2-6-6-16,2-5-1 15,1-11-53-15,2-14-105 16,0-18-288-16</inkml:trace>
  <inkml:trace contextRef="#ctx0" brushRef="#br0" timeOffset="-154551.36">11212 10942 997 0,'0'0'67'0,"0"0"-67"16,0 0 0-16,0 0 29 15,0 0-22-15,0 0 6 16,-191 168-13-16,179-119 7 15,9-8-6-15,3-6-1 16,9-10-19-16,15-13 9 16,7-7-19-16,2-5 29 0,0-12 3 15,-2-10 1-15,-1-11 13 16,-14-4 1-16,-2-2-8 16,-11-5 0-16,-3 4-10 15,0 11-5-15,-9 9-17 16,-9 13-36-16,-1 7-68 15,7 0-193-15</inkml:trace>
  <inkml:trace contextRef="#ctx0" brushRef="#br0" timeOffset="-154041.18">11545 10853 782 0,'0'0'238'16,"0"0"-233"-16,0 0-5 16,0 0 64-16,0 0-34 15,0 0-13-15,-185 61-17 16,177-20 0-16,8 1-2 16,0-3 5-16,30-8-6 15,6-5-10-15,10-12-30 16,2-11 24-16,1-3-4 15,-10-13 13-15,-3-11 5 16,-11 1 10-16,-4-6 5 0,-12 3 17 16,-6 3 2-16,-3 6 22 15,0 4-38-15,-3 9-6 16,-11 4-7-16,-2 1-2 16,1 17-7-16,-3 10 8 15,6 5-3-15,5 6 2 16,7 8 2-16,0 0 0 15,0 4-3-15,4 2 4 16,2 3-1-16,-6 1 0 16,0 2-9-16,0-3 7 15,-16-9-14-15,-10-5-10 16,-6-8 21-16,-7-11-1 16,-10-6 6-16,-5-12 2 15,0-5 3-15,2-12 17 16,4-21-2-16,17-15-19 0,19-13-1 15,12-17-100-15,46-11-233 16</inkml:trace>
  <inkml:trace contextRef="#ctx0" brushRef="#br0" timeOffset="-153441.78">11961 10746 85 0,'0'0'899'0,"0"0"-899"16,0 0-28-16,0 0 19 16,0 0 18-16,0 0 2 15,3 10 8-15,13-14 11 16,7-16 26-16,2-9-50 15,-1-10 2-15,-2-4 0 16,-6-3 2-16,-2-4-10 16,-5 1 0-16,-9 3 1 15,0 10-3-15,0 11 10 16,0 13-8-16,0 8 36 16,0 4-19-16,0 14-17 15,0 24-20-15,0 18 20 16,0 15 0-16,3 11 3 15,0 7-3-15,3 1 0 0,-2-8 10 16,-4-9-12-16,0-7 2 16,0-16-12-16,0-17 8 15,-7-8-27-15,-2-15 31 16,6-8-9-16,-3-2 19 16,3-22 12-16,3-14 0 15,0-5-21-15,0-9 6 16,12-4-7-16,13 3 0 15,5 4-1-15,3 10-19 16,0 14 18-16,-5 10-2 16,-4 13-5-16,-3 0 4 15,-7 16-14-15,-1 13 19 0,-6 12-1 16,-4 5 5-16,-3 1 9 16,0-2-13-16,0-1-6 15,-3-5 1-15,3-2-153 16,0-15-214-16</inkml:trace>
  <inkml:trace contextRef="#ctx0" brushRef="#br0" timeOffset="-152871.79">12503 10975 722 0,'0'0'259'0,"0"0"-256"16,0 0 8-16,0 0 33 15,0 0-40-15,0 0-2 16,-50 105 0-16,44-71 8 15,6-2-6-15,0-5-4 16,0-4 2-16,18-9-11 16,0-6 3-16,5-8 6 0,3 0-3 15,-3-12 10-15,-1-12-5 16,-8-7 3-16,-1-3-4 16,-10-7 26-16,-3 2-18 15,0 3 5-15,0 10-11 16,0 9 5-16,0 11 11 15,0 6-1-15,0 0-18 16,-3 20-9-16,3 9-10 16,0 3 19-16,0 2 1 15,0-4 2-15,10-4-6 16,-1-6-23-16,0-7-29 16,-2-10 33-16,4-3 7 15,-2-6 15-15,0-18 15 16,1-2-12-16,-6-10 43 15,1-3-23-15,-1-3-20 0,0-2 5 16,2 1-8-16,1 7-6 16,-4 9-21-16,6 10-49 15,-3 8-105-15,-3 4-361 16</inkml:trace>
  <inkml:trace contextRef="#ctx0" brushRef="#br0" timeOffset="-152441.41">12935 10502 572 0,'0'0'308'15,"0"0"-283"-15,0 0 29 16,0 0 51-16,0 0-56 16,0 0-40-16,77-9-5 15,-31 9 6-15,3 5-10 16,-4 9 0-16,-3 5 4 0,-6 5-16 15,-6 6 12-15,-8 3 0 16,-8 9-7-16,-11 4 4 16,-3 2 3-16,-3 0 0 15,-21-4-2-15,-6-1-9 16,-4-7-2-16,-5-6-20 16,0-4-2-16,-4-9-49 15,8-7 18-15,12-7-64 16,17-3-121-16</inkml:trace>
  <inkml:trace contextRef="#ctx0" brushRef="#br0" timeOffset="-152185.09">13436 10618 573 0,'0'0'405'0,"0"0"-397"16,0 0 60-16,0 0 4 15,0 0-36-15,0 0-22 16,-147 22-6-16,118 15 1 16,5 12 15-16,5-1-9 15,7 4 7-15,7 0-19 16,5-5-2-16,8-8-1 16,20-2 4-16,8-10-11 15,7-11-39-15,5-10-63 16,-2-6-77-16,-1-6-341 15</inkml:trace>
  <inkml:trace contextRef="#ctx0" brushRef="#br0" timeOffset="-151917.16">13791 10132 692 0,'0'0'301'0,"0"0"-301"16,0 0 0-1,0 0 5-15,0 0 79 0,0 0-22 16,-6 194-57-16,6-137 15 16,0-5-20-16,0-6 4 15,0-2-8-15,0-7 4 16,-3-5-33-16,-3-8-26 15,3-8-84-15,0-10-73 16</inkml:trace>
  <inkml:trace contextRef="#ctx0" brushRef="#br0" timeOffset="-151692.78">13676 9983 896 0,'0'0'31'0,"0"0"-17"16,0 0-9-16,0 0 22 15,0 0-27-15,0 0-110 16,3-3-131-16</inkml:trace>
  <inkml:trace contextRef="#ctx0" brushRef="#br0" timeOffset="-151413.48">13406 9969 595 0,'0'0'235'0,"0"0"-235"15,0 0-6-15,0 0 6 16,0 0 47-16,0 0-42 0,-26 183 9 16,22-113-14-1,1 5 0-15,3 4 0 0,0-11 0 16,10-9-5-1,16-11-46-15,7-14-92 16,6-15-192-16</inkml:trace>
  <inkml:trace contextRef="#ctx0" brushRef="#br0" timeOffset="-151123.22">13948 9951 832 0,'0'0'88'0,"0"0"-87"15,0 0 3-15,0 0 23 16,0 0 55-16,0 0-42 16,104 164-16-16,-92-98 9 15,-11 7-24-15,-1 3 6 16,0 0-14-16,-7-9 6 15,-15-5-14-15,-11-5 3 16,-12-9-34-16,-10-3 3 16,-13-10-46-16,-4-8 9 15,-3-10-105-15,8-12-369 16</inkml:trace>
  <inkml:trace contextRef="#ctx0" brushRef="#br0" timeOffset="-150462.95">14201 9944 600 0,'0'0'145'0,"0"0"-142"15,0 0-2-15,0 0-1 16,0 0 30-16,0 0-30 16,95 20 13-16,-89 3 4 15,-1 10 4-15,0 7 40 16,-1 6 0-16,2 10-36 15,0 11 19-15,0 12-40 16,-3 7 11-16,0 3 5 0,-3 0-14 16,0 3 6-16,-3-7-12 15,-18-1 0-15,-12-8-3 16,-13-7 3-16,-12-7-25 16,-11-9-106-16,-10-6-159 15</inkml:trace>
  <inkml:trace contextRef="#ctx0" brushRef="#br0" timeOffset="-149614.22">11983 10174 617 0,'0'0'35'0,"0"0"8"16,0 0 27-1,0 0 28-15,0 0-55 0,0 0-34 16,-22 16-12-16,8 25 6 16,-11 13 43-16,-5 8 4 15,2 10-35-15,4 12 31 16,5 12-17-16,5 3-20 15,8 6 27-15,6-3-35 16,0-6 1-16,17-4 1 16,17-9 9-16,16-4-24 15,18-6-22-15,7-16-184 16,9-15-594-16</inkml:trace>
  <inkml:trace contextRef="#ctx0" brushRef="#br0" timeOffset="-148520.21">14795 10911 419 0,'4'0'70'0,"-3"0"15"16,1 0 39-16,-2 0 3 15,0 0-34-15,0 0-52 16,1 0 9-16,5 3-19 16,13 1-13-16,10 0 40 15,20-1-6-15,16-3-23 0,3 3-22 16,7-3 5-16,-10 0-24 15,-9 0-22-15,-16 0-73 16,-13 0-30-16,-24 0-89 16,-3-17-325-16</inkml:trace>
  <inkml:trace contextRef="#ctx0" brushRef="#br0" timeOffset="-148290.28">15095 10713 845 0,'0'0'52'16,"0"0"-42"-16,0 0 68 0,0 0-18 15,0 0-31 1,0 0-29-16,-24 43 0 0,18 0 8 16,3 11-8-16,3 4 13 15,0 3-9-15,0-3 7 16,3 5-22-16,19-5-37 15,8-13-160-15,6-9-374 16</inkml:trace>
  <inkml:trace contextRef="#ctx0" brushRef="#br0" timeOffset="-147151.66">15903 10621 757 0,'0'0'76'0,"0"0"-65"15,0 0-4-15,0 0 59 16,0 0-48-16,0 0-14 0,-9 56 30 16,9-29-27-16,0 4 11 15,3 3 23-15,3 7-37 16,-2 7 39-16,-1 3-14 16,2 1-23-16,-1 2 9 15,4-5-6-15,-2-3-9 16,3-5 0-16,0-7-12 15,2-4-11-15,5-7-55 16,0-12-95-16,0-11-142 16</inkml:trace>
  <inkml:trace contextRef="#ctx0" brushRef="#br0" timeOffset="-146933.68">16267 10919 958 0,'0'0'34'15,"0"0"-21"-15,0 0 5 16,0 0 31-16,0 0-24 16,0 0-13-16,0 0-7 15,150-5-10-15,-82 5-19 16,-3 0-129-16,-8 0-134 15</inkml:trace>
  <inkml:trace contextRef="#ctx0" brushRef="#br0" timeOffset="-146401.1">16748 10651 957 0,'0'0'14'0,"0"0"13"16,0 0 21-16,0 0-14 16,0 0-34-16,0 0 15 15,-52 86-12-15,48-50-3 16,4 1 0-16,0-4 1 16,21-4-1-16,11-7-14 0,9-7-1 15,9-10-41-15,1-5 5 16,0 0-10-16,-8-15 27 15,-9-6 33-15,-12-4-10 16,-12 1 11-16,-10 0 25 16,0 8-7-16,-10 1 22 15,-7 5-21-15,7 6-1 16,1 4 8-16,6 0-24 16,-3 16-2-16,6 11 4 15,0 6 0-15,0 3 13 16,12 3 1-16,4 2-14 15,1 5 5-15,2 0-6 16,-6 3-3-16,4 1 0 0,-8-1 7 16,-3-3-16-1,-6-2 5-15,0 1-29 0,0-4 26 16,-6-4-33-16,-18-8 33 16,-4-9 3-16,-4-7 7 15,-2-13-7-15,0 0 4 16,1-23 0-16,10-14 8 15,16-6-8-15,7-7-8 16,27-9-138-16,22-7-341 16</inkml:trace>
  <inkml:trace contextRef="#ctx0" brushRef="#br0" timeOffset="-146140.8">17417 10433 680 0,'0'0'130'0,"0"0"-120"16,0 0-7-16,0 0 53 15,0 0 11-15,0 0-41 16,15 146-10-16,-11-97-11 15,2 0-4-15,-3 1-1 16,-2-10-2-16,-1-5-9 0,0-11-98 16,0-11-118-16</inkml:trace>
  <inkml:trace contextRef="#ctx0" brushRef="#br0" timeOffset="-145936.34">17382 10195 761 0,'0'0'93'16,"0"0"-69"-16,0 0-13 0,0 0-8 15,0 0-6-15,0 0-123 16,15-19-155-16</inkml:trace>
  <inkml:trace contextRef="#ctx0" brushRef="#br0" timeOffset="-145729.9">17205 10347 732 0,'0'0'61'0,"0"0"-47"15,0 0-11-15,0 0 50 16,0 0-18-16,0 0-33 0,-36 277 5 16,36-220-3-1,0-3-8-15,0-10-1 0,11-4-93 16,11-13-54-16,11-12-179 16</inkml:trace>
  <inkml:trace contextRef="#ctx0" brushRef="#br0" timeOffset="-145254.99">17845 10244 722 0,'0'0'103'0,"0"0"-103"16,0 0 0-16,0 0 60 16,0 0-15-16,0 0-10 15,52 195-20-15,-48-136-12 16,-4 5 4-16,0 2-7 15,-1-4 0-15,-14 0-5 16,-1-11-6-16,-5-5-29 16,-4-15-36-16,-5-10-122 15,0-13-440-15</inkml:trace>
  <inkml:trace contextRef="#ctx0" brushRef="#br0" timeOffset="-144798.22">18239 9999 596 0,'0'0'184'0,"0"0"-184"16,0 0 0-16,0 0 3 15,0 0 62-15,0 0-3 16,120 169-22-16,-81-98-39 16,-7 6 26-16,-7 4-26 15,-11 5 2-15,-10-1 7 16,-4 1-5-16,-21 4-5 0,-18-1 0 16,-10-3 14-1,-14 0-20-15,-10-4 6 16,-4-6-19-16,-5-4-6 15,1-6-109-15,4-12-115 0</inkml:trace>
  <inkml:trace contextRef="#ctx0" brushRef="#br0" timeOffset="-144197.68">15646 10386 621 0,'0'0'65'0,"0"0"-58"15,0 0 15-15,0 0 18 16,0 0-19-16,0 0-21 15,5 39 4-15,-5 2 16 16,0 15 24-16,0 14-18 0,0 12 36 16,0 6-33-16,-11 10-6 15,7 3-2-15,4 5-15 16,0 3-1-16,15 0-5 16,12-6-5-16,19-11 2 15,13-12-102-15,12-22-148 16</inkml:trace>
  <inkml:trace contextRef="#ctx0" brushRef="#br0" timeOffset="-143268.55">18190 11427 650 0,'17'0'73'16,"8"0"-72"-16,8-2 116 0,5-13-31 15,4-5-45-15,10-6-3 16,4-1-25-16,6-12 11 16,-1-2 13-16,0-14-23 15,2-8 4-15,-5-16-18 16,-6-13-7-16,-6-4 7 15,-11-2-44-15,-12 8 36 16,-14 7 2-16,-4 10 2 16,-5 9-1-16,0 14 5 15,0 13 0-15,-5 17-4 16,4 18 4-16,-7 4-1 16,-4 38-11-16,-5 22-4 15,1 24 12-15,3 17 4 16,6 6 0-16,4 6-8 0,-3-1 12 15,-2-7-4 1,2-7 0-16,2-8-81 0,4-16-87 16,0-15-421-16</inkml:trace>
  <inkml:trace contextRef="#ctx0" brushRef="#br0" timeOffset="-142945.4">19031 11057 983 0,'0'0'21'0,"0"0"-17"0,0 0-4 16,0 0 21-16,0 0-4 16,0 0 6-16,-154 250-23 15,154-193 0-15,21-7-1 16,15-10-39-16,3-18 8 15,5-15 17-15,1-7-25 16,-5-19 33-16,-5-15 3 16,-11-8 4-16,-8-8 19 15,-10 1 1-15,-6-2-11 16,0 5-5-16,-19 7 4 16,-10 12-15-16,-2 13 7 15,0 12-20-15,1 2-55 0,12 0-199 16</inkml:trace>
  <inkml:trace contextRef="#ctx0" brushRef="#br0" timeOffset="-142459.25">19410 11044 981 0,'0'0'58'15,"0"0"-47"-15,0 0 37 16,0 0-3-16,0 0-36 16,0 0-5-16,-152 75 4 15,152-29-8-15,7-1 0 0,29-6-18 16,16-11-11-16,10-11-19 16,6-13-24-16,-7-4 4 15,-8-4-23-15,-11-15 91 16,-10-7 3-16,-15-1-2 15,-9-2 43-15,-8 1 2 16,0 3-8-16,-16 8-10 16,-7 11-20-16,1 6 2 15,-5 0-10-15,8 19-1 16,7 13-3-16,4 9 6 16,8 5-2-16,0 10 33 15,8 8-31-15,7 5 11 16,-2 1-13-16,1-5 8 0,-7 0-18 15,-7-4 10-15,0-2-23 16,-14-4-10-16,-18-5-23 16,-10-11 43-16,-10-12 11 15,-5-12 0-15,2-13 1 16,7-2 1-16,11-22 0 16,16-19-3-16,18-8 2 15,4-11-187-15</inkml:trace>
  <inkml:trace contextRef="#ctx0" brushRef="#br0" timeOffset="-141769.1">20398 10394 701 0,'0'0'101'0,"0"0"-68"16,0 0 13-16,0 0-18 16,0 0-1-16,0 0-17 15,-129 78-9-15,76-11 40 16,1 12-23-16,4 10 22 16,5 9-1-16,8 5-29 15,6-3 37-15,13-1-39 16,7-6-8-16,9-8 7 0,12-6-1 15,20-7-12-15,18-8-25 16,10-16-86-16,1-18-112 16,-2-19-519-16</inkml:trace>
  <inkml:trace contextRef="#ctx0" brushRef="#br0" timeOffset="-141466.18">20618 10671 765 0,'0'0'98'15,"0"0"-93"-15,0 0 26 16,0 0 1-16,0 0-22 15,0 0 39-15,-5 112-5 16,4-53 5-16,-5-4-24 16,-3 3 0-16,-2-2-8 15,-1 0-9-15,2-4-6 16,3-6-2-16,4-1-52 16,3-9-64-16,0-13-238 15</inkml:trace>
  <inkml:trace contextRef="#ctx0" brushRef="#br0" timeOffset="-141264.72">20798 11064 710 0,'0'0'267'15,"0"0"-242"-15,0 0 48 16,0 0 26-16,0 0-82 15,0 0-10-15,109-27-14 16,-56 27-7-16,-1 0-94 0,0-4-102 16,-9-8-455-1</inkml:trace>
  <inkml:trace contextRef="#ctx0" brushRef="#br0" timeOffset="-140635.22">21203 11001 313 0,'0'0'599'0,"0"0"-599"0,0 0-17 15,0 0 13 1,0 0 4-16,0 0 8 0,-16 32-8 16,40-32 17-16,8-10 2 15,7-15-14-15,-1-9 14 16,2-8-18-16,-2-12 5 16,-2-11-10-16,-8-8 4 15,-7 3 0-15,-12 9 0 16,-9 10 0-16,0 15-4 15,0 17 4-15,0 12 0 0,-3 7 2 16,-3 9-2 0,1 28-1-16,-3 20 1 0,1 21 8 15,3 15 31-15,-2 10-21 16,0 2-5-16,-4 0-10 16,1-10 3-16,-8-11-6 15,2-18 0-15,-2-16-32 16,-2-13 11-16,3-17-6 15,9-12 26-15,-2-8-6 16,4-11 14-16,5-21 29 16,0-11-23-16,5-6 4 15,13 0 25-15,5-4-37 16,7 0-3-16,2 7-2 16,-1 13 4-16,-1 13-5 15,-3 11 1-15,-5 9-16 0,-2 5 13 16,-3 25-10-16,0 12 10 15,-2 9-8-15,-8 1 18 16,-1 2-14-16,-3-5-44 16,-1-3-159-16,0-13-565 15</inkml:trace>
  <inkml:trace contextRef="#ctx0" brushRef="#br0" timeOffset="-140122.58">21792 11246 1005 0,'0'0'39'0,"0"0"-32"16,0 0-7-16,0 0 1 15,0 0-1-15,0 0 0 16,-39 142 5-16,39-103-2 15,0-2-3-15,1-11-2 16,11-6-32-16,4-13-32 16,1-7 33-16,1-3-2 15,-2-22 35-15,-2-8 9 16,-5-6 19-16,-2 0 14 16,3-1-3-16,-4 3-30 15,4 11 25-15,-9 6-25 16,1 11 0-16,-2 9 4 0,0 0-13 15,0 6-8-15,1 24-6 16,2 6 8-16,6 10 2 16,0-3 4-1,5-3-14-15,-1-11-2 0,3-8-45 16,4-12 21-16,2-9 37 16,1-6-8-16,-3-18 9 15,1-8 4-15,-3-7 43 16,-3-2 11-16,-5-5-34 15,1 0 22-15,-8 0-16 16,-3 2-25-16,0 8-6 16,-7 12 1-16,-9 12-51 0,-1 6-107 15,5 2-338-15</inkml:trace>
  <inkml:trace contextRef="#ctx0" brushRef="#br0" timeOffset="-139684.25">22285 10551 825 0,'0'0'97'0,"0"0"-66"16,0 0 9-16,0 0 19 15,0 0-14-15,0 0-34 16,143 27-5-16,-91-5-6 15,-8 4 3-15,-11 5-14 16,-9 8 11-16,-12 5 0 0,-11 2-11 16,-1 4 17-16,-13 2-6 15,-17-2 0 1,-6-4 5-16,-3-3-15 16,1-6 9-16,-3-4-53 0,7-7-21 15,7-9-96-15,9-11 50 16,12-6-68-16,6 0-221 15</inkml:trace>
  <inkml:trace contextRef="#ctx0" brushRef="#br0" timeOffset="-139437.89">22631 10746 776 0,'0'0'16'15,"0"0"3"-15,0 0 72 16,0 0-48-16,0 0-6 16,0 0 17-16,-56 168-19 15,47-110-35-15,4-2 10 16,4 3-10-16,1-4 0 16,3-5-1-16,16-10-63 15,6-10-50-15,7-17-86 16,1-13-378-16</inkml:trace>
  <inkml:trace contextRef="#ctx0" brushRef="#br0" timeOffset="-139163.65">23015 10261 890 0,'0'0'0'0,"0"0"-8"16,0 0 8-16,0 0 43 16,0 0-3-16,0 0-4 15,-30 333-35-15,24-279 12 0,1-6-24 16,2-9 11-1,-1-10-74-15,0-10-52 0,-1-13-161 16</inkml:trace>
  <inkml:trace contextRef="#ctx0" brushRef="#br0" timeOffset="-138984.12">22919 10047 572 0,'0'0'0'16,"0"0"-224"0</inkml:trace>
  <inkml:trace contextRef="#ctx0" brushRef="#br0" timeOffset="-138768.65">22753 10143 627 0,'0'0'76'15,"0"0"-62"-15,0 0 5 16,0 0 8-16,0 0-8 0,0 0-16 15,-53 369 4-15,50-302-7 16,3-8-40-16,0-10-69 16,9-9-164-16</inkml:trace>
  <inkml:trace contextRef="#ctx0" brushRef="#br0" timeOffset="-138512.65">23288 10235 304 0,'0'0'544'0,"0"0"-542"16,0 0-2-16,0 0 0 16,0 0 26-16,0 0 15 15,30 221-28-15,-30-142-2 16,0 4-2-16,0 0-9 15,-7-5 0-15,-9-4-2 16,-3-18 0-16,-8-10-61 16,-1-20-76-16,-5-12-120 15</inkml:trace>
  <inkml:trace contextRef="#ctx0" brushRef="#br0" timeOffset="-138221.89">23591 10093 692 0,'0'0'159'0,"0"0"-150"16,0 0-9-16,0 0 59 15,0 0-19-15,0 0 22 16,111 531-43-16,-96-388 13 16,-12 4 10-16,-3 3-39 15,-25-14 5-15,-24-1-8 16,-22-16-7-16,-30-18-16 16,-30-17-136-16,-24-27-231 0</inkml:trace>
  <inkml:trace contextRef="#ctx0" brushRef="#br0" timeOffset="-134402.55">9495 9897 334 0,'0'0'120'0,"0"0"-87"16,0 0-14-16,0 0 53 15,0 0-24-15,0 0-18 0,0 0 24 16,0 0-24-16,-3 5 0 15,-4 0-22 1,-5 10 7-16,-12 7-15 0,-7 11 12 16,-2 1-10-16,3 5-2 15,5 3 3-15,2 1-3 16,4 7 0-16,1 4 9 16,3-2-9-16,2 4 0 15,0 0 1-15,3-3 17 16,0 3-14-16,4 4-2 15,3-1-2-15,-3 8 10 16,3 2-14-16,-6 0 4 16,0 0 0-16,3 1-3 0,-6-1 11 15,2 1-8 1,7 5 0-16,3 4 10 0,0 11-7 16,19 3-3-16,20 6 0 15,16-1 8-15,9-6-2 16,5-2-2-16,-2-4-4 15,-10-11-6-15,-11-11-12 16,-18-12-75-16,-16-16-118 16</inkml:trace>
  <inkml:trace contextRef="#ctx0" brushRef="#br0" timeOffset="-129219.91">26806 6310 506 0,'0'3'102'0,"0"0"-102"16,5-2-12-16,19 2 12 15,15-2 6-15,14 4 27 16,8 0-32-16,4 5 11 15,-1-4 0-15,-5 4-10 16,6-3 28-16,3-4-24 0,2 0 2 16,5-3-3-1,1 0 5-15,-3 0-6 0,-2 0-4 16,-4 0 0-16,-1 2 3 16,-3 1-3-16,-2 0 0 15,-3 1-4-15,-3-2 14 16,0 0-10-16,3-1 0 15,0 1 0-15,4 1-4 16,0 1 4-16,1 0 0 16,1 2-6-16,4-1 12 15,3 1-6-15,5-1 0 16,2 1 4-16,1-4-14 16,-2 1 10-16,-2-3 0 15,-5 3-1-15,-1-2 4 0,-10 2-4 16,-3-1 1-16,0 1 0 15,2 2-4-15,10 1 4 16,5 0 0-16,0 4-1 16,6-1 1-16,-1-2 0 15,2-3 0-15,5 0-5 16,-4 0-1-16,-4-4 3 16,-7 0 3-16,-6 0-4 15,-2 0 12-15,1 0-8 16,5 0 0-16,2 0 0 15,6 0-2-15,1 3 2 0,7-1 0 16,-2 1-2 0,-3-2 7-16,-8-1-5 0,-12 0 0 15,-8 0 3-15,-7 0-14 16,-2 0 9-16,0 0 2 16,4 3 10-16,5 0-6 15,1-1 6-15,5 3-10 16,2 1 4-16,1-2-7 15,1 3 3-15,-3 1 0 16,-6 1-3-16,-11-2 10 16,-10-2-7-16,-12 0 0 15,-7-4 3-15,-2 0 2 16,6 2 26-16,11-3 10 16,19 7-18-16,21 0-19 15,14 3 5-15,4 2-9 0,-5-5 4 16,-14 4-9-16,-18-3 5 15,-19-2 0-15,-12-2 16 16,-11-4-1-16,-6 0 25 16,0 0 32-16,0 0-26 15,0 0 7-15,0 0-39 16,3 0 1-16,-2 0-5 16,2 0-6-16,3 0 10 15,-2 0-14-15,2 0 2 16,-1 2-15-16,-5-2 13 15,0 1 0-15,0-1-3 16,0 0 1-16,0 0 1 0,0 0 1 16,0 0 0-1,0 0-2-15,0 1 2 0,6 5-11 16,3-1-62-16,-3-5-68 16,-6-3-353-16</inkml:trace>
  <inkml:trace contextRef="#ctx0" brushRef="#br0" timeOffset="-124501.34">29534 7178 441 0,'-9'0'19'0,"1"0"-16"16,0 0 86 0,4-1 2-16,1-1-33 0,1 2-7 15,1 0-38-15,-1-1 27 16,0 0-8-16,-3 1-23 15,-4-3 9-15,-5 3-13 16,-8 0-5-16,-8 4 22 16,-3 14-22-16,-4 6 33 15,-3 12-16-15,3 7-9 16,-1 7 28-16,5 8-25 16,9 5 2-16,15-2 9 15,9-3-14-15,19-3 10 0,28-4-5 16,20-4-3-16,18-4 8 15,9-14-12-15,-3-10 1 16,-4-12-7-16,-16-7 5 16,-9 0-5-16,-12-16 0 15,-11-14 3-15,-11-8 21 16,-7-15-3-16,-12-11 11 16,-6-12-22-16,-3-2 1 15,0-3-10-15,-13 9-1 16,-8 16 0-16,-1 17 15 15,-5 16-9-15,-3 9-1 16,-6 14-5-16,-10 0-19 16,-17 33 5-16,-14 13-65 15,-3 11-91-15,11-3-355 16</inkml:trace>
  <inkml:trace contextRef="#ctx0" brushRef="#br0" timeOffset="-122999.72">29219 4421 315 0,'0'-1'271'15,"0"-2"-214"-15,0 0 36 0,0 0-6 16,0 1-27-16,0 2 10 15,0-1-42-15,0 1 7 16,0 0 9-16,0 0-20 16,0 0 21-16,0 0-23 15,0 0-21-15,0 0-1 16,0 14-9-16,-8 9 9 16,-4 10-9-16,1 6 22 15,3 6-11-15,3 6-2 16,5-2 0-16,0-4-1 15,0-6 4-15,0-7-3 16,3-10 0-16,2-5-6 0,2-7 1 16,-3-3-57-1,4-7-97-15,-1-7-112 16</inkml:trace>
  <inkml:trace contextRef="#ctx0" brushRef="#br0" timeOffset="-122767.35">29305 4099 871 0,'0'0'30'16,"0"0"16"-16,0 0-38 0,0 0 6 15,0 0-14-15,0 0-9 16,0-17-61-16,0 28-99 16,0-1-203-16</inkml:trace>
  <inkml:trace contextRef="#ctx0" brushRef="#br0" timeOffset="-122505.04">28995 4167 578 0,'0'0'115'0,"0"0"-93"16,0 0-4-16,0 0 50 16,0 0-53-16,0 0-14 15,-120 88 24-15,111-44-24 16,3 7 9-16,3 8-3 15,3 7 5-15,0 4-8 16,18 3-4-16,9 0-32 16,13-10-24-16,16-15-113 15,11-19-182-15</inkml:trace>
  <inkml:trace contextRef="#ctx0" brushRef="#br0" timeOffset="-122263.7">29536 4250 518 0,'0'0'181'0,"0"0"-181"15,0 0 5-15,0 0 35 16,0 0 3-16,0 0-10 15,100 155 29-15,-100-94-41 16,0 9-18-16,-12 7-3 0,-13 3-3 16,-11-7-182-16</inkml:trace>
  <inkml:trace contextRef="#ctx0" brushRef="#br0" timeOffset="-121407.47">27877 6604 710 0,'0'0'0'0,"0"0"-15"15,0 0 15-15,0 0 6 16,0 0 36-16,0 0-21 16,-31 189-16-16,31-154 12 15,0 0-17-15,0-1 1 16,6-3 1-16,-3-3-2 15,-3-6-24-15,0-5-82 16,0-10-266-16</inkml:trace>
  <inkml:trace contextRef="#ctx0" brushRef="#br0" timeOffset="-121122.18">27883 6355 738 0,'0'0'70'0,"0"0"-67"15,0 0-3-15,0 0 23 16,0 0-21-16,0 0-3 15,0-12 1-15,2 16-15 16,4 6 8-16,0 3 7 16,0-2-29-16,-3 0-12 0,-3-4-90 15,-2-3-280-15</inkml:trace>
  <inkml:trace contextRef="#ctx0" brushRef="#br0" timeOffset="-120870.72">27583 6399 432 0,'0'0'279'0,"0"0"-279"15,0 0-35-15,0 0 33 16,0 0 2-16,0 0 17 15,8 215 6-15,6-164-1 0,-3-3-13 16,0-1-3-16,-2-4-3 16,5-2-3-16,6-7-11 15,4-5-133-15,7-14-338 16</inkml:trace>
  <inkml:trace contextRef="#ctx0" brushRef="#br0" timeOffset="-120614.18">28128 6346 673 0,'0'0'197'0,"0"0"-197"15,0 0-55-15,0 0 55 16,0 0 11-16,0 0 36 15,54 146-29-15,-34-92 0 16,1 2-12-16,-6 4-1 16,-6-2 5-16,-6-1-10 15,-3-6-3-15,-10-1-35 16,-21-7-239-16</inkml:trace>
  <inkml:trace contextRef="#ctx0" brushRef="#br0" timeOffset="-117268.95">32452 5849 330 0,'0'0'117'16,"0"0"-109"-16,0 0 6 15,0 0 77-15,0 0-28 16,0 0-31-16,0 0-1 15,2-7-26-15,-2 7 24 16,0 0 11-16,0 0-3 16,0 0 24-16,0 0-27 15,0 0 5-15,0 0 11 16,0-1-20-16,0 1 9 16,0-2-15-16,0 2-20 15,0 0 10-15,0 0-14 0,0 0 0 16,0 0-4-16,0 0 11 15,0 0-7-15,0 0 0 16,0 0 0-16,0 0-2 16,0 0 7-16,0 0-5 15,0 0 20-15,0 0-20 16,0 0 29-16,0 0-13 16,0 0-15-16,0 0 8 15,0 0-9-15,0 0 0 16,0 0-1-16,0 0 8 15,0 0-7-15,0 0 4 16,0 0-4-16,0 0 20 16,0 0-19-16,0 0 3 0,0 0 1 15,0 0 6-15,0 0-9 16,0 0-2-16,0 0 1 16,0-1-8-16,0 1 7 15,0 0 0-15,0 0-1 16,0 0 9-16,0 0-8 15,1 0 0-15,1 0-23 16,1 0-35-16,1 0-111 16,2-3-221-16</inkml:trace>
  <inkml:trace contextRef="#ctx0" brushRef="#br0" timeOffset="-115563.65">32444 5808 361 0,'0'0'141'0,"0"0"-132"15,0 0 17-15,0 0 75 16,0 0-29-16,0 0 1 0,0 0-38 16,0 0-17-1,0 0 22-15,0 0-23 0,0 0 6 16,0 0 2-16,0 0-21 15,0 0 25-15,0 0-10 16,0 0-10-16,0 0 22 16,0 0-27-16,0 0 4 15,0 0 4-15,0 0-5 16,0 0 3-16,0 0-10 16,0 0 7-16,0 0 1 15,0 0-2-15,0 0-6 16,0 0 10-16,0-2-2 15,0 1 5-15,0-2-13 0,0 0 3 16,0 3-7 0,0-3 6-16,0 3-2 15,0-2 0-15,0 2-24 16,0 0 3-16,0 0-17 0,0 0 5 16,0 0 29-16,0 0-18 15,0 0 22-15,0 0-2 16,0 0 1-16,0 0-1 15,0 0 2-15,0 0 0 16,0 0-2-16,0 0 7 16,0 0-5-16,0 0 2 15,0 0 9-15,0 0-6 16,0 0-1-16,0 0-3 16,0 0 26-16,0 0-20 15,0 0 17-15,0-2 8 0,0 2-24 16,0 0 17-16,0-1-17 15,0-1-5-15,0-1 18 16,0 1-19-16,0 0-2 16,0-1 0-16,0 3 7 15,0 0-11-15,0 0 4 16,0 0 0-16,0 0-8 16,0 0 10-16,0 0-2 15,0 0 0-15,0 0-65 16,-4-5-131-16</inkml:trace>
  <inkml:trace contextRef="#ctx0" brushRef="#br0" timeOffset="-114527.33">32440 5516 854 0,'0'0'36'16,"0"0"-29"-16,0 0-7 0,0 0 5 15,0 0 34-15,0 0-4 16,-64-208-19-16,19 171-1 15,-10-5-11-15,-9 3-4 16,-6 2 0-16,-2 5 12 16,1 3-15-16,3 10 3 15,4 7-1-15,1 5-6 16,-2 7 4-16,-8 0 3 16,-6 9 0-16,-11 6 7 15,1 2-7-15,1-3 0 16,4 1 0-16,7-4-3 15,8 2 7-15,11-6-4 16,10 4 1-16,10-4 10 16,5-1-12-16,9 5 1 15,-2-2 0-15,3 5-5 16,-1 2 8-16,-5 5-3 0,3 5 0 16,-4 2 7-16,3 0-8 15,3 3 1-15,2 1 0 16,2-2-5-16,4-2 6 15,-2 1-1-15,3-2 0 16,0-5 6-16,2 4-10 16,-1-2 4-16,1 1 0 15,-3 1-4-15,-3 3 14 16,0 0-10-16,-2-3 6 16,5 4 3-16,1 1-2 0,3 3-7 15,6-3 0-15,1 4-5 16,2-1 11-16,3 4-6 15,0 3 0-15,0 5 14 16,0 4-15-16,-2 4 1 16,2 1 0-16,0-1-6 15,0-3 12-15,0-1-6 16,4-4 0-16,13 0 6 16,8-2-6-16,15 1 0 15,14 2 1-15,13 9-1 16,13-2 8-16,4 0-8 15,-3-3 0-15,-2-2 7 16,-9-3-11-16,1-6 4 16,2-4 0-16,8-9-11 0,4-14 14 15,13-6-3-15,10-7 0 16,7-12 13-16,-1-20-14 16,6-13 1-16,-7-14 0 15,-2-11 3-15,-4-10-3 16,-10-7 0-16,-2-5-1 15,-7 0 5-15,-6-3-10 16,-10 6 6-16,-11 10 0 16,-9 4-1-16,-10 7 6 15,-12-5-5-15,-12 4 0 16,-15-3 11-16,-3 12-10 16,-13 7-1-16,-19 10 4 15,-8 11-15-15,-12 10 14 0,-8 10-3 16,-7 12 0-16,-8 9-32 15,-8 26 1-15,-7 16-70 16,-8 14-109-16,-11 7-310 16</inkml:trace>
  <inkml:trace contextRef="#ctx0" brushRef="#br0" timeOffset="-113566.27">30314 7364 231 0,'0'0'151'0,"0"0"-114"15,0 0 24-15,0 0 17 16,0 0 9-16,0 0-34 16,0-1 16-16,0 1-13 15,0 0-10-15,0 0 16 0,0 0-47 16,0 0-6-16,0 1-9 15,0 18-7-15,0 11 7 16,-8 3 5-16,-1 2 2 16,3-2-2-16,1-1-5 15,4-5 0-15,1-4 0 16,0-8 9-16,13-6-7 16,15-6 4-16,11-3-5 15,9-2 33-15,5-15-33 16,3-8 7-16,1-8 9 15,1-7-17-15,3-8 14 16,-1-3-14-16,-2-2-23 16,-3 7 19-16,-6 6-31 0,-4 10 23 15,-1 11 11 1,-6 3-24-16,-4 8 15 0,-4 1 0 16,-6 2-15-16,-3 1 10 15,3 0-79-15,-4-1-69 16,-4-2-449-16</inkml:trace>
  <inkml:trace contextRef="#ctx0" brushRef="#br0" timeOffset="-112861.15">30388 7664 801 0,'0'0'85'16,"0"0"-85"-16,0 0-41 0,0 0 41 16,0 0-7-16,0 0 14 15,-44 63-5-15,39-38 3 16,-1 1-5-16,3 0 28 16,1 3-20-16,2-5 15 15,0-4 2-15,6-3-16 16,9-8 13-16,3-4-1 15,9 2-9-15,7-6 13 16,8-1-21-16,3 0 3 16,7-8-7-16,6-8 5 15,7-11-9-15,6-8 4 16,1-7-4-16,0-9-1 16,-5 2-15-16,-5 1-3 15,-9 12 17-15,-12 8-7 0,-16 11 12 16,-10 11 1-16,-11 1 0 15,-4 3 16-15,0 2-8 16,0-1 1-16,0 1-9 16,0 0-5-16,2 0 4 15,1 0-11-15,-2 0 2 16,1-2 3-16,-1 2 3 16,-1 0 4-16,0 0 1 15,0 0 7-15,0 0-7 16,0 0-1-16,0 0 0 15,0 0-9-15,0 0 9 16,0 0 0-16,0 0-1 16,0 0-19-16,0 0 18 0,0 0-18 15,0 0-27 1,-4 0-67-16,-10 0-292 0</inkml:trace>
  <inkml:trace contextRef="#ctx0" brushRef="#br0" timeOffset="-107872.95">27964 8593 142 0,'0'0'243'0,"0"0"-186"15,0 0-21-15,0 0 45 0,0 0-5 16,0 0-52-16,-3-21 34 16,1 16-39-16,-1 2 2 15,0-1 23-15,-3-3-32 16,-5 1 16-16,-5-1-28 15,-4 1 0-15,-7 3-7 16,-3 0 7-16,-1 1 0 16,-2 2 0-16,2 0 12 15,4 0-12-15,3 5 0 16,7 7 5-16,1 5-3 16,6 5-2-16,5 6 0 15,5 5 12-15,0 2-5 0,1 2 10 16,13-1-4-16,2 1-10 15,5 0 7-15,0-5-8 16,8-6-2-16,8-6 17 16,12-3-17-16,8-5 24 15,2-8-17-15,4-4-5 16,-6 0 7-16,-4 0-6 16,-5-13-3-16,-5-7 2 15,-5 0 9-15,-7-8-2 16,-6-3-9-16,-7-2 6 15,-1-1-10-15,-5 1 4 16,-3 4 0-16,-4-1-6 16,-2 7 15-16,-3 1-9 15,0 1 0-15,0 3 1 16,0 2-6-16,-4 1 5 0,-12-2 0 16,-5 1-4-16,-10-1 11 15,-10 4-7-15,-4 3 0 16,-2 0 0-16,1 4-10 15,7 3 10-15,1 3 0 16,4 3-4-16,1 17-7 16,3 6 5-16,6 7-63 15,11 2-66-15,10-4-161 16</inkml:trace>
  <inkml:trace contextRef="#ctx0" brushRef="#br0" timeOffset="-103620.93">28332 8686 353 0,'0'0'48'16,"0"0"-29"-16,0 0 21 15,0 0 20-15,0 0 22 0,0 0-53 16,0 0-27-16,-349-34-1 15,349 34-1-15,0 7-5 16,2 5-5-16,18 2 19 16,6 0-11-16,5-3 2 15,3-3-2-15,1-4-8 16,-2-4 5-16,1 0 5 16,2 0 0-16,-6-7 5 15,-5-10 2-15,-11-3-2 16,-9-2 0-16,-5-2 17 15,-7 5-16-15,-16 9 24 16,-8 0-2-16,-7 6-21 16,-4 4-10-16,1 0 3 15,6 7 0-15,12 10-11 0,8 2 8 16,11 0-18-16,4-2 17 16,1-3-26-16,23-3 28 15,9-5-7-15,13-4 5 16,10-2-6-16,3 0 0 15,-2-5-11-15,-7-6 20 16,-17-1 0-16,-15 2 1 16,-12-1 29-16,-6 2-7 15,-13 5 22-15,-23-3-41 16,-21 7-3-16,-19 0 0 16,-9 0 0-16,0 10-3 15,16-3 3-15,20-4 0 16,20 1-1-16,18-1 11 15,11-3-10-15,0 0 32 0,15 0-31 16,19 0 22-16,14-10-20 16,10 3 0-16,8 1-6 15,-3 2-59-15,-14-5-369 16</inkml:trace>
  <inkml:trace contextRef="#ctx0" brushRef="#br0" timeOffset="-102460.22">26742 13254 532 0,'0'0'116'16,"0"0"-73"-16,0 0-12 16,0 0 8-16,0 0 4 15,0 0-34-15,0 0 12 16,0-28 12-16,0 28-32 15,2 0 32-15,-1 0-13 16,5 0-11-16,9 0 16 0,12 0-21 16,13 4 2-16,12 10 0 15,11 5 6-15,-2 8-13 16,-3 2 1-16,-13 7 0 16,-10 9-9-16,-15 2 6 15,-9 0 3-15,-11 4 0 16,-5 1 6-16,-24 1-8 15,-12-2 2-15,-5-9 0 16,0-6-3-16,-2-13 8 16,8-6-5-16,7-7 0 15,6-5 3-15,9-5-3 16,5 0 0-16,4-5 0 16,3-16-9-16,6-11-88 0,0-6-139 15</inkml:trace>
  <inkml:trace contextRef="#ctx0" brushRef="#br0" timeOffset="-102132.06">27367 13363 682 0,'0'0'77'0,"0"0"-77"16,0 0 12-16,0 0 2 15,0 0-13-15,0 0 30 16,-55 101 70-16,31-51-81 16,0 1 7-16,1 7 4 15,3-2-30-15,4-2 16 16,7-5-17-16,9-6 0 15,0-7-1-15,19-6 7 16,20-7-12-16,16-7-12 16,11-5-79-16,7-9-106 15,-4-2-453-15</inkml:trace>
  <inkml:trace contextRef="#ctx0" brushRef="#br0" timeOffset="-101874.78">27650 13802 898 0,'0'0'20'16,"0"0"-12"-16,0 0-6 15,0 0-2-15,0 0 14 16,0 0-14-16,-22 89 28 15,13-50-26-15,-4-2 8 16,1-3-10-16,-2 1 8 0,3-2-17 16,2-6 6-16,5-3-113 15,4-10-212-15</inkml:trace>
  <inkml:trace contextRef="#ctx0" brushRef="#br0" timeOffset="-98427.96">30060 13314 782 0,'0'0'91'0,"0"0"-74"16,0 0-17-16,0 0 1 15,0 0-9-15,0 0 8 16,0 0 0-16,-71 69 9 16,64-36-3-16,7-4-1 15,1 1-5-15,22-8 4 16,12-5 9-16,7-3-12 16,4-8 2-16,-1-6 4 0,1 0 4 15,-4-6-12-15,-4-14 1 16,-8-4 0-16,-7-1-1 15,-11 5 6-15,-5 6-5 16,-5 5 5-16,-2 6 3 16,2 3-8-16,-2 0 0 15,1 0-16-15,-1 0 13 16,0 20-33-16,0 6 36 16,0 6-4-16,0 5 13 15,0 3-9-15,0-1 0 16,0 0 6-16,0-1-13 15,0-1 7-15,0-6 0 0,-7-4-5 16,-1-1 11-16,-1-6-6 16,-4 4 0-16,-5-5 3 15,-7-2-6-15,-7-2 3 16,-4-4 0-16,-2-8-6 16,1-3 7-16,4 0-1 15,9-6 0-15,10-11-7 16,14-6-4-16,2-4-94 15,29-6-86-15</inkml:trace>
  <inkml:trace contextRef="#ctx0" brushRef="#br0" timeOffset="-97930.08">30662 13733 455 0,'0'0'312'0,"0"0"-286"16,0 0-20-16,0 0-6 16,0 0 46-16,0 0 8 0,-14 184-16 15,14-117-33-15,0-1-2 16,-7-1-3-16,-9-9-177 15</inkml:trace>
  <inkml:trace contextRef="#ctx0" brushRef="#br0" timeOffset="-92712.49">26896 14581 188 0,'0'0'186'16,"0"0"-173"-16,0 0-13 15,0 0-7-15,0 0 7 16,0 0 0-16,0 0-11 16,-21 0 7-16,20 0-27 15,-1 0-12-15,2 0 16 0,0 0 27 16,-1 0 11-16,1 0 54 16,0 0-14-16,0 0 25 15,0 0-11-15,0 0-18 16,0 0 2-1,0 0-37-15,0 0 7 0,0 0-19 16,0 0 5-16,0 0-7 16,0 0 2-16,0 0 0 15,0 0-2-15,0 0 7 16,0 0-5-16,0 0 8 16,0 0-3-16,0 0 26 15,0 0-15-15,0 0-11 16,0 0 3-16,0 0-2 15,0 0-4-15,0 0-2 16,0 0 1-16,0 0-8 0,0 0 7 16,0 0 0-16,0 0 0 15,0 0 8-15,0 0-8 16,0 0 11-16,0 0-10 16,0 0 25-16,-2 0-21 15,2 0-4-15,0 0-1 16,0 0 9-16,0 0-9 15,0 0 0-15,0 0 4 16,0 0-7-16,0 0 6 16,0 0 3-16,0 0 20 0,0 0-20 15,0 0 3 1,0 0-9-16,0 0-7 16,0 0-10-16,0 0-75 0,0 0-183 15</inkml:trace>
  <inkml:trace contextRef="#ctx0" brushRef="#br0" timeOffset="-88573.34">26920 14551 504 0,'0'0'146'16,"0"0"-114"-16,0 0 53 16,0 0 9-16,0 0-14 15,0 0-16-15,0 0-51 16,-3 0-5-16,-5 14-8 15,-2 13 0-15,-7 18 15 16,-2 9-10-16,0 12 4 16,4 9-9-16,1-5 13 15,8-1-10-15,2-9-3 16,4-11 0-16,0-4-3 16,0-8 0-16,16-7-24 0,5-13-23 15,6-7-95-15,4-10-74 16</inkml:trace>
  <inkml:trace contextRef="#ctx0" brushRef="#br0" timeOffset="-88219.28">27319 14737 873 0,'0'0'68'0,"0"0"-56"15,0 0-5-15,0 0-4 0,0 0 19 16,0 0 2-16,-125 174-12 16,110-124-9-16,11-7-3 15,4-3 0-15,0-6-8 16,21-6 8-16,5-10-13 16,9-5 8-16,4-13-15 15,5 0 14-15,-2-12-1 16,-3-13 7-16,-8-12-4 15,-7-9 8-15,-8-4-4 16,-11-1 0-16,-5 4 14 16,-3 10-12-16,-21 10 2 0,-4 15 1 15,-8 5-3 1,-2 7-2-16,-1 7-6 16,6 12-64-16,14 2-273 0</inkml:trace>
  <inkml:trace contextRef="#ctx0" brushRef="#br0" timeOffset="-84852.41">30145 14647 472 0,'0'0'90'0,"0"0"-90"16,0 0 0-16,0 0 7 15,0 0 37-15,0 0-9 16,0 0-34-16,-2 0 14 15,2 0-15-15,0 0 0 16,0 0 6-16,0 0 22 16,0 0-24-16,0 0 12 15,0 0 3-15,0 0-15 16,0 0 7-16,0 0-11 16,0 0 0-16,0 0-5 15,0 0 12-15,0 0-7 16,0 0 0-16,0 0 1 15,0 0-3-15,0 0 2 0,0 0-8 16,0 0 6-16,0 0-15 16,0 0 17-16,0 0-3 15,0 0 0-15,0 0-1 16,0 0 4-16,0 0 0 16,0 0-7-16,0 0 12 15,0 0-5-15,0 0 0 16,0 0 8-16,0 0-13 15,0 0 5-15,0 0-8 16,0 0-13-16,0 0-40 16,0 0-7-16,0 0-4 15,0 0-30-15,0 0 35 0,0 0 6 16,0 3 36-16,0-3-51 16</inkml:trace>
  <inkml:trace contextRef="#ctx0" brushRef="#br0" timeOffset="-83861.01">30180 14561 448 0,'0'0'78'0,"0"0"-59"15,0 0 74-15,0 0-15 16,0 0-35-16,0 0 8 15,0-3-42-15,0 3 13 16,0 0 0-16,0 0-18 16,0 0 25-16,0 0-29 15,0 0 1-15,0 0 2 16,0 0 7-16,0 0-5 16,0 0-1-16,0 0 4 15,0 0 2-15,0 0-10 16,0 0 0-16,0 0 5 15,0 0 5-15,0 0-10 0,0 0 3 16,0 0 4-16,0 0-3 16,0 0-4-16,0 0 0 15,0 0-1-15,0 0 8 16,0 0-7-16,0 0 0 16,0 0 1-16,0 0-9 15,0 0 3-15,-6 10 5 16,-1-3-5-16,1 2 12 15,-3 2-7-15,3 2 0 16,-2-1 6-16,-1 2-9 16,-2 3 3-16,-1 6 0 15,0 7 3-15,3 3 8 0,4 6-11 16,4 4 9-16,1 4-6 16,4-2 7-16,19-1-6 15,11-8-4-15,8-2 4 16,10-5 6-16,6-13-5 15,3-3-5-15,0-10 6 16,-2-3-15-16,-11 0 4 16,-7-16 5-16,-8-10-11 15,-9-17 15-15,-9-8-10 16,-9-8 4-16,-6 0-2 16,0 3-5-16,-8 6 13 15,-8 11-4-15,-2 9 12 16,-1 3-2-16,1 5-10 15,-5 1 0-15,0 4 2 16,-6 8-12-16,-2 3 10 0,-5 4-1 16,-3 2-8-16,-4 12-1 15,4 18-54-15,5 5-115 16,9-1-391-16</inkml:trace>
  <inkml:trace contextRef="#ctx0" brushRef="#br0" timeOffset="-80854.54">26852 15823 18 0,'0'0'38'15,"0"0"29"-15,0 0 2 16,0 0-14-16,0 0-34 16,0 0-6-16,0 0-15 15,0 0-4-15,0 0 0 16,0 0 2-16,0 1 2 15,0-1 0-15,0 0 4 16,0 0 5-16,0 0-3 16,0 0-6-16,0 0 12 0,0 0 1 15,0 0 33 1,0 0 0-16,0 0-16 0,0 0 12 16,0 0-17-16,0 0-7 15,0 0 7-15,0 0-18 16,0 0 11-16,0 0 8 15,0 0-21-15,0 0 13 16,0 0-11-16,0 0 7 16,0 0 20-16,0 0-13 15,0 0 5-15,0 0-6 16,0 0-18-16,0 0 20 16,0 0-12-16,0 0 0 15,0 0 16-15,0 0-21 16,0 0 26-16,0 0 3 15,0 0-29-15,0 0 23 0,0 0-18 16,0 0 4-16,0 0 17 16,0 0-30-16,0 0 8 15,-1-1 0-15,-2-2-9 16,3 3 12-16,0 0-11 16,0 0-1-16,0 0 11 15,0 0-4-15,-1 0-4 16,1-4 0-16,-2 4 5 15,2 0-6-15,0 0-2 16,0 0 0-16,0 0 0 0,0 0 8 16,0 0-8-1,0 0 0-15,0 0 5 16,0 0-15-16,0 0 10 16,0 0 0-16,0 0-2 0,0 0 9 15,0 0-7-15,0 0 0 16,0 0 10-16,0 0-13 15,0 0 4-15,0 0-1 16,0 0 2-16,0 0 8 16,0 0-10-16,0 0 0 15,0 0 1-15,0 0-5 16,0 0 4-16,0 0 0 16,0 0-1-16,0 17-17 15,-4 19 18-15,-4 15-2 16,1 12 6-16,-5 0 6 15,1 4-3-15,1-6-7 0,-2-2 3 16,3-2 11-16,1-8-13 16,5-6-1-16,2-14-2 15,1-9-7-15,0-9-24 16,10-10-45-16,11-1-138 16</inkml:trace>
  <inkml:trace contextRef="#ctx0" brushRef="#br0" timeOffset="-80433.13">27296 15886 872 0,'0'0'0'15,"0"0"-76"-15,0 0 76 16,0 0 27-16,0 0 6 16,0 0-30-16,226-34 10 15,-192 48-11-15,-7 8 4 16,-9 10-6-16,-3 6 5 16,-9 6-5-16,-6 5 0 15,-3 1 5-15,-21-3 8 0,-10-1-10 16,-8-3 2-1,-4-4 30-15,1-5-28 0,5-5 20 16,10-3-13-16,12-9-14 16,14-4 4-16,4 0 3 15,22 0-7-15,29-6 19 16,22-2-16-16,18-5 12 16,9 0-15-16,-5 0-1 15,-11 0-4-15,-16 0-39 16,-17-9-62-16,-24-13-212 15</inkml:trace>
  <inkml:trace contextRef="#ctx0" brushRef="#br0" timeOffset="-79216.19">30395 15705 11 0,'0'0'127'15,"0"0"-127"-15,0 0 18 16,0 0 54-16,0 0-15 16,0 0 15-16,0 0-26 15,0 0-6-15,0 0 15 16,0 0-4-16,0 0 13 16,0 0-18-16,0 0-26 15,0 0 19-15,0 0 7 16,0 0 6-16,0 0 29 0,2 0-51 15,-1 0 6-15,-1 0-7 16,0 0-27-16,0 0 11 16,0 3-13-16,0 16-21 15,0 15 15-15,-4 18 6 16,-8 23 3-16,-3 12 11 16,3 3-7-16,3-1 5 15,0-6-10-15,6-8 6 16,2-12 2-16,-1-7-3 15,2-15-4-15,0-10-3 16,0-10 13-16,0-8-13 16,0-10 0-16,0-3 0 0,0 0 16 15,0 0-16 1,0 0 21-16,0 0-15 0,2-10-6 16,-2-12-161-16</inkml:trace>
  <inkml:trace contextRef="#ctx0" brushRef="#br0" timeOffset="-77949.9">27211 17006 26 0,'0'0'0'0,"0"0"-26"0</inkml:trace>
  <inkml:trace contextRef="#ctx0" brushRef="#br0" timeOffset="-77156.63">27211 17006 132 0,'83'-23'107'16,"-83"23"-102"-16,0 0 19 0,0 0 26 15,0 0-29 1,0 0-4-16,0-3-17 0,0 3 0 16,0 0 21-16,0 0-2 15,0 0 30-15,0 0-9 16,0 0-14-16,0 0 16 15,0 0-6-15,0 0-24 16,0 0-5-16,0 0 1 16,0 0-7-16,0 0 15 15,0 0-13-15,0 0 16 16,0 0-11-16,0 0 2 16,0 0 11-16,0 0-15 0,0 0 0 15,0 0-6 1,0 0 10-16,0 0-9 15,0 0 3-15,0 0 9 0,0 0 13 16,0 0-24-16,0 0 8 16,0 0 1-16,0 0-5 15,-6 0-2-15,-5 0-4 16,-8 0 0-16,-3 6 7 16,-5 3-6-16,-6 5-1 15,-6 10 0-15,-10 2 8 16,-2 4-8-16,-2-1 2 15,7-2 0-15,16-5 4 16,16-5-6-16,14 0 0 16,8-1-4-16,28-4 12 15,16-3 2-15,11-1-1 0,5 0-8 16,-1-4-2-16,-4 7 5 16,-5 0-4-16,-12 2 0 15,-11-4 5 1,-10 3-10-16,-12-1 5 0,-8 0-1 15,-5 5-5-15,0 1 12 16,-7 3-5-16,-13-1 9 16,-8 6-3-16,-7 0 9 15,-5-2 8-15,0 1-17 16,1-2 4-16,5-5-8 16,2-5-3-16,5-1 17 15,2-10 2-15,-3 1 22 0,-4-2-36 16,-6 0 0-1,-7-6-10-15,0-10-18 0,5-5-75 16,9-8-120-16</inkml:trace>
  <inkml:trace contextRef="#ctx0" brushRef="#br0" timeOffset="-75827.77">30667 17195 331 0,'0'0'300'16,"0"0"-280"-16,0 0-18 15,0 0 76-15,0 0-16 16,0 0-52-16,-65-30 15 15,43 30-12-15,-2 0-11 0,-6 13 15 16,-7 7-14-16,-2 3 22 16,-3 7 5-16,2 6-26 15,6 0 32-15,7 1-26 16,12-3-4-16,11 0-3 16,4-7 9-16,21-3-9 15,23-5-1-15,14-9 6 16,10-3-7-16,2-7-1 15,1 0-3-15,-5-17-3 16,-8-11 1-16,-13-6 4 16,-15-8-4-16,-19 0-16 15,-11 3 15-15,-7 2-5 0,-25 7 11 16,-15 11-5-16,-11 7 4 16,-9 5-2-16,-8 7-103 15,-4 0-177 1</inkml:trace>
  <inkml:trace contextRef="#ctx0" brushRef="#br0" timeOffset="-73497.13">26647 17933 119 0,'0'0'193'0,"0"0"-98"16,0 0-1-16,0 0 0 16,0 0 0-16,0 0-20 15,-5-12-26-15,5 12 18 16,0 0-37-16,0 0-20 16,0 0-9-16,0 0-3 15,-1 3 1-15,-2 8 1 16,-3 7 2-16,1 3 28 15,4-1-29-15,-1 1 7 16,2 6 6-16,0 7-12 16,0 9 12-16,0 6 16 15,0 9-13-15,0 4 9 0,0-1-11 16,6-8-5-16,5-8 7 16,-2-9-10-16,0-10 0 15,1-8-6-15,-4-3 3 16,-2-12-3-16,0 0 0 15,-4-3 0-15,0 0 7 16,0 0-7-16,0 0-6 16,0 0-26-16,0-3-72 15,-2-7-112-15,-3-6-330 16</inkml:trace>
  <inkml:trace contextRef="#ctx0" brushRef="#br0" timeOffset="-72873.78">27631 18034 740 0,'0'0'44'0,"0"0"-43"0,0 0 105 16,0 0-34-16,0 0-52 15,0 0 4-15,-12-20-24 16,11 20 0-16,-7 0-1 15,-10 0 0-15,-8 11 1 16,-10 6 0-16,-6 3 0 16,-4 7-10-16,1 3 10 15,2 0-9-15,8 6 3 16,12-6-32-16,11-9 26 16,12-2 1-16,0-3-15 15,12-6 26-15,17 3-1 16,9-3 1-16,6-1 5 0,3 0 4 15,0 2-8-15,1-2-1 16,-6 3 2-16,-6 0 14 16,-6 2-16-16,-11-4 0 15,-9 1-5-15,-4 1 5 16,-6 6-3-16,0 7 3 16,0 2 0-16,-6 2-6 15,-7 1 6-15,-3 0 0 16,-5-7 1-16,1-2 7 15,-1-5 1-15,-1-5 7 16,1-3-4-16,-6-7 2 16,-4-1-14-16,-2-12-26 15,2-17-114-15,11-13-176 0</inkml:trace>
  <inkml:trace contextRef="#ctx0" brushRef="#br0" timeOffset="-72012.86">30829 18037 193 0,'0'0'158'0,"0"0"-86"0,0 0 18 15,0 0 52 1,0 0-60-16,0 0 16 0,15-77-15 15,-15 73-33-15,0 3-6 16,0 1-13-16,0 0-28 16,0 0 3-16,0 0-6 15,0 0-7-15,0 0 3 16,0 10-7-16,0 15 11 16,-11 8 12-16,-6 13-6 15,-1 8 18-15,-5 13-19 16,1 3-1-16,5 5 0 15,1-3-2-15,4-13-2 16,4-9 1-16,0-9 8 16,5-12-9-16,0-9 0 15,1-6 1-15,-1-6 4 0,3-4 3 16,0-4-6-16,0 0 14 16,0 0-14-16,0 0 34 15,0 0-2-15,0 0-18 16,0 0 27-16,0 0-30 15,0 0 4-15,0 0-12 16,0 0-5-16,0 0 0 16,0-12-90-16,0-10-347 15</inkml:trace>
  <inkml:trace contextRef="#ctx0" brushRef="#br0" timeOffset="-69364.13">26750 14209 580 0,'0'0'7'16,"0"0"-7"-16,0 0 13 15,0 0 32-15,0 0 24 16,0 0-31-16,0 0-2 16,-318-50-23-16,308 45 20 15,2 5 13-15,-1 0-24 16,-3 0 17-16,-3 0-28 15,-7 2-8-15,-9 17 23 0,-4 4-22 16,-4 8 7-16,-1 5-7 16,5-1 9-16,-1 5-14 15,4-1 1 1,7 2 0-16,4 2-4 0,5 0 12 16,2 4-8-16,2 4 22 15,3 2-22-15,2 8 16 16,1 7-16-16,0-1 4 15,-2 5 1-15,-2 0 1 16,-6-6-6-16,-1-3 0 16,-4-2 9-16,1-5-7 15,0-4-2-15,-1-6 1 0,0-4 6 16,-1-1 0 0,4-4-7-16,2 2 9 0,1 0-1 15,0 1-1-15,4 4-5 16,-1 2 1-16,4 1 0 15,2 2-3-15,1-1 0 16,2-2-3-16,-2 3 13 16,1-2-10-16,-3 0 0 15,-4-3 1-15,1 1 21 16,-5-3-21-16,1-4 11 16,1 2-2-16,1 3-8 15,3-4 11-15,0 3-13 16,2-2 3-16,1-4 10 15,0 1-7-15,-2-5-5 16,4-1 14-16,-2-2-6 0,-2-3-1 16,2 3 1-16,-4 2-6 15,3-1 13-15,-1 9-12 16,2-1 1-16,0 3-3 16,2 3 10-16,2-5-13 15,2-2 1-15,0-4 0 16,0-2 9-16,-1-2-8 15,-1 3-1-15,1 1 6 16,-4 4 1-16,1 5 5 16,-5 1-1-16,1 0-10 15,2-2 18-15,3-3-16 0,0-1-1 16,3-1-2 0,0-3 9-16,0-3-11 0,0-1 2 15,0-2 0-15,0 0 0 16,0 2 8-16,0 0-1 15,-1 5 7-15,-4 4-7 16,4-1 1-16,-2 1-8 16,2 1 0-16,1-3-2 15,0-4 6-15,0-1-4 16,0-4 0-16,0-1 5 16,0-4-7-16,0 5 2 15,0-1 0-15,0 2-3 16,0 5 6-16,0 1-3 15,-2 4 1-15,2 1 5 0,0 0-8 16,0-1 2-16,0-2 0 16,0-2 0-16,0-7 0 15,0 1 0-15,0-7-1 16,0 8 9-16,2-6-12 16,-2 2 4-16,1 0 0 15,2-6-3-15,1-4 6 16,-1-1-3-16,3-3 0 15,2-5 1-15,1 1-6 16,1-3 5-16,-1 2 0 16,0 1-5-16,0-5 9 15,-1 3-4-15,-1 0 0 0,3-2 7 16,4 1-7 0,7-4 0-16,5 0 0 0,6 0 1 15,2 0-1-15,2 0 0 16,-3 0-4-16,-5 0 5 15,-3-2-6-15,-6-1 5 16,-2 1 0-16,-2-1 0 16,3-4 1-16,3-2-1 15,0-1 0-15,4 0-10 16,1 0 6-16,-3 1 0 16,-2 5 4-16,-4 1-10 15,-7 1 16-15,-1 1-6 16,-4 1 0-16,-4-1 8 15,1 1-6-15,-2 0 3 16,0 0-1-16,0-3 13 0,0 2-13 16,0-1-3-16,0-1-1 15,0-2-37-15,-8-6-68 16,-11-6-175-16</inkml:trace>
  <inkml:trace contextRef="#ctx0" brushRef="#br0" timeOffset="-66821.24">23224 3534 608 0,'1'0'22'0,"-1"0"-11"15,5 0-4-15,12 0 21 16,15-4 0-16,26-3-9 16,27 1 29-16,24-5-19 15,23 1-3-15,9 2 3 16,2-2-28-16,-10 2 15 15,-12 1-16-15,-11 0 9 16,-16 0-10-16,-18 3 1 16,-19-2 0-16,-19 4-1 15,-18-1 11-15,-10 2-6 16,-2-2 0-16,-2-2 2 0,3 2-12 16,4-2-14-16,-2 2-46 15,-1 2-20-15,-6 0-121 16</inkml:trace>
  <inkml:trace contextRef="#ctx0" brushRef="#br0" timeOffset="-66288.91">23231 3867 545 0,'0'0'115'0,"0"0"-115"15,0 0 16-15,0 0-13 16,0 0 43-16,0 0-9 15,234 11 24-15,-140-11-37 16,16 0-7-16,13-5 9 16,2-1-24-16,-3 2 9 15,-4 0-9-15,-7 1 7 16,-5-1-11-16,-12 1 7 16,-13 0-5-16,-10 0 0 0,-18-2 5 15,-9-2-5-15,-10 0 3 16,-6 0 1-16,-5 3 18 15,-11-2-16 1,-5 4 6-16,-7 2 9 0,0 0-21 16,0 0 23-16,0 0-16 15,0 0-4-15,0 0 2 16,0 0-2-16,0 0-3 16,0 0 0-16,0-3 7 15,0 1-6-15,1 2-1 16,-1 0 1-16,3 0-3 15,2 0 2-15,6 0-30 16,-3-9-169-16</inkml:trace>
  <inkml:trace contextRef="#ctx0" brushRef="#br0" timeOffset="-62827.39">31305 14466 582 0,'-4'-3'26'0,"0"-1"-20"15,3 4 4-15,1 0 37 16,0 0 19-16,0 0-50 16,0 0 14-16,0 0-30 15,0 0 4-15,-6 10-12 16,-6 7 22-16,-4 9 9 15,-7 1-14-15,-3-5 3 16,-6-1-7-16,-1-2-5 16,-1-5 2-16,3-4 1 15,4-1 5-15,6-3-3 16,9-1-5-16,4-3 1 16,5-2-4-16,3 0 3 0,0 0 0 15,0 4-10-15,6 4 21 16,14 7-11-16,7 4 18 15,4 6-18-15,-1 3 9 16,-2-1-9-16,-4 2 0 16,-2-5-4-16,-2-4 8 15,-4-4-4-15,1-6 0 16,-4-3 6-16,1 0-12 16,3-7-16-16,4 0-55 15,0 0-33-15,2-11-369 16</inkml:trace>
  <inkml:trace contextRef="#ctx0" brushRef="#br0" timeOffset="-60081.72">31203 14693 210 0,'0'0'244'16,"0"0"-236"-16,0 0 34 16,0 0 12-16,0 0 22 15,0 0-37-15,-23-39-12 16,23 39-1-16,0 0-19 16,0 0-3-16,0 0 27 15,1 0-22-15,14 0 22 0,6 0 8 16,6 0-25-16,7 0 8 15,6 0-18-15,11 0 0 16,12 0 23-16,14 0-21 16,11 0 11-16,5 0-8 15,1 0-3-15,-2 0-3 16,-4 0-3-16,-4 0 0 16,-14 0-6-16,-12 0 9 15,-13 0-3-15,-8-4 0 16,-4 4 4-16,-2-3 22 0,3 1 2 15,-1 2-27 1,0 0 4-16,-1-3 5 0,-7 3-10 16,-6 0 0-16,-7 0 4 15,-6 0-2 1,-4-2-1-16,-2 2-1 0,0 0 21 16,0 0-20-16,0 0 17 15,0 0-1-15,0 0-11 16,0 0 21-16,1 0-26 15,-1 0 2-15,0 0 4 16,2 0 0-16,-2 0 0 16,0 0-7-16,0 0 4 15,0 0 6-15,0 0-8 0,0 0 3 16,0 0 9 0,0 0-6-16,0 0 4 0,0 0-6 15,0 0-2-15,0-3 2 16,0 3-5-16,0 0-1 15,0 0 0-15,0 0 10 16,0 0-9-16,0 0-1 16,0 0 0-16,0 0-9 15,0 0 10-15,0 0-1 16,0 0 0-16,0 0 8 16,0 0-8-16,0 0 0 15,0 0 0-15,0 0-7 16,0 0 8-16,0 0-1 15,0 0 0-15,0 0 8 0,0 0-8 16,0 0 0-16,0 0 0 16,0 0-5-16,0 0 5 15,0 0 0-15,0 0 0 16,0 0 10-16,0 0-9 16,0 0-1-16,0 0 0 15,0 0 9-15,0 0-4 16,0 0-4-16,0 0 2 15,0 0 8-15,0 0-10 16,0 0-1-16,0 0 0 16,0 0-7-16,0 0 14 15,0 0-7-15,0 0 0 16,0 0 6-16,0-3-4 0,0 3-2 16,0 0 0-1,0 0 6-15,0 0 0 0,0 0-4 16,0 0-2-16,0 0 3 15,0 0-5-15,0 0 2 16,0 0 0-16,0 0-6 16,0 0 7-16,0 0-1 15,0 0 0-15,0 0 7 16,0 0-9-16,0 0 2 16,0 0 0-16,0 0-3 15,0 0 5-15,0 0-2 16,0 0 0-16,0 0 4 0,0 0-7 15,0 0 3-15,0 0 0 16,0 0-5-16,0 0 7 16,0 0-2-16,0 0 0 15,0 0 6-15,0 0-9 16,0 0 3-16,0 0 0 16,0 0-5-16,0 0 9 15,0 0-4-15,0 0 0 16,0 0 4-16,0 0-7 15,0 0 3-15,0 0 0 16,0 0-2-16,0 0 5 16,0 0-3-16,0 0 0 15,0 0 3-15,0 0-5 16,0 0 2-16,0 0 0 16,0 0-6-16,0 0 7 0,0 0-1 15,0 0 0 1,0 0 5-16,0 0-7 0,0 0 2 15,0 0 0-15,0 0-3 16,0 0 4-16,0 0-1 16,0 0 0-16,0 0 4 15,0 0-9-15,0 0 5 16,0 0 0-16,0 0-4 16,0 0 8-16,0 0-4 15,0 0 0-15,0 0 4 16,0 0-6-16,0 0 2 15,0 0 0-15,0 0 0 0,0 0 2 16,0 0-2-16,0 0 0 16,0 0 4-16,0 0-8 15,0 0 4-15,0 0 0 16,0 0-4-16,0 0 7 16,0 0-3-16,0 0 0 15,0-2 5-15,0 2-8 16,0 0 3-16,0 0 0 15,0 0-6-15,0 0 11 16,0 0-5-16,0 0 0 16,0 0 4-16,0 0-9 15,0 0 5-15,0 0 0 16,0 0-5-16,0 0 11 0,0 0-6 16,0 0 0-1,0 0 4-15,0 0-10 0,0 0 6 16,0 0 0-16,0 0-5 15,0 0 11-15,0 0-6 16,0 0 0-16,0 0 4 16,0 0-9-16,0 0 5 15,0 0 0-15,0 0-4 16,0 0 7-16,0 0-3 16,0 0 0-16,0 0 6 15,0 0-11-15,0 0 5 16,0 0 0-16,0 0-5 15,0 0 5-15,0 0 0 16,0 0 0-16,0 0 6 0,0 0-12 16,0 0 6-16,0 0 0 15,0 0-5-15,0 0 13 16,0 0-8-16,0 0 0 16,0 0 2-16,0 0-8 15,0 0 6-15,0 0 0 16,0 0-7-16,0 0 12 15,0 0-5-15,0 0 0 16,0 0 6-16,0 0-7 16,0 0 1-16,0 0 0 15,0 0-8-15,0 0 13 16,0 0-5-16,0 0 0 16,0 0 8-16,0 0-16 0,0 0 8 15,0 0 0-15,0 0-5 16,0 0 8-16,0 0-3 15,0 0 0-15,0 0 9 16,0 0-18-16,0 0 9 16,0 0 0-16,0 0-9 15,0-2 14-15,0 2-5 16,0 0 0-16,0 0 0 16,0 0-5-16,0 0 5 15,0 0 0-15,0 0-9 16,0 0 17-16,0 0-8 15,0 0 0-15,0 0 5 0,0 0-10 16,0 0 5-16,0 0 0 16,0 0-8-16,0 0 13 15,0 0-5-15,0 0 0 16,0 0 2-16,0 0-10 16,0 0 7-16,0 0 1 15,0 0-8-15,0 0 13 16,0 0-5-16,0 0 0 15,0 0 8-15,0 0-15 16,0 0 7-16,0 0 0 16,0 0-6-16,0 0 11 15,0 0-5-15,0 0 0 16,0 0 4-16,0 0-8 16,0 0 4-16,0 0 0 15,0 0-6-15,0 0 12 0,0 0-6 16,0 0 0-16,0 0 4 15,0 0-9-15,0 0 5 16,0 0 0-16,0 0-6 16,0 0 13-16,0 0-7 15,0 0 0-15,0 0 6 16,0 0-13-16,0 0 7 16,0 0 0-16,0 0-6 15,0 0 11-15,0 0-5 16,0 0 0-16,0 0-1 15,0 0-5-15,0 0 6 0,0 0 0 16,0 0-8-16,0 0 13 16,0 0-5-16,0 0 0 15,0 0 4-15,0 0-15 16,0 0 11-16,-2 0-37 16,-2 0-55-16,-7 0-227 15,-8 0-453-15</inkml:trace>
  <inkml:trace contextRef="#ctx0" brushRef="#br0" timeOffset="-59118.3">30992 16240 432 0,'0'0'211'16,"0"0"-145"-16,0 0 34 0,0 0 7 15,0 0-25-15,0 0-19 16,0 0-42-16,153-63 21 15,-114 53-30-15,9 3-6 16,5-3-12-16,7 1 4 16,6 1-35-16,2-5-63 15,-2-6-140-15,-6-1-376 16</inkml:trace>
  <inkml:trace contextRef="#ctx0" brushRef="#br0" timeOffset="-58431.36">31202 17101 330 0,'0'0'0'0,"0"0"-152"16,0 0 152-16,0 0 32 16,0 0-18-16,0 0-1 15,21-10 32-15,-21 10 47 16,0 0 10-16,0-2 3 16,0 2-12-16,0 0-44 15,0 0-13-15,0 0-34 16,0 0 0-16,0 0 7 15,0 0-9-15,0 0 12 16,0 0 20-16,0 0-29 16,0 0 11-16,1 0-8 15,2 0 3-15,11-5 31 16,10-3 9-16,12-3-34 16,10 2-14-16,3-5 9 0,3-2-20 15,-1-1-22-15,-3 0-76 16,-2 0-16-16,-12 5-228 15</inkml:trace>
  <inkml:trace contextRef="#ctx0" brushRef="#br0" timeOffset="-57643.47">31256 18304 474 0,'0'0'0'16,"0"0"-20"-16,0 0 20 15,0 0 22-15,0 0-22 16,0 0-2-16,346-105-51 16,-280 66-196-16</inkml:trace>
  <inkml:trace contextRef="#ctx0" brushRef="#br0" timeOffset="-43993.26">9558 12310 583 0,'0'0'171'16,"0"0"-146"-16,0 0 30 16,0 0 7-16,0 0-51 15,0 0 13-15,0 0-24 16,-21-11 3-16,21 11-17 15,0 0 13-15,3 0 1 16,11 0-2-16,18 0 6 16,13 0-4-16,14 0 3 15,19 0 0-15,13 0 6 16,6 0-8-16,6 0-1 16,6 0 2-16,-6 0 6 0,1 0-8 15,-4 3 0-15,6-3 1 16,0 0-2-16,4 0 4 15,11 0-3-15,3-6 0 16,9-1 3-16,-1-3-9 16,1 0 6-16,-12 3 0 15,-15 0-6-15,-8 2 12 16,-11-2-6-16,-8 1 0 16,-3-1-2-16,-3 0-8 15,6-3 10-15,8 1 0 16,4-2-9-16,7 2 9 15,-4 1 0-15,-6 2-2 16,-10-4 13-16,-7 7-21 0,-9-3 10 16,-10 2 0-16,-6 0-8 15,-9 4 11-15,5-2-3 16,4 1 0-16,10-2 5 16,9-3-9-16,0 1 4 15,0 0 0-15,-7-2-4 16,-6 0 5-16,-4 1-1 15,-5 5 0-15,-7-2 6 16,-8 3-11-16,-7 0 5 16,-6-3 0-16,-6 3-2 0,3 0 2 15,6-2-65 1,-1-8-170-16</inkml:trace>
  <inkml:trace contextRef="#ctx0" brushRef="#br0" timeOffset="-42077.28">15435 12107 339 0,'0'-6'33'15,"0"2"-28"-15,0 1-10 16,4 1 10-16,9-3 51 16,7 3 44-16,1-3-44 15,9 3-7-15,10 2-17 16,2 0-16-16,10 0 16 16,6 0-28-16,4 0 2 15,9 4-2-15,11-1 4 16,12-1-8-16,15 3 0 15,9-5 5-15,11 2-11 0,2 1 7 16,4 1-1-16,2 2 1 16,-3 1 11-16,-4 0-10 15,-3-2-2-15,-5 3 1 16,-1-1-4-16,-4 2 3 16,-1-5 0-16,-2 2 0 15,-3 1 2-15,-5-3-2 16,-1 1 0-16,-6-1 1 15,-7 5-4-15,-7-5 3 16,-8 4 0-16,-8-3 0 16,-1-1 2-16,0-1-4 15,1 0 2-15,2-1 0 16,3-2-6-16,2 0 7 0,-2 3-1 16,1-1 0-16,-4 5 3 15,-3-2-8 1,-1 3 5-16,3-4 0 15,1 1-6-15,4-2 9 0,-3-1-3 16,-2-2 0-16,0 0 4 16,-2 0-10-16,3 0 6 15,-4 0 0-15,3 0-4 16,-6 0 3-16,3 0 1 16,0 0-2-16,3 0 6 15,5 0-6-15,-3 0 2 16,-1 0 0-16,1 3-3 0,-5-1 3 15,9 1 0-15,-6-3-1 16,3 0 0-16,2 0-4 16,-2 0 5-16,12 0 0 15,6 0-2-15,6 0 2 16,1 0 0-16,-4 0-1 16,-3 0 11-16,-7 0-12 15,-2-3 2-15,-8 1 0 16,-1-1 1-16,4 1-1 15,-5-3 0-15,3 2-2 16,-1-1 9-16,-2 4-13 16,-2-3 6-16,0 3 0 15,-3 0 0-15,-4-3 3 0,-2 3-3 16,0-4 13 0,2 1-11-16,1 0 23 0,6 2-8 15,3-2-16-15,6 1 8 16,-1 2-6-16,-4-3-3 15,-3-2 0-15,-6 2 11 16,-7-1-15-16,-8 4 4 16,-9 0 0-16,-8 0 4 15,-7 0 0-15,-6 0 23 16,-8 0-3-16,-1 0-17 16,1 0-7-16,-5 0 0 15,-2 0-98-15,-5 0-192 16</inkml:trace>
  <inkml:trace contextRef="#ctx0" brushRef="#br0" timeOffset="-41041.52">11145 12397 581 0,'0'0'19'15,"0"0"-9"-15,0 0-4 16,0 0 57-16,0 0 2 15,0 0 8-15,0 0-39 16,-18-56-7-16,18 56-27 16,-6 0-5-16,0 10 0 15,-6 11 2-15,-1 12 3 16,-7 3 3-16,-2 12 7 0,-8 0-8 16,-1 5-1-16,-2-6 5 15,3-5-7-15,2-9 1 16,7-7-7-16,6-6-39 15,12-7-77-15,3-13-152 16</inkml:trace>
  <inkml:trace contextRef="#ctx0" brushRef="#br0" timeOffset="-40820.11">11210 12332 644 0,'0'0'86'0,"0"0"-70"16,0 0 8-16,0 0 25 16,0 0-45-16,0 0 26 15,156 29 5-15,-98-2-32 16,-6 6 7-16,-6-3-10 16,-13 0-14-16,-12 5-13 15,-9-4-90-15,-12-8-118 16</inkml:trace>
  <inkml:trace contextRef="#ctx0" brushRef="#br0" timeOffset="-40441.12">11154 12344 621 0,'0'0'59'16,"0"0"-5"-16,0 0-29 16,0 0 9-16,0 0-18 15,0 0-5-15,-3 28-7 16,13 8 35-16,1 11-12 16,1 12 13-16,-2 7-30 15,-1 13-1-15,-2 8 7 16,1 8-9-16,-8 3 5 15,0 2-12-15,0-10 2 16,0-11-5-16,0-14 3 16,0-9 0-16,0-13 0 15,0-10 9-15,3-10-10 0,-3-9 1 16,3-6 0-16,-3-6-1 16,3-2 3-16,0 0-4 15,3-2-2-15,3-20-77 16,-9-7-336-16</inkml:trace>
  <inkml:trace contextRef="#ctx0" brushRef="#br0" timeOffset="-38837.9">10544 14245 574 0,'0'0'226'15,"0"0"-226"-15,0 0-17 16,0 0 17-16,0 0 6 16,0 0 17-16,19 7 24 15,-1-7-28-15,3-9 25 16,6-10-8-16,-5-7-29 15,2-10 5-15,-6-6-12 16,-4-8 0-16,-1-9-4 16,-7 3 9-16,-6 1-5 15,0 13 1-15,0 13 8 16,0 8 22-16,0 12-23 16,0 8-3-16,0 1-9 0,0 0 4 15,0 0 0-15,0 24-2 16,0 15-21-16,0 17 20 15,0 16 3-15,0 9 0 16,-3 0 0-16,0 2 8 16,0-7-8-16,-3-6 0 15,-2-4 11-15,1-7-13 16,-2-6 2-16,0-3 0 16,-1-7-4-16,-4-7 6 15,5-6-2-15,-4-7 0 16,7-9 13-16,0-5-13 15,1-6 0-15,3-3 1 16,2 0 33-16,-1 0-22 16,1 0 31-16,-4-3 19 15,1-10-47-15,0 0-8 0,3-1-7 16,0 4 0-16,0 1-10 16,0 3 6-16,0 1 4 15,0 3 0-15,10-1-21 16,4 2 21-16,8 1-12 15,8 0 12-15,3 0-13 16,-2 0 16-16,2 6-3 16,-7-1 0-16,0 1 4 15,-7-2-9-15,1-1 5 16,-5-1-32-16,3-2-2 0,1 0-44 16,-4-5-90-1,-7-10-569-15</inkml:trace>
  <inkml:trace contextRef="#ctx0" brushRef="#br0" timeOffset="-34874.12">16016 11930 232 0,'31'0'13'15,"7"3"-9"-15,10-3 1 16,4 0 15-16,7 0 8 16,9 0-26-16,0 0 4 15,4 0 1-15,-5 0 2 16,-4 0 4-16,-5 0 12 16,-6 0-20-16,-2-7 13 15,-2 3 16-15,9-2-16 16,6-2 15-16,2-2-10 15,10 5-12-15,-8 1-6 16,2 1 4-16,-5 3-8 16,-6 0-1-16,-4 0 11 15,-12 0-14-15,-3 0 3 0,-6 0 0 16,-1 0 12-16,-6 0-11 16,3-3 11-16,4-1 7 15,-1-3-13-15,3 4 20 16,4-3-24-16,0 6-1 15,-2 0-1-15,-5 0 8 16,-2 0-8-16,-4 0 0 16,-7 0 3-16,2 0-7 15,0 0 4-15,0 3 0 16,6-3 4-16,-1 0 3 16,7 0-5-16,2 0 6 15,1 0-7-15,-1 0 5 0,-5 0-5 16,-7 0-1-16,-10 3 2 15,-6-3 9-15,-5 0-10 16,-2 0-1-16,0 0 0 16,0 0 1-16,0 0 4 15,0 0-5-15,0 0 15 16,1 0-13-16,2 0 15 16,0 0-17-16,0 3 5 15,0-3-13-15,-3 4 8 16,0-4 0-16,0 0-1 15,0 0-9-15,-6 0 10 16,-16 3-3-16,-14-3 8 16,-7 0 0-16,-9 0-5 0,-6 0 0 15,-5-3-4 1,-1-1 12-16,-5 1-11 16,2 3 3-16,-6 0 0 15,6 0-7-15,-1 0 7 0,6 0 0 16,1 0 0-16,6 7 8 15,-2-3-7-15,5-1-1 16,2 0 0-16,0 0-5 16,-2 1 7-16,1-1-2 15,-4 1 0-15,3-1 7 16,-1 3-7-16,8 1 0 16,10-4-2-16,5 4-6 0,8 0 8 15,2-1 0 1,4-1 0-16,-1 1 5 0,1-1-5 15,-3-4 0-15,-7 2 0 16,-1-3-5-16,-5 0 6 16,-3 3-1-16,-1-3 0 15,0 0 7-15,1 2-3 16,2-2-4-16,1 0 1 16,9 2-1-16,-1-2 2 15,8 0-2-15,-2 3 0 16,-5 0 12-16,0 0-13 15,-4 1 1-15,-6-2 0 16,-1 6-3-16,-5-3 3 16,3-1 0-16,0-1 0 15,4 1 7-15,9-4-8 0,7 0 1 16,6 0 0 0,7 0 12-16,3 0-3 0,-1 0 27 15,1 0 33-15,0 0-42 16,0 0 10-16,0 0-24 15,0 0-13-15,0 0 10 16,0 0-9-16,0 0-1 16,0 0 0-16,0 0 3 15,0 0-11-15,0 0 8 16,4 0-27-16,22 0 24 16,13 0-11-16,16 0 14 15,13 0 0-15,14-4-1 0,9 4-1 16,2-3 2-16,1 3 0 15,-6-2-5-15,-6-3 3 16,-7 3-1-16,-2-1 3 16,3-2-22-16,2 3 22 15,3-2-5-15,3-2 5 16,4 3-6-16,-3-1-5 16,-4-2-13-16,-6 5 0 15,-14-2 1-15,-12 1 23 16,-11 2-5-16,-11-3 5 15,-15 3-4-15,-5 0 4 16,0 0 0-16,-7 0-1 16,0 0-7-16,0 0 3 0,0 0-19 15,-13 0-17 1,-13 0 41-16,-13-3-33 0,-16 3 13 16,-13-2 8-16,-11 2-2 15,-5 0 10-15,-10 0-6 16,-8 0 5-1,-1 0-2-15,2 0 11 0,7 0-4 16,12 0 7-16,18 0 0 16,16 0 24-16,15 0-12 15,11 0 1-15,11 0 10 16,9 0-29-16,2 0 7 16,0 0-4-16,32 2 3 0,16 1 0 15,20 0 1-15,28-1-8 16,10 2 3-16,4-4 3 15,-2 3-6-15,-4-3 0 16,-10 0 6-16,-6 0-12 16,-8-3 6-16,-7-1 0 15,-13-4-12-15,-18 3 15 16,-15 2-3-16,-17 3 0 16,-8-1 7-16,-2 1-19 15,-18 0 7-15,-25 0 5 16,-22 0-4-16,-19 0 4 15,-17 0 0-15,-6 1-6 16,-6 5-1-16,1-1 6 16,9-2 1-16,6 2 0 15,9-1-6-15,10 3 8 0,16 2-2 16,13-3 0-16,13-1 6 16,15 0 0-16,6 0-6 15,9-3 4-15,6-2-10 16,0 3 15-16,10-3-6 15,30 0 9-15,25 0-2 16,18 0 1-16,25 0-10 16,6 4 2-16,6-4 0 15,-10 0 0-15,-5 0-3 16,-18 0 0-16,-6 0 2 16,-12 0-5-16,-18 0 3 15,-15 0 0-15,-16 0-8 16,-14 0 9-16,-6 0-3 15,-13 0-10-15,-36 0-2 0,-26-4 10 16,-25 4-8-16,-13 0-4 16,-11 0 10-16,0 0 3 15,14 0 3-15,16 0 0 16,23 0 9-16,27 4 0 16,22 2-9-16,13-2 0 15,9-1-6-15,6 4 16 16,23-4-7-16,30 0 40 15,18 0-38-15,12-3 15 16,5 1-20-16,-7-1 0 16,-12 0 0-16,-10 0 5 0,-8 0-5 15,-10 0 0 1,-12 0 3-16,-11 0-4 0,-12 0 1 16,-11 0 0-1,-1 0 40-15,0 0 6 0,0 0-13 16,0-1-25-16,0 1 4 15,-1 0-18-15,-5 0 6 16,3 0 0-16,3 0-8 16,-3 0-5-16,3 0-74 15,-4 1-19-15,4 3-122 16</inkml:trace>
  <inkml:trace contextRef="#ctx0" brushRef="#br0" timeOffset="-31587.32">15592 12712 699 0,'0'0'23'15,"0"0"-23"-15,0 0 3 16,0 0 12-16,0 0 15 15,0 0-3-15,0 0 4 16,-11-14-27-16,11 14 9 16,0 0-13-16,0 0-1 15,0 4-5-15,0 15-7 16,0 6 13-16,0 4 3 16,0 3 7-16,0-1-5 15,3 2-5-15,4-7 3 16,3-1-3-16,6 0 2 15,0-3-2-15,2-5 2 0,0-1 11 16,1-6-11-16,1-6-2 16,3-1 4-16,9-3 6 15,8 0-3-15,14 0-5 16,16-10-2-16,17 3 12 16,17 2-15-16,12 1 3 15,11 4 0-15,9 0-6 16,1 7 6-16,3 5-4 15,-4-1 2-15,-12 2-39 16,-8-3 25-16,-10-3-8 16,-8-2 7-16,-2-1 15 0,1 2-13 15,-3-2 10 1,3-1 4-16,4 0-19 0,-6 1 17 16,1-2-8-16,-1 3-3 15,-1-2 9-15,-6 0-8 16,-4 0 13-16,-9 0-5 15,-4 4 6-15,1-3-1 16,-2 2 0-16,6-6 1 16,0 3 2-16,9-3-3 15,6 4 0-15,3-4-3 16,1 0 9-16,7 4-6 16,-2 1 0-16,-3 3 1 0,-6 1-3 15,-9-1 10-15,-8-3-8 16,-2 2 13-16,-2-4-12 15,2-1 15-15,3-2-14 16,6 0-1-16,1 0 4 16,8 0 0-16,-1 0-5 15,1 0 6-15,-2 0 4 16,-3 0 6-16,-2 0 3 16,-5 3-9-16,-9-1 12 15,-11 1-14-15,-6 0-8 16,-2-2 0-16,3-1 11 15,3 0-11-15,6 0 0 16,-4 0 1-16,3 0-3 16,-1 0 8-16,-2 0-6 15,-2-4 4-15,1 1 5 0,-4-2-7 16,-1 0-2-16,-3 2 4 16,-4-1-8-16,4 2 5 15,-7-1-1-15,4 1 0 16,-1-4-4-16,-3 3-3 15,2 0 7-15,0-4 0 16,3-2-4-16,0 1 7 16,5-1-3-16,-3 1 0 15,3-1 7-15,-3-2-7 16,-4 5 0-16,-3-4 1 16,-3 4 3-16,-4-1 0 15,2 0-3-15,2 2 6 0,4-2 3 16,5-3-5-1,4 3-5-15,2-3 0 0,-3 3-3 16,-7-2 4-16,-6 2-1 16,-8 1 0-16,-7-1 11 15,-3 3-12-15,1 1 1 16,-4 0 0-16,0-4 1 16,1 4 4-16,-4-3 2 15,2-2 13-15,-4 5-17 16,-1-3 14-16,-1 1-14 15,-3 2-1-15,-1-2 0 16,-2 4 6-16,-2-2-8 16,1 0 19-16,-2 1-17 0,2-3 18 15,3-1-20 1,0 0 1-16,5 3-3 0,-5-2 6 16,-2 2-4-16,1 1 0 15,-1-2 8-15,-2 1-8 16,4-1 0-16,-2 1 0 15,0-3 26-15,6-2-24 16,0 2 4-16,6-4-6 16,5-3 9-16,-1-1-12 15,0 1 3-15,-2 1 0 16,-6 1-5-16,0-2 12 16,0-2-7-16,-1-2 3 0,-2-4 9 15,1-2-5-15,1-8-4 16,1 0-2-16,2-6 20 15,1 1-20-15,0-3 10 16,0 8-5-16,-2 1 1 16,-3 5-6-16,-4 4-1 15,-2 3 0-15,0 1 4 16,-2-1 2-16,-1 5-5 16,-1 0-1-16,0 1 11 15,2 4-5-15,-1 2 6 16,1 3-11-16,-2 3 13 15,0 0-6-15,0 0-8 16,0 0 0-16,0 0 4 16,0 0-10-16,0 0 6 15,0 0-2-15,0 0-11 0,0 0 8 16,0 0-9-16,0 0-40 16,-13 0-96-16,-12 0-99 15</inkml:trace>
  <inkml:trace contextRef="#ctx0" brushRef="#br0" timeOffset="-30446.82">17675 13746 696 0,'0'2'10'0,"0"2"-10"16,0 3-5-16,0 6 5 15,0 0 2-15,0 4 31 16,0 6-21-16,15 1 17 15,4-5-22-15,13 1 0 16,8-3 30-16,8-5-26 16,7-5 10-16,4-6-13 15,3-1 3-15,-7-8-8 16,-10-9-3-16,-9-9 4 16,-7-2 3-16,-14 1-1 15,-7 4-6-15,-8 3 11 0,0 3-4 16,-3 10-6-16,-5 5-1 15,0 2-10-15,0 19 8 16,2 11-16-16,6 12 18 16,0 8 0-16,0 3 5 15,0 9-13-15,0 5 8 16,0-1 0-16,-3 4-8 16,-13-4 12-16,-3-4-4 15,2-2 0-15,-3 2 8 16,1-2-14-16,-1 2 6 15,1-6 0-15,-3-2-7 16,-2-8 3-16,-3-7 4 16,0-13 0-16,1-6 4 0,6-13-4 15,-1-7 16 1,9 0 31-16,3-14 20 0,9-18-40 16,0-11-27-16,21-10-5 15,25-9-151-15,17-8-300 16</inkml:trace>
  <inkml:trace contextRef="#ctx0" brushRef="#br0" timeOffset="-30244.65">18567 14290 1040 0,'0'0'0'15,"0"0"4"-15,0 0-4 16,0 0 3-16,0 0 13 16,0 0-32-16,382 14 8 15,-309-14-163-15,-19 0-205 16</inkml:trace>
  <inkml:trace contextRef="#ctx0" brushRef="#br0" timeOffset="-30055.61">18615 14495 1002 0,'0'0'0'0,"0"0"0"16,0 0 0-16,0 0 49 0,0 0 5 15,0 0-54-15,165 5-4 16,-93-5-53-16,-1-15-207 15</inkml:trace>
  <inkml:trace contextRef="#ctx0" brushRef="#br0" timeOffset="-29675.36">19437 14168 952 0,'0'0'15'0,"0"0"-15"16,0 0 0-16,0 0 34 15,0 0-16-15,0 0 13 16,-230 132-31-16,209-82 11 16,10 3-3-16,11-4-7 15,3 1-1-15,29-7 0 16,10-7-10-16,13-13 9 15,7-9-33-15,2-12-24 16,-2-2-3-16,-9-9-3 16,-9-18 57-16,-4-6-9 0,-11-13 32 15,-2-7-14 1,-9-3-2-16,-4 7 7 0,-14 6 3 16,0 11 15-16,-12 15 8 15,-16 7 1-15,-14 6-21 16,-16 4-26-16,-24 10-8 15,-12 9-219-15</inkml:trace>
  <inkml:trace contextRef="#ctx0" brushRef="#br0" timeOffset="-28281.22">8348 14324 789 0,'0'0'108'16,"0"0"-108"-16,0 0 0 15,0 0-11-15,0 0 8 16,0 0-19-16,14 47 22 16,14-18 31-16,5 1-5 15,13-5-14-15,9-5 3 0,8-9-15 16,7-8 17 0,3-3-10-16,-6 0 1 0,-9-20-2 15,-10-3-4-15,-12-10 5 16,-12-1 16-16,-11-4-21 15,-13 1 32-15,0 5-8 16,0 8-19-16,0 5 7 16,-3 11-12-16,3 2 2 15,-4 6-4-15,4 0-5 16,0 0 4-16,0 20-20 16,0 10 14-16,7 12-2 15,5 8 12-15,3 1-3 0,0 7 0 16,-3-5 7-1,1 6-9-15,-2-3 2 0,-5-2 0 16,1 1-6-16,-4-1 8 16,-3 1-2-16,0-6 0 15,-13-5 7-15,-7-7-8 16,-5-11 1-16,-2-3 0 16,2-10 7-16,-2-9 0 15,9-4 9-15,-3 0 34 16,2-4-27-16,5-20 20 15,5-9-43-15,9-13-23 16,6-16-62-16,30-10-173 16</inkml:trace>
  <inkml:trace contextRef="#ctx0" brushRef="#br0" timeOffset="-28029.89">9550 14459 888 0,'0'0'113'15,"0"0"-97"-15,0 0-15 16,0 0 35-16,0 0 27 16,0 0-51-16,-28-9-8 15,70 6-4-15,16-2 11 16,14-1-11-16,2 3 0 0,-2-3-25 15,-11 4-40-15,-12-1-182 16,-25-2-356-16</inkml:trace>
  <inkml:trace contextRef="#ctx0" brushRef="#br0" timeOffset="-27844.39">9628 14664 991 0,'0'0'54'0,"0"0"-54"16,0 0 2-16,0 0 43 15,0 0-6-15,0 0-37 16,94-10 13-16,-15-7-15 16,9-5-68-16,-12-6-310 0</inkml:trace>
  <inkml:trace contextRef="#ctx0" brushRef="#br0" timeOffset="25950.12">29548 12850 61 0,'0'0'106'0,"0"0"-88"16,0 0-15-16,0 0 33 16,0 0 69-16,0 0-43 15,0 0-8-15,0 0 15 16,0 0-3-16,0 0-3 16,0 0-18-16,2 0-34 15,5 0 13-15,0 0-23 16,5 0 0-16,3 0 14 15,7 0-12-15,3 4 9 16,4 0-12-16,4 2 10 16,3-3-7-16,1 4-1 15,3-3 2-15,3-2 10 16,-1 1-10-16,2 2 4 16,2-5 1-16,4 3-7 0,3-3 11 15,2 0-12-15,2 0-1 16,-1 2 11-16,2-2-3 15,-1 4-6-15,-3-1-2 16,-2 0 6-16,0 2-12 16,-1-3 6-16,1 4 0 15,3-2 8-15,-1-2-1 16,0 3-6-16,-6-2-1 16,-1-3 1-16,-3 3-2 15,-4-3 1-15,0 3 0 16,-4-3-1-16,0 0 7 15,-3 0-6-15,-2 0 3 16,-1 0 4-16,-3 0 6 0,-2 1-4 16,-1 1-8-1,-8-2 11-15,-1 3-5 0,-6-1 0 16,-3 1-6-16,-3 0 7 16,0-3-8-16,1 3 0 15,-1-2 0-15,0 1 3 16,0-2 7-16,-1 0-10 15,-1 0 0-15,-1 0 8 16,0 0 4-16,0 0-9 16,0 0-3-16,0 0 8 15,0 0-5-15,0 0-3 16,0 0 0-16,0 0 8 0,0 0-16 16,0 0 8-16,0 0 0 15,0 0-4 1,0 0-2-16,0 0-16 15,0 0-74-15,-16-3-250 0</inkml:trace>
  <inkml:trace contextRef="#ctx0" brushRef="#br0" timeOffset="29161.78">28435 3592 185 0,'0'0'34'0,"0"0"-34"15,0 0 0-15,0 0 5 16,0 0 83-16,0 0-42 16,-25-17-6-16,23 17-1 15,1 0-14-15,1 0 17 16,0 0-29-16,0 0-2 15,0 0 1-15,0 0-4 16,0 0-15-16,7 0 7 0,9 0 0 16,4 0-3-16,2 0 10 15,1 0-6-15,-4 0 19 16,1 0-17-16,-1 0 15 16,-3 0-9-16,8 0-6 15,6 0 25-15,9 0-27 16,11 0 6-16,7 0 0 15,7 0 1-15,4 0-3 16,3 0-5-16,4 0 2 16,-2 2 15-16,-3 2-11 15,-8 2 7-15,-6-1-6 16,-2 1 2-16,-2-2-8 16,3 3-1-16,6-4 0 0,6 0 24 15,6-3-21-15,8 0 13 16,4 0-4-16,0 0-3 15,-3 0 0-15,-5 0-9 16,-9 0 0-16,-12 0 12 16,-8 0-6-16,-8 3-3 15,-2 0 10-15,0 1-7 16,7-1 9-16,5 0-15 16,8 0 0-16,7-2 12 15,7 2-3-15,1-3-3 16,1 3-6-16,-8-1 14 15,-8 0-17-15,-6 3 3 16,-7 0 0-16,-4-3 2 0,-2 3 3 16,2-4-5-16,6 2 6 15,7-2 3-15,8-1 7 16,4 0-16-16,2 0 0 16,-6 0 0-16,-4 3 0 15,-8 1 0-15,-4 1 0 16,-9-2 11-16,-1 2-14 15,-6 0 3-15,-2-1 0 16,1 2-8-16,2-1 11 16,2-2-3-16,5 4 0 15,1-3 5-15,-1-1-9 16,-1 0 4-16,-7 0 0 16,-6-1-6-16,-7 1 10 15,-6-1-4-15,-4-2 0 0,2 1 8 16,6 2-12-16,9 1 4 15,12 1 0-15,7 0-8 16,3-1 15-16,-1 1-7 16,-8-2 0-16,-8 1 11 15,-13-1-13-15,-10-3 2 16,-4 2 0-16,-2-2 9 16,0 0 5-16,0 0 17 15,0 0-5-15,1 0-21 16,-1 0 36-16,0 0-13 15,3 0-6-15,-3 0 21 16,0 0-30-16,1 0 13 16,-1 0-15-16,0 0-1 0,0 0-7 15,0 0-3-15,0 0-8 16,0 0 0-16,0 0-85 16,0 0-80-16,0-12-341 15</inkml:trace>
  <inkml:trace contextRef="#ctx0" brushRef="#br0" timeOffset="42481.23">22743 8458 417 0,'0'-7'80'16,"0"1"-79"-16,0 2 34 0,0-1 8 16,0 2 4-1,0 1 7-15,0 2-20 0,0 0-6 16,0 0-20-16,0 0 4 15,0 0-9-15,0 0-3 16,0 0 1-16,0 0-10 16,3 10 7-16,0 14 2 15,1 11 5-15,-1 10-2 16,1 11 13-16,-4 2-8 16,0 2 1-16,0-1 21 15,0-1-29-15,-4-8 12 16,-1-3-5-16,2-7 1 15,0-5-2-15,1-11-7 0,1-3 3 16,1-12 9 0,0 1-11-16,0-6 5 0,0-1 1 15,0 0 4-15,0 0-6 16,-2-3-5 0,2 2 0-16,-1 0 9 0,1-2-5 15,0 0-4-15,0 0 0 16,0 0 10-16,0 0-11 15,0 0 1-15,-2 3-21 16,-1 1-47-16,-1-1-97 16,-8-1-173-16</inkml:trace>
  <inkml:trace contextRef="#ctx0" brushRef="#br0" timeOffset="42942.71">22406 8818 622 0,'0'0'99'16,"0"0"-92"-16,0 0-7 15,0 0 0-15,0 0 8 16,0 0-7-16,24 20 22 0,-10-1 4 16,3 8-26-16,2 6 30 15,3 0-6-15,1 3-17 16,1-5 21-16,2-3-28 16,-4-5 12-16,4-6-9 15,-4-6 6-15,2-6 0 16,-1-2-1-16,3-3 8 15,2-3 27-15,5-16-36 16,4-7 16-16,1-11-6 16,-3-4-10-16,0 2-1 15,-4 3-7-15,-4 5 0 16,-8 5-11-16,-7 8 16 0,-6 5-5 16,-4 2 0-16,-2-2-21 15,0 0-15-15,0-4-74 16,0-5-104-16,0-7-352 15</inkml:trace>
  <inkml:trace contextRef="#ctx0" brushRef="#br0" timeOffset="48410.81">6806 15813 843 0,'-6'-9'0'16,"3"5"-87"-16,3 4 60 15,0 0 27-15,0 0 49 16,-3 0 21-16,3 0-65 16,-3 0 4-16,-6 4-9 15,-3 12 16-15,-13 14 11 0,-8 16 38 16,-6 10-37-16,0 9 4 15,-1 5-30-15,6 5 29 16,4 3-15-16,15 4-8 16,9-5-6-16,6-6-2 15,12-4 0-15,27-14-4 16,13-11 2-16,21-9-23 16,18-13-51-16,15-15-147 15</inkml:trace>
  <inkml:trace contextRef="#ctx0" brushRef="#br0" timeOffset="49136.87">6852 16726 626 0,'0'0'8'16,"0"0"4"-16,0 0 34 15,0 0 8-15,0 0 18 16,0 0 6-16,91 25-2 15,-36-43-37-15,-1-3-38 0,-5-6 20 16,-10-9-18 0,-9-1-2-16,-11-2-2 0,-13-4-3 15,-6 4 2-15,-6-2-28 16,-13 10-9-16,-8 7 37 16,-1 11-7-16,-2 6 8 15,0 7-7-15,6 0 9 16,6 0-1-16,12 0 0 15,6 0-6-15,0 0 2 16,27 0-17-16,12 0 21 16,19 0 0-16,9 0 11 15,-1 0-8-15,-2-3-3 16,-12 3 0-16,-16 0-11 16,-9 3 9-16,-11 13-4 15,-10 4 5-15,-6 7-6 16,0 8 7-16,-3 3 4 0,-6 2-1 15,2-1 14-15,7 0-17 16,0-3 0-16,0 1 6 16,16-8-3-16,8-2-6 15,4-4-10-15,8-10-107 16,3-9-47-16</inkml:trace>
  <inkml:trace contextRef="#ctx0" brushRef="#br0" timeOffset="49699.18">7699 16358 141 0,'0'0'234'16,"0"0"-234"-16,0 0-98 15,0 0 98-15,0 0 54 16,0 0-16-16,60-2-18 16,-57 4 15-16,0-2 0 15,-3 0 18-15,0 0 48 16,0 0-35-16,0 0-4 16,0 0-26-16,0 3-34 15,0 5 6-15,-6 1-7 0,-9 7 0 16,-4 6 12-16,-1 3-6 15,-5 6 5 1,1 8 22-16,3-3-31 0,-3 3 31 16,8 1-18-16,7 0 1 15,9-2 19-15,0-1-32 16,15-6 7-16,19-2 7 16,5-10-15-16,12-4 12 15,11-13-15-15,4-2 5 16,1 0-10-16,-6-22-12 15,-7-5-13-15,-9-8 7 0,-11-3-9 16,-13-11 32 0,-15-2-4-16,-6 0-41 0,-15 7-14 15,-18 4 22-15,-4 18 18 16,1 7 14-16,0 13-4 16,5 2 9-16,4 7 0 15,8 17-8-15,10 7 2 16,9 3-43-16,0-5-103 15,25-2-259-15</inkml:trace>
  <inkml:trace contextRef="#ctx0" brushRef="#br0" timeOffset="50074.68">8466 16269 760 0,'0'0'0'15,"0"0"11"-15,0 0-20 16,0 0 18-16,0 0-6 16,0 0-3-16,-82 76 0 15,67-39-6-15,2 0 1 16,8-1-2-16,2-4-8 15,3-2-34-15,0-7-10 16,18-7 2-16,6-3 29 0,3-6 26 16,1 0-5-16,5-2 7 15,-3 2 3 1,3 1 4-16,-5 4-1 0,-4-1-6 16,-2 6 1-16,-2-1-5 15,-7 7 4-15,-1 4-3 16,-2 0-25-16,-10 5-173 15,0 3 55-15</inkml:trace>
  <inkml:trace contextRef="#ctx0" brushRef="#br0" timeOffset="50174.93">8518 16937 381 0,'0'0'97'0,"0"0"-48"16,0 0 40-16,0 0-89 15,0 0-70-15,0 0-476 16</inkml:trace>
  <inkml:trace contextRef="#ctx0" brushRef="#br0" timeOffset="50590.25">9037 16308 774 0,'0'0'2'0,"0"0"-2"15,0 0-2-15,0 0 2 16,0 0 2-16,0 0-2 16,-198 140 0-16,174-97 0 0,9-4-36 15,15-3 16-15,0-7-33 16,12-7 22-16,21-3 25 16,7-9 3-16,2 0 3 15,0-4-3-15,-2 2 6 16,-6-2-3-16,-7 3 0 15,-6 2 0-15,0 2 19 16,-8 1-14-16,-1 4-4 16,-7 3-1-16,-5 0 6 15,0 7-7-15,0-2 1 16,-14 1 0-16,-8 3 2 16,-11 0 3-16,-6-1 12 15,-4 1 13-15,4-11-19 0,-1-7 14 16,0-7-1-1,1-5-17-15,0-3-7 0,6-21-25 16,5-10-289-16</inkml:trace>
  <inkml:trace contextRef="#ctx0" brushRef="#br0" timeOffset="51416.71">10344 16220 821 0,'0'0'2'0,"0"0"-1"16,0 0 19-16,0 0-10 16,0 0 14-16,0 0-7 15,-288 39-6-15,247-8 2 16,12 6-10-16,9 2-3 15,13 0 0-15,7-2 8 16,9-5-14-16,31-6 6 16,11-9-17-16,12-7 13 15,5-7-14-15,-5-3-24 16,-15 0 7-16,-14 0-4 16,-19 0 38-16,-15 0 1 15,0 0 18-15,-27 0 46 0,-15 10-61 16,-13 4 15-1,0 2 33-15,10 4-18 0,8 5 7 16,19 0-30-16,12 5-7 16,6 2 14-16,24-1-15 15,25-1 22-15,23-2-11 16,13-8-10-16,12-11-6 16,4-7-40-16,-10-2-179 15,-10-9-448-15</inkml:trace>
  <inkml:trace contextRef="#ctx0" brushRef="#br0" timeOffset="51990.71">10717 16443 949 0,'0'0'11'16,"0"0"-11"-16,0 0-19 15,0 0 19-15,0 0 22 16,0 0-16-16,-24 213 21 16,42-165-22-16,-3 0-3 15,1-9-2-15,-2-6-3 16,-4-13 3-16,-4-10-12 16,-6-4-4-16,0-6 16 0,0-11 4 15,0-18 17-15,0-10-21 16,0-11 3-16,0-2-11 15,0 5 0-15,-3 8-7 16,3 15 3-16,0 11 8 16,0 8 4-16,0 5 0 15,0 0-17-15,15 18-9 16,6 11 18-16,4 10 8 16,2 3 9-16,-3-5-2 15,0-2-7-15,-5-12 0 16,-6-6 8-16,-2-7-17 15,-8-10 9-15,-3 0 0 16,0-7 39-16,0-16-19 16,-3-7-12-16,-4 1 19 0,0-8-22 15,7 0 10-15,0 2-15 16,23 1-16-16,10 12 7 16,4 9-16-16,3 10 22 15,-10 3-3-15,-6 9 4 16,0 15 2-16,-5 10 6 15,1 11-1-15,-4 2 8 16,5-1-13-16,-3-1-1 16,5-6-128-16,9-12-517 15</inkml:trace>
  <inkml:trace contextRef="#ctx0" brushRef="#br0" timeOffset="53855.07">10717 16593 43 0,'0'0'263'16,"0"0"-185"-16,0 0 24 16,0 0-23-16,0 0-17 15,0 0-19-15,0 0 40 0,12-42-37 16,-8 42 0 0,-4 0 5-16,0 0-46 0,0 0-1 15,0 0-8-15,0 15-12 16,0 9 16-16,0 6 6 15,0 3-6-15,0 4 14 16,12-6-12-16,-1 6-2 16,-1-4 0-16,-1-2 7 15,0-4-2-15,-3 1-5 16,-1-11 2-16,0-2-3 16,0-5 2-16,-2-2-1 15,0-6 4-15,0-2 2 16,0 0 3-16,0 0 8 15,4-13 6-15,2-9 4 16,-3-8-22-16,-3-4-4 0,-2-2-1 16,-1 4 6-16,0 3-9 15,4 2 3-15,0 3 0 16,8 0-2-16,0 2-14 16,12-2 0-16,4 5 0 15,8 4-24-15,0 3 29 16,1 5 4-16,-6 4 7 15,-4 3-8-15,-12 0 8 16,0 0 0-16,-6 0 0 16,-6 10-14-16,3 7 9 15,0 6 5-15,1 3 0 16,-1 4 10-16,-2-2-3 16,3 1-4-16,-1-3 6 0,1 0-7 15,-1-3 10-15,0 1-9 16,-3-5 1-16,3-2 20 15,-2-5-22-15,4-1 11 16,-5-5-13-16,3 0 14 16,-3-1-14-16,-3-5 2 15,0 0 1-15,0 0 12 16,0 0-10-16,0 0 14 16,0 0 8-16,0-8-14 15,0-4-8-15,-6-5-5 16,0 0 0-16,3-3-13 15,-2 1 13-15,4-3-7 16,-1 1 5-16,-2-1-19 16,-2 2 15-16,-3-1-1 0,-7 1-14 15,2 1 21 1,-5 6-14-16,4-3 14 0,-3 7-2 16,2 3-2-16,4 4 0 15,1 0 4-15,1 1 0 16,4 0-4-16,0 1 6 15,0 0-2-15,-6 0 0 16,0 6 1-16,-7 8-2 16,0 3 1-16,2 2 0 15,-1 4 0-15,6 4 7 16,0-1-7-16,2-1 12 16,4 3-5-16,3-1-5 0,3-4 2 15,0 0-4-15,0-8 10 16,0 0-5-1,0-11-5-15,0 1 0 0,0-5 8 16,0 0-2-16,0 0 2 16,0 0 3-16,0 0 35 15,0-15-9-15,0-4-26 16,3-6-11-16,3-4 1 16,4-3-8-16,2 0-12 15,3 2-12-15,3 1 18 16,3 3-18-16,1 6 24 15,-3 6 3-15,1 5-9 16,-8 1 13-16,-2 3-4 0,-4 3 4 16,2 2-7-16,1 0 5 15,1 0 2-15,2 7-4 16,3 10-2-16,0 4-1 16,5 1 7-16,3 5 0 15,-5-3-5-15,3 1 12 16,-3-2-7-16,-1-3 0 15,-4-1-8-15,-3-5 8 16,-4-1-59-16,-6-4-98 16,0-1-90-16</inkml:trace>
  <inkml:trace contextRef="#ctx0" brushRef="#br0" timeOffset="54169.21">11457 15945 646 0,'0'0'187'0,"0"0"-181"16,0 0-6-16,0 0 2 15,0 0-7-15,0 0 10 0,22 142 6 16,-4-50 37 0,3 8-38-16,3 3 2 15,-2-4-3-15,-6-1 5 0,-2-7-17 16,-5-13 3-16,-3-8-30 16,-2-17-57-16,-4-13-112 15,0-18-278-15</inkml:trace>
  <inkml:trace contextRef="#ctx0" brushRef="#br0" timeOffset="54369.68">11363 16273 863 0,'0'0'0'0,"0"0"-124"15,0 0 124 1,0 0-1-16,0 0 3 0,0 0-4 16,331 49-48-16,-270-19-425 15</inkml:trace>
  <inkml:trace contextRef="#ctx0" brushRef="#br0" timeOffset="54820.36">11555 16827 804 0,'0'0'0'0,"0"0"4"15,0 0-4-15,0 0 12 0,0 0 27 16,0 0 20-16,152 27-53 16,-80-29 6-16,-2-13-12 15,-12-4-33-15,-15-8 22 16,-16-6-21-16,-21-6-11 15,-6-1 15-15,-22 6-14 16,-20 4 33-16,-10 8 2 16,-4 7 14-16,6 6 15 15,5 4-13-15,17 0-7 16,10 2 29-16,12 3-15 0,6 0 17 16,7-2-33-16,29-5-14 15,15 0 9-15,16-2 5 16,3 2-23-16,-7 3-2 15,-11-2 2-15,-18 6 23 16,-17 0 0-16,-7 0 7 16,-10 6-11-16,0 18 7 15,0 8-3-15,-7 9 28 16,-2 7-27-16,3 2 7 16,6-3-3-16,0-7 7 15,12-2-14-15,17-4 2 16,10-11-54-16,0-13-52 15,3-9-452-15</inkml:trace>
  <inkml:trace contextRef="#ctx0" brushRef="#br0" timeOffset="55142.5">12331 16484 703 0,'0'0'244'0,"0"0"-244"16,0 0 3-16,0 0-3 16,0 0 16-16,0 0-9 15,-130 169 21-15,130-123-26 16,12-1 8-16,18-7-10 16,7-9-15-16,4-10 8 0,3-9-48 15,-4-10-21-15,-7 0 3 16,-11-13 35-16,-8-16 38 15,-8-7 18-15,-6-5 10 16,-3-4 13-16,-20-2-41 16,1 4 6-16,-5 8-12 15,5 11-4-15,7 8-12 16,9 13-28-16,6-2-177 16</inkml:trace>
  <inkml:trace contextRef="#ctx0" brushRef="#br0" timeOffset="55451.67">12571 15886 738 0,'0'0'103'0,"0"0"-103"15,0 0-50-15,0 0 50 16,0 0 22-16,0 0 26 16,0 0 16-16,55 426-36 15,-39-305-1-15,-5 2-24 16,-11 0 7-16,0-11-8 16,-12-5-2-16,-3-13 0 15,3-13-4-15,5-14-20 0,4-17-29 16,3-22-77-16,0-15-82 15,10-13-221-15</inkml:trace>
  <inkml:trace contextRef="#ctx0" brushRef="#br0" timeOffset="55802.73">12665 16433 733 0,'0'0'7'0,"0"0"7"16,0 0 23-16,0 0-27 15,0 0-6-15,0 0-5 16,101-51 1-16,-50 54 0 16,-1 11-3-16,-2 6 7 15,-6-1-7-15,-9 8 3 16,-17 2-22-16,-7 7 22 15,-9 3-18-15,0-1 18 16,-16 4-5-16,-5-1 11 16,-3-5-6-16,-1-4 0 15,-5-7 1-15,0-6-4 16,2-8 3-16,1-6 0 16,5-5 17-16,2 0-16 0,7-24-2 15,13-8-46-15,0-7-228 16</inkml:trace>
  <inkml:trace contextRef="#ctx0" brushRef="#br0" timeOffset="56306.38">13143 16431 941 0,'0'0'0'15,"0"0"-5"-15,0 0-7 16,0 0 24-16,0 0-9 0,0 0-2 16,17 244 7-16,40-223-16 15,4-11 3-15,-3-10-28 16,-1-2-6-16,-11-20-31 16,-9-12 64-16,-4-7 2 15,-9-2-1-15,-6-9-3 16,-11 2 9-16,-7 9-1 15,0 11 26-15,0 11 21 16,0 12 11-16,0 7-45 16,0 1-13-16,0 21-15 15,0 14 3-15,4 10 12 16,15 4 27-16,3 8-22 16,-1 2 23-16,-3 4-20 15,-4-4-8-15,-1 5 12 0,-6-1-11 16,-7 1-1-16,0-2 0 15,-15 2 10-15,-10-7-8 16,-7-10-2-16,-4-11 1 16,-2-10 7-16,2-12-4 15,2-11 56-15,4-4 23 16,9-10-57-16,2-24 15 16,9-11-41-16,10-19-9 15,13-11-60-15,24-9-146 16,20-6-487-16</inkml:trace>
  <inkml:trace contextRef="#ctx0" brushRef="#br0" timeOffset="70474.98">6309 14112 31 0,'0'0'1'0,"0"0"-1"0,0 0 9 16,0 0 66-1,0 0-21-15,0 0 26 0,0 0-9 16,-407 160-26-16,362-138-11 15,11-2-34-15,7-4-4 16,8 1-1-16,8-5-151 16</inkml:trace>
  <inkml:trace contextRef="#ctx0" brushRef="#br0" timeOffset="71052.55">5393 14255 336 0,'0'0'71'0,"0"0"23"16,0 0-78-16,0 0 14 0,0 0 10 15,0 0-13-15,-7 0 24 16,7-7-37-16,10-6-1 15,17-8 40-15,6-9-44 16,7-5 23-16,6 1-31 16,-2 2 14-16,-1-5-14 15,3-3-1-15,-1-8 0 16,12-13 21-16,7-7-20 16,12-9 22-16,10-5-21 15,5-4 10-15,3 0-10 16,0 4-2-16,-6 9 0 15,-16 13-2-15,-17 17 14 0,-19 13-12 16,-17 11 0-16,-5 2 13 16,-7 7 17-16,-1 0-22 15,-3 3-5-15,0 2-4 16,0 1 12-16,-3 4-22 16,0 0 0-16,0 0-117 15,0 0-32-15,0 0-286 16</inkml:trace>
  <inkml:trace contextRef="#ctx0" brushRef="#br0" timeOffset="71472.43">6339 12900 521 0,'0'0'51'0,"0"0"12"16,0 0-3-16,0 0 14 16,0 0-74-16,0 0 6 15,-9-20-14-15,24 18 21 16,7 2-10-16,2 0-3 16,-3 0 5-16,3 0-15 15,-2 2 10-15,5 9 0 16,3-5-3-16,1 5 14 0,2 1-11 15,0 5 0 1,-2 2 1-16,-4 8-11 16,-6-1 10-16,-3 8 0 15,-9 4 3-15,-6 2 8 0,1 3 7 16,-4 3-14-16,0-2 4 16,0 2-2-16,0-3-5 15,-4 0-1-15,4-4 2 16,-6 0 10-16,0-2-12 15,-3 3 0-15,-6-1-64 16,-3-2-26-16,-3-11-197 16</inkml:trace>
  <inkml:trace contextRef="#ctx0" brushRef="#br0" timeOffset="78648.66">17242 15928 722 0,'0'-8'31'0,"0"4"-25"16,0 4 30-16,0-3 64 15,0 3-54-15,0 0-27 16,0 0-8-16,-7 0-9 16,-14 0-2-16,-7 0 0 15,-17 0 6-15,-10 3-11 16,-5 6 5-16,-1-1 0 16,3 1 5-16,3 1 5 15,13-4-6-15,12-2 14 16,11 0-15-16,9-1 17 15,7 0-20-15,2 3 2 16,-1 4-9-16,1 7 10 16,-1 9-3-16,2 8 0 15,0 5 10-15,0 8-8 0,0 4-2 16,0 6 0-16,0-1-2 16,0 4 11-16,0 6-9 15,0-4 0-15,-5-1 2 16,-1-2-8-16,3-9 6 15,0-4 0-15,0-14 0 16,3-4 8-16,0-13 1 16,0-1-9-16,0-9 10 15,15 0-5-15,25-5-5 16,18 0-15-16,27 0-57 16,24-10-205-16</inkml:trace>
  <inkml:trace contextRef="#ctx0" brushRef="#br0" timeOffset="79787.93">23704 15874 652 0,'0'0'102'15,"0"0"-102"-15,0 0-1 16,0 0 1-16,0 0 1 16,0 0 60-16,0 0-39 15,159-24-9-15,-102 24-10 0,1-3 5 16,0-1-4-16,0 1 5 15,-2 0-5-15,-10 3 20 16,-5 0-24-16,-15 0 5 16,-6 0 16-16,-10 0-13 15,-7 0 21-15,-3 0-21 16,0 0-3-16,0 0-10 16,0 6 3-16,-1 8 2 15,-8 10-3-15,-1 8 11 16,0 7-5-16,4 11 1 15,0 6-3-15,0 9 11 16,0 2-11-16,1 2-1 16,-5-1 0-16,4 0 10 0,2-2-10 15,-1-3 0-15,1-9 1 16,4-6-4-16,-1-8 5 16,-1-4-2-16,2-7 0 15,0-7 6-15,0-1-6 16,0-4 0-16,0-7 5 15,0 0-3-15,0-6 5 16,-1-1-7-16,-2 1 13 16,-2 1-10-16,-4 3 15 15,-7-3-7-15,-9 2-9 16,-17-2 17-16,-20-5-19 16,-24 0-7-16,-26-17-65 15,-24-24-243-15</inkml:trace>
  <inkml:trace contextRef="#ctx0" brushRef="#br0" timeOffset="81568">17593 16137 614 0,'0'0'53'0,"0"0"-50"16,0 0 3-16,0 0-3 16,0 0 46-16,0 0-30 15,0 0-13-15,-173 221 16 16,173-184-14-16,3-4 18 16,20-3 7-16,13-11-20 15,13-3 30-15,9-8-30 16,7-8-6-16,-3 0 7 15,0-4-6-15,-11-20-2 16,-11-6 1-16,-12-5 1 0,-14-4-6 16,-14-3-2-16,-5 3 0 15,-20 5-8-15,-13 3 9 16,-5 9-1-16,0 11 0 16,-5 5-20-16,6 6-8 15,6 6-42-15,10 13-40 16,14 9-84-16,8 1-165 15</inkml:trace>
  <inkml:trace contextRef="#ctx0" brushRef="#br0" timeOffset="82570.53">18746 16131 867 0,'0'0'2'16,"0"0"-4"-16,0 0 2 15,0 0 0-15,0 0 6 16,0 0 1-16,-267 148-2 16,232-105 2-16,18 0 1 15,14-6-5-15,3-8-3 0,20-2 5 16,25-13 6-16,16-6-6 15,17-8 8-15,6 0-9 16,-2-18 10-16,-11-11-14 16,-8-2 0-16,-18-10 7 15,-19 2-10-15,-14 3 3 16,-12-4 0-16,-9 10-3 16,-24 5 0-16,-8 11-1 15,-12 9-6-15,0 5-38 16,2 9-31-16,11 11-67 15,15 2-117-15</inkml:trace>
  <inkml:trace contextRef="#ctx0" brushRef="#br0" timeOffset="82947.03">19713 15952 724 0,'0'0'129'0,"0"0"-129"0,0 0-8 16,0 0-24-16,0 0 29 16,0 0 3-16,0 166 6 15,0-93 6-15,0 2 11 16,-5-2-13-16,-6-4 21 16,1-4-24-16,0-4-1 15,4-9-9-15,6-6 3 16,0-12-116-16,6-13-101 15</inkml:trace>
  <inkml:trace contextRef="#ctx0" brushRef="#br0" timeOffset="83336">20398 16305 905 0,'0'0'15'0,"0"0"-14"16,0 0-2-16,0 0-4 16,0 0 5-16,0 0 21 0,-78 116-20 15,67-75 1-15,11-3-2 16,0-4 10-16,15-9-10 15,12-6 0-15,10-10-17 16,0-8 15-16,1-1-18 16,-2-12 19-16,-10-17-3 15,-3-10 8-15,-10-8 11 16,-7-3-4-16,-6 0-9 16,-6 6 6-16,-15 13-7 15,-6 8 2-15,0 9-3 16,1 8-9-16,2 6-3 15,6 7-75-15,8 13-83 0,10 5-110 16</inkml:trace>
  <inkml:trace contextRef="#ctx0" brushRef="#br0" timeOffset="83696.7">21073 16302 662 0,'0'0'297'16,"0"0"-297"-16,0 0 2 15,0 0-3-15,0 0 2 16,0 0-1-16,-61 59 16 16,58-21-13-16,3 1-3 15,0 0 0-15,26-5-3 16,12-8-14-16,8-9-23 0,5-12-26 15,-1-5 6-15,-4-5 3 16,-8-19 35-16,-5-12 22 16,-11-6 10-16,-5-6 12 15,-11 2-10-15,-6 5 8 16,0 10 14-16,-16 14 4 16,-1 4-21-16,-1 13-17 15,-3 0-5-15,2 7 5 16,10 18-10-16,9 4-91 15,3 1-125-15</inkml:trace>
  <inkml:trace contextRef="#ctx0" brushRef="#br0" timeOffset="84048.35">21924 16336 870 0,'0'0'95'16,"0"0"-95"-16,0 0 0 16,0 0 0-16,0 0 11 15,0 0-7-15,-175 148 10 16,175-102-12-16,5-3-2 16,33-8 0-16,10-7-34 0,15-11-26 15,3-14-37 1,-6-3 24-16,-11-11 33 0,-10-14 35 15,-14-12 5-15,-5-6 54 16,-16-4-23-16,-4 2 35 16,0 2-23-16,-18 13-22 15,-10 10-6-15,-11 11-15 16,2 8 0-16,2 1-2 16,9 11-5-16,17 15-30 15,9 0-150-15,15-1-362 16</inkml:trace>
  <inkml:trace contextRef="#ctx0" brushRef="#br0" timeOffset="84390.43">22491 16527 818 0,'0'0'0'0,"0"0"-215"16,0 0-289-16</inkml:trace>
  <inkml:trace contextRef="#ctx0" brushRef="#br0" timeOffset="84551">22811 16500 785 0,'0'0'122'16,"0"0"-104"-16,0 0 2 16,0 0-20-16,0 0-14 15,0 0-116-15,183-23-105 16</inkml:trace>
  <inkml:trace contextRef="#ctx0" brushRef="#br0" timeOffset="84708.59">23301 16531 723 0,'0'0'120'0,"0"0"-83"0,0 0 43 15,0 0 2 1,0 0-63-16,0 0-19 0,105-31-37 15,-46 31-76-15,8 0-169 16</inkml:trace>
  <inkml:trace contextRef="#ctx0" brushRef="#br0" timeOffset="84881.13">23766 16527 808 0,'0'0'99'0,"0"0"-36"15,0 0 15-15,0 0-6 16,0 0-11-16,0 0-61 16,112-50-49-16,-49 50-12 0,4 3-81 15,-1 4-87-15,-10 3-421 16</inkml:trace>
  <inkml:trace contextRef="#ctx0" brushRef="#br0" timeOffset="85040.32">24204 16497 99 0,'0'0'525'16,"0"0"-472"-16,0 0 40 16,0 0 42-16,0 0-40 15,0 0-31-15,17-6-64 16,6 6 2-16,5 0-11 16,9 0-36-16,5 0-78 15,1 0-147-15</inkml:trace>
  <inkml:trace contextRef="#ctx0" brushRef="#br0" timeOffset="92044.28">17219 16772 213 0,'0'0'61'0,"-4"0"-59"15,4 0 10-15,0 0 37 0,0 0-27 16,0 0-12-16,0 0-1 16,0 0-7-16,0 0 6 15,0 0-7-15,0 2-1 16,0-2 1-16,0 5 3 16,-1-5 39-16,1 0-5 15,0 0 0-15,0 0 22 16,0 0-18-16,-2 0 6 15,2 0 3-15,0 0-16 16,0 0 10-16,0 0-13 16,0 0-15-16,0 0 8 15,0 0-23-15,0 0 6 16,0 0-5-16,0 0 6 16,0 2 0-16,0-2 8 15,0 0-3-15,0 0 19 0,0 0-24 16,0 0 8-16,0 0-4 15,0 0-7-15,0 0 5 16,0 0-10-16,0 0 4 16,0 0 1-16,0 0-6 15,0 0 0-15,0 0-1 16,17 0 13-16,4 0-9 16,9 0 7-16,3 0-5 15,3 0 16-15,3 0-17 16,0 0 7-16,6 0-3 0,-3 0 2 15,3 0-6 1,1 0-4-16,3 0 1 0,0 0 7 16,2 0-4-16,-3 0-4 15,-4 0 0-15,-3 0 8 16,-5 0-14-16,-8 0 6 16,-3 0 0-16,-4 0-2 15,-4 0 9-15,-1 0-7 16,-1 0 0-16,0 0 10 15,0 0-10-15,2 0 5 16,-4 0-2-16,-3 0 25 16,-4 0-23-16,-3 0 5 15,-3 0 3-15,0 0-8 0,0 0 3 16,0 0-8 0,0 0-13-16,0 1 10 0,0 5-127 15,0-3-158-15</inkml:trace>
  <inkml:trace contextRef="#ctx0" brushRef="#br0" timeOffset="92550.05">18515 16837 693 0,'0'0'95'0,"0"0"-88"16,0 0 71-16,0 0-9 15,0 0-20-15,0 0-46 16,-10 0 0-16,10 0 12 0,13 0-11 16,16 0-3-16,16 3 9 15,10 1-5-15,7 1 11 16,-3 0-16-16,-1-2 3 15,-2-3-4-15,-4 0 5 16,-13 0-4-16,-7 3 0 16,-9-3 7-16,-13 0-10 15,-5 0 3-15,-5 0 0 16,0 0 28-16,0 0-25 16,0 0-3-16,-6 1-19 15,-6 2-101-15,-5-3-283 16</inkml:trace>
  <inkml:trace contextRef="#ctx0" brushRef="#br0" timeOffset="93036.75">20314 16939 398 0,'0'0'144'0,"0"0"-144"16,0 0 85-16,0 0-31 15,0 0-29-15,0 0-8 0,244 19-16 16,-202-16 16-16,-3-1-13 16,-5-2-3-16,-6 0 23 15,-6 0-23-15,-6 0 7 16,-9 0-8-16,0 0-1 16,1 0-33-16,-1 0-205 15</inkml:trace>
  <inkml:trace contextRef="#ctx0" brushRef="#br0" timeOffset="93358.89">21103 16907 752 0,'0'0'81'16,"0"0"-80"-16,0 0 70 16,0 0-46-16,0 0-25 15,0 0 7-15,228 17-2 16,-166-14-5-16,-7 0 0 0,-11 0-27 15,-8-3 21-15,-13 0-24 16,-7 0-39-16,-12 0-2 16,-4-9-219-16</inkml:trace>
  <inkml:trace contextRef="#ctx0" brushRef="#br0" timeOffset="93653.7">21879 16980 689 0,'0'0'137'0,"0"0"-133"16,0 0 24-16,0 0 5 16,0 0-5-16,0 0-26 15,189 12 4-15,-130-2-12 16,1-3-74-16,-5-2-45 16,-10-5-89-16</inkml:trace>
  <inkml:trace contextRef="#ctx0" brushRef="#br0" timeOffset="94550.18">22620 17002 395 0,'0'0'333'16,"0"0"-333"-16,0 0 1 15,0 0 54-15,0 0 24 16,0 0-23-16,22 0-53 16,8 0 2-16,7 3-4 15,5 1 0-15,8 2 0 16,6-2-1-16,3 1 8 16,4-3-7-16,4-2 7 15,4 0-8-15,3 0 13 16,1 0-13-16,-6-2 0 0,-3 1 10 15,-3 1-6-15,-1 0 12 16,3 0-15-16,-3 0 1 16,-1 10 7-16,-3-4-6 15,1 0-3-15,-3 2 3 16,1-2 2-16,-2-3 0 16,-6 0-5-16,1-3 2 15,-5 0 2-15,-1 0 2 16,-2 0-6-16,-1 0 0 15,-5 0 1-15,0 0-1 16,-4 0 0-16,-3 0 6 16,0 0-14-16,-3 7 8 0,0-6 0 15,-7-1-1 1,2 0 9-16,-7 0-3 0,-1 0 4 16,-4 0 0-16,-1 0 16 15,0 0-17-15,-2 0 12 16,-1 0 2-16,1 0-19 15,0 0 4-15,-1 0-1 16,0 0-6-16,-2-1 25 16,-3 1-11-16,0 0 16 15,0-3 6-15,0 3-28 16,0 0 21-16,0-4-27 16,0 4-1-16,0 0-2 15,0 0 3-15,0 0-2 0,0 0 0 16,0 0 3-1,0 0-5-15,0 0 2 16,0 0 0-16,0 0-3 16,0 0 5-16,0 0-2 0,0 0 0 15,0 0 2-15,0 0-2 16,0 0 0-16,0 0-15 16,0 0-4-16,0 0-96 15,0 0-120-15,-3 0-547 16</inkml:trace>
  <inkml:trace contextRef="#ctx0" brushRef="#br0" timeOffset="94985.01">24279 16877 355 0,'0'0'424'0,"0"0"-424"15,0 0-35-15,0 0 29 16,0 0 6-16,0 0 15 0,30 4-13 15,-3 12 23-15,0-4-22 16,-3 3 1-16,1-3 20 16,1 2-23-16,0 2 19 15,-2-2-20-15,-7 1 1 16,-5-1-6-16,-9-1-2 16,-3 4 7-16,0 0-2 15,-5 6 4-15,-10-1-2 16,-4 5 0-16,-4-3 4 15,0 4-4-15,-4 2 5 16,-3 1-9-16,-3-2 4 16,-4-3-116-16,-8-9-237 0</inkml:trace>
  <inkml:trace contextRef="#ctx0" brushRef="#br0" timeOffset="95906.82">20457 16715 423 0,'0'0'84'15,"0"0"-77"-15,0 0 7 16,0 0 33-16,0 0-10 16,0 0-19-16,-111 53-17 15,89-40 9-15,-2 4-6 16,3-4 6-16,8 6-3 0,-5-5 7 16,4 2 1-16,0-2 14 15,1 0-4-15,2-2 1 16,3 1-15-16,4-6-4 15,4 0-1-15,0 2-4 16,4-1-2-16,21-2 35 16,14 2-17-16,16 1 11 15,7-1-13-15,2 3-13 16,-6-5-3-16,-9 4 0 16,-15-7-63-16,-18-3-190 15</inkml:trace>
  <inkml:trace contextRef="#ctx0" brushRef="#br0" timeOffset="96876.76">17195 16638 614 0,'0'0'118'16,"0"0"-118"-16,0 0 0 15,0 0 12-15,0 0 15 16,0 0-4-16,-3-12-23 15,-6 12 0-15,-4 10 0 0,-6 7 0 16,-1 3 3 0,0 2 4-16,4-2-7 0,0 1 8 15,6 1-1-15,3-1 2 16,2-6-2-16,4 2-7 16,1-8 2-16,0-2-9 15,0 1 14-15,0-2 1 16,13 2 18-16,10 0-9 15,5 1 17-15,9 2-20 16,8 0-11-16,1 1 6 16,6 1-9-16,3 1-30 15,1-4-81-15,-8-6-129 0</inkml:trace>
  <inkml:trace contextRef="#ctx0" brushRef="#br0" timeOffset="97580.4">18814 16690 482 0,'0'0'158'0,"0"0"-148"15,0 0-9-15,0 0 43 16,0 0-14-16,0 0-22 15,162 29 7-15,-113-19-15 16,-1-1 4-16,-2 1-4 16,-12 4 2-16,-6-5-3 15,-10 1 1-15,-4 0 0 16,-5-3 2-16,-3 3-2 16,-2-3 0-16,-4 2-2 15,0 4 10-15,0-3-1 16,-9 3 8-16,-1 1-4 15,-7 3 5-15,-1 1-3 16,1 2 10-16,-2 1-19 0,2 2 7 16,0-1-11-16,5 2 0 15,5 0 0-15,1 5-1 16,3-7 8-16,-4 2-7 16,4-5 0-16,-4-4 1 15,-2 0-1-15,-8-3 0 16,-7-3-5-16,-4-2-13 15,-10-4-74-15,2-3-167 16</inkml:trace>
  <inkml:trace contextRef="#ctx0" brushRef="#br0" timeOffset="99732.16">19745 17112 528 0,'0'0'192'16,"0"0"-186"-1,0 0 37-15,0 0 73 0,0 0-76 16,0 0 2-16,0 0-26 15,0-18-16-15,0 18 14 16,0 0-9-16,0 0-4 16,0 1-1-16,-6 15 8 15,-10 8-7-15,-8 1 17 16,-4 5-15-16,-8 1 5 16,-2 2-6-16,-2-4-2 15,1 1 0-15,7-7 4 16,2 1-6-16,11-12 2 15,8-5-16-15,6-4 14 0,5-3-31 16,0 0-44-16,12-13-75 16,9-7-346-16</inkml:trace>
  <inkml:trace contextRef="#ctx0" brushRef="#br0" timeOffset="100077.38">19839 17062 429 0,'0'0'115'0,"0"0"-114"0,0 0 0 15,0 0 83-15,0 0-13 16,0 0-27-16,27 61 7 15,-9-33-20-15,3 0 7 16,-5 5-1-16,2-1-24 16,-1 0 21-16,-3 2-20 15,6-4-11-15,-4-8 9 16,5-2-11-16,0-6 8 16,3-4-3-16,-3-3-4 15,-8-4 10-15,-4 0-12 16,-8-3-4-16,-1 0-8 0,-1 0-85 15,-21-8-218-15</inkml:trace>
  <inkml:trace contextRef="#ctx0" brushRef="#br0" timeOffset="100526.7">19693 17079 603 0,'0'0'77'16,"0"0"-59"-16,0 0 25 15,0 0 52-15,0 0-36 0,0 0-18 16,3-17-40-16,-2 36 0 15,-1 8 43-15,2 10-25 16,-2 5 18-16,0 8-23 16,0 6-9-16,0 4 23 15,-3 6-17-15,-3 3 3 16,-1-6 5-16,4 1-18 16,-3-5 36-16,6-1-32 15,-3-11-2-15,0-4 18 0,3-4-18 16,0-6 18-1,0-3 2-15,-4-9-21 0,4-3 18 16,0-7-20-16,0-5 4 16,0-3-8-16,0-3 4 15,0 0-13 1,0 0-20-16,0-9-71 0,10-17-56 16,-3-17-523-16</inkml:trace>
  <inkml:trace contextRef="#ctx0" brushRef="#br0" timeOffset="101345.82">20479 16187 549 0,'0'0'0'16,"0"0"17"-16,0 0 41 16,0 0 3-16,0 0-8 15,0 0-23-15,100 69 21 16,-43-79-38-16,10-16-13 15,5-7-14-15,-3-11-80 16,-6-5-75-16,0-14-255 16</inkml:trace>
  <inkml:trace contextRef="#ctx0" brushRef="#br0" timeOffset="101593.77">21285 16075 739 0,'0'0'6'16,"0"0"-2"-16,0 0 2 15,0 0-1-15,0 0-10 16,0 0 1-16,305-181-169 0</inkml:trace>
  <inkml:trace contextRef="#ctx0" brushRef="#br0" timeOffset="101806.18">22083 16070 860 0,'0'0'23'0,"0"0"-23"16,0 0-5-16,0 0 5 16,0 0-7-1,0 0 7-15,422-26-100 0,-324 26-130 16</inkml:trace>
  <inkml:trace contextRef="#ctx0" brushRef="#br0" timeOffset="101992.68">23031 16133 779 0,'0'0'76'16,"0"0"-76"-16,0 0-5 0,0 0-10 16,0 0-77-16,0 0-327 15</inkml:trace>
  <inkml:trace contextRef="#ctx0" brushRef="#br0" timeOffset="102516.28">19404 15992 671 0,'0'0'177'16,"0"0"-169"-16,0 0 6 15,0 0-6-15,0 0 25 16,0 0-33-16,-142-64 13 16,79 32-12-16,2-2-1 15,-1-1-9-15,0 1-9 16,3-1-150-16,2 2-225 0</inkml:trace>
  <inkml:trace contextRef="#ctx0" brushRef="#br0" timeOffset="102737.78">18254 15729 622 0,'0'0'11'16,"0"0"-9"-16,0 0 3 15,0 0 10-15,0 0-15 0,0 0-7 16,-476-136-4-16,427 133-72 16,10 3-232-16</inkml:trace>
  <inkml:trace contextRef="#ctx0" brushRef="#br0" timeOffset="102926.8">17524 15763 722 0,'0'0'15'0,"0"0"-13"16,0 0-4-16,0 0 12 0,0 0-21 16,0 0-5-16,-295-155-91 15,258 135-220-15</inkml:trace>
  <inkml:trace contextRef="#ctx0" brushRef="#br0" timeOffset="105192.73">17539 15827 539 0,'0'0'5'15,"0"0"-5"-15,0 0 0 16,0 0 29-16,0 0 19 16,0 0 5-16,0-11-29 15,0 11-20-15,0 0 20 16,0 0-20-16,0 0 12 16,0 0 3-16,0 4-19 15,0 19 0-15,0 4 10 0,-5 14 7 16,-3 0 18-1,2-1-11-15,0-6-5 0,6-6-7 16,0-7-8-16,0-11 7 16,0-1-10-16,0-9 3 15,12 0 21-15,9 0-5 16,10-19 27-16,5-8-23 16,4-9-19-16,-1-4 1 15,-3-9-1-15,-4 0-2 16,4-2-3-16,3 3 3 15,0 4-3-15,3 8 0 16,1 3 3-16,-5 5-3 16,0 6 0-16,-5 5 0 15,-10 1-6-15,-3 10 6 0,-13 2 0 16,-2 1 0-16,-5 3 10 16,0 0-11-16,0 0 1 15,0 0-14-15,0 0 1 16,0 0-111-16,0-4-244 15</inkml:trace>
  <inkml:trace contextRef="#ctx0" brushRef="#br0" timeOffset="105613.3">18495 15684 622 0,'0'0'129'0,"0"0"-129"15,0 0-48-15,0 0 41 16,0 0 7-16,0 0 3 16,29 99 22-16,-19-59-24 0,5 0 19 15,6 5-8-15,1-4-4 16,8-4 3-16,9-8-3 16,6-13 0-16,4-9 28 15,6-7-17-15,3-11 6 16,2-18 14-16,-6-11-34 15,-5-7 21-15,0-12-19 16,-10-6-4-16,0-10-6 16,-10-8-99-16,-6-7-97 15</inkml:trace>
  <inkml:trace contextRef="#ctx0" brushRef="#br0" timeOffset="108850.56">15705 10285 747 0,'0'0'42'0,"0"0"-40"0,0 0 16 16,0 0-12-16,0 0 7 16,0 0 32-16,0 0-29 15,46-269-6-15,-37 214-10 16,5-1 21-16,2-5-22 16,-3 0 1-16,0-3 0 15,-2 5 29-15,1 3-28 16,-6 6 18-16,3 7-19 15,-5 4 5-15,0 6-5 16,-1 5 0-16,-3 6 1 0,0 1-2 16,0 3 5-16,0 1-4 15,0 3 0-15,0 5 17 16,0-1-8-16,0 3-9 16,0 4 2-16,0-1 0 15,0 4 3-15,0 0-5 16,0 0 0-16,0 0 1 15,0 0-10-15,0 0 9 16,0 0 0-16,0 0-6 16,3 0 6-16,13-3 0 15,13 1-2-15,17-5 17 16,16 4-22-16,8-4 7 16,12 6 0-16,3-5-3 15,9 1 8-15,3 2-5 0,7-2 0 16,6 1 9-16,7 1-16 15,1-2 7-15,-1 0 0 16,6 2-6-16,-3 2 11 16,0-1-5-16,4 2 0 15,-12 0 6-15,-2 0-8 16,-8 0 2-16,-8 0 0 16,-6 0-6-16,-4 0 6 15,4 0 0-15,2 0 0 16,-2 0 11-16,0 0-19 15,-3-3 8-15,2 0 0 16,-5 1-6-16,-8 0 11 16,1-2-5-16,-7 4 0 0,4 0 8 15,-1-3-12 1,3 3 4-16,-1 0 0 0,-2 0-8 16,4 0 13-16,-1 0-5 15,1 0 0-15,0 0 4 16,-8 0-7-16,2 0 3 15,2 0 0-15,4 0-11 16,3 9 17-16,0-4-6 16,0 0 0-16,-7-4 7 15,-2-1-13-15,-8 0 6 0,-6 0 0 16,-4-1-9 0,0-2 13-16,0-2-4 0,2 1 0 15,10 0 6-15,6 0-7 16,2-1 1-16,1 0 0 15,-5 2-11-15,0 1 11 16,-5 2 0-16,-2 0 0 16,0 0 9-16,-9 0-14 15,2 0 5-15,4 0 0 16,4 2-5-16,8-2 6 16,3 0-1-16,0 0 0 15,-6 0 9-15,-5 0-12 16,-4 0 3-16,-8 0 0 15,-4 0-6-15,-6 0 7 16,-1 0-1-16,0 0 0 0,-9 0 9 16,6 1-13-16,2 6 4 15,5 2 0-15,7 4-12 16,14 2 13-16,7 7-1 16,3-3 0-16,-1 7-27 15,-10-9 25-15,-11 3-9 16,-14-9 11-16,-5-3-9 15,-9-3 17-15,1-5-8 16,1 4 0-16,4-4 12 16,7 1-14-16,6-1 2 15,4 0 0-15,-2 0-7 16,-2 0 15-16,-8 0-8 16,-8 0 0-16,-11 0 9 15,-3 0-9-15,-4 0 0 0,2 0 0 16,0 0-1-16,8 0 4 15,7 0-3-15,5 4 0 16,3-4 4-16,0 5-8 16,0-4 4-16,-11-1 0 15,-6 2-7-15,-5-2 15 16,-5 0-8-16,-3 0 0 16,-2 0 9-16,1 0 3 15,-1 0 3-15,2 0-9 16,0 0 8-16,4 0-4 15,-2 0-10-15,2 0 0 16,0 0 9-16,-3-2-12 16,-1 1 3-16,-1 1 0 0,2-2-10 15,-4 2 16 1,1 0-6-16,1 0 0 0,-2 0 5 16,0 0-10-16,4 0 5 15,7 0 0-15,7 0-2 16,3 0 9-16,4 7-7 15,-1 0 0-15,0 3 2 16,-6 0-6-16,-4-5 4 16,-1 3 0-16,-3-4-9 15,2-2 17-15,0 1-8 0,3 2 0 16,0-2 12 0,2-3-17-16,1 3 5 0,0-1 0 15,-1 1-9-15,-5-2 20 16,1 3-11-1,-4-1 0-15,2-2 5 0,-1 1-13 16,-1 1 8-16,0-2 0 16,-2 1-7-16,4-1 15 15,-1 3-8-15,3-4 0 16,2 3 7-16,-2-3-15 16,-3 0 8-16,-3 2 0 15,-4-2-5-15,-1 1 8 16,-2 2-6-16,0-3 3 15,0 6-11-15,0-1 1 16,0 1 10-16,0 2 0 0,0 1-6 16,0 4 14-1,-2 6-8-15,-7 4 0 0,-5 3 4 16,0 7-5-16,1 1 1 16,1 5 0-16,3-2 8 15,0 1 3-15,4-1-10 16,-1-1-1-16,2 5 6 15,-1 1 2-15,1-2-1 16,1 4-5-16,-1-1 16 16,2-1-9-16,2-2-4 15,0-1-5-15,0-2 3 16,0-3-12-16,0-2 9 16,2 1 0-16,2-4-1 15,-3-5 15-15,2-2-14 0,-1-5 0 16,-1-6 1-16,1-5-11 15,-1-2 10-15,-1-1 0 16,0-3 2-16,0 2 10 16,0-2-9-16,0 0-3 15,0 0 2-15,0 0 13 16,0 0-9-16,0 0 22 16,0 0 17-16,0 0-36 15,0 0 27-15,0 0-21 16,2 0-13-16,-2 0 3 15,0 0-5-15,0 0-5 0,0 0-4 16,0-2-120 0,-22-31-215-16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29:45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2798 4284 574 0,'0'0'127'0,"0"0"-117"16,0 0 9-16,0 0 11 15,0 0 23-15,0 0 8 16,0 1-55-16,0-1 20 16,0 0 7-16,0 0-14 15,0 0 35-15,16 0-26 16,11-14 7-16,12-10-1 15,6-7-30-15,4-10 4 16,3-11-3-16,-4-9 3 16,-2-17-12-16,-4-7 4 0,-9-9-16 15,-8-6 10-15,-13 9-25 16,-9 8 31-16,-3 18 0 16,-15 13-2-16,-9 13-5 15,-1 8 7-15,4 8 0 16,-3 8 2-16,5 6 10 15,5 6-9-15,1 3-3 16,4 0-10-16,-3 25 5 16,-3 13-10-16,0 15 15 15,2 20 0-15,10 10 11 16,3 8-2-16,0 8 4 0,6-2-5 16,10 3-3-1,-4-5-2-15,3-5-3 0,7-11 2 16,4-11-2-16,8-11-6 15,3-13-70-15,8-16-131 16,-2-13-181-16</inkml:trace>
  <inkml:trace contextRef="#ctx0" brushRef="#br0" timeOffset="796.45">3687 3696 699 0,'0'0'143'0,"0"0"-79"15,0 0 12-15,0 0-11 16,0 0 35-16,0 0-75 16,-6-5-25-16,6 18-10 15,-3 15-34-15,3 14 44 16,0 12 0-16,0 4 3 15,0-2-3-15,13 1 6 16,7-8-6-16,8-5 0 0,2-9-6 16,6-9 1-16,-2-11-33 15,-4-12-6-15,-3-3 40 16,-5-8-5-16,-4-18 9 16,-3-11 23-16,-2-4-15 15,-5-5 8-15,-4 5-1 16,-2 10-10-16,-1 11 45 15,-1 12-41-15,2 7 5 16,-1 1-14-16,4 6-34 16,8 19 6-16,5 11 16 15,9 5 12-15,3-2 1 16,10-10-1-16,-3-11-2 0,-1-11-1 16,3-7-12-1,-3-7 15-15,-5-20 7 0,-4-10-1 16,-11-13 52-16,-5-8-40 15,-8-10 5-15,-3-5-23 16,0 1 5-16,0 6-15 16,-8 15 9-16,-11 14-65 15,-2 15 21-15,-6 14-113 16,-6 8-121-16</inkml:trace>
  <inkml:trace contextRef="#ctx0" brushRef="#br0" timeOffset="1095.65">3687 3371 770 0,'0'0'19'0,"0"0"13"16,0 0 14-16,0 0 21 15,0 0-35-15,0 0-18 16,-127 74-6-16,118-10 7 16,3 12-12-16,6 10 32 15,0 3-32-15,0 1 4 16,15 1-1-16,3-4 10 16,7-6-12-16,5-10-4 0,15-8-29 15,13-13-28-15,18-18-216 16,8-18-344-16</inkml:trace>
  <inkml:trace contextRef="#ctx0" brushRef="#br0" timeOffset="1402.81">4634 3234 825 0,'0'0'103'0,"0"0"-96"16,0 0-14-16,0 0-19 15,0 0 26-15,0 0 23 0,54 154 5 16,-14-64 13-16,2 7-16 16,1 2-5-16,-4-5 11 15,-8-7-24-15,-7-7-7 16,-12-9 0-16,-9-9 12 15,-3-10-17-15,-9-6 5 16,-21-12-31-16,-13-5 7 16,-11-11-59-16,-10-13-68 15,-3-5-118-15</inkml:trace>
  <inkml:trace contextRef="#ctx0" brushRef="#br0" timeOffset="2034.46">5377 4059 716 0,'0'0'254'16,"0"0"-246"-16,0 0 10 15,0 0-6-15,0 0 32 16,0 0 12-16,85 3-43 16,-2-15-13-16,13 0-20 15,7 2-141-15,-9-4-158 0</inkml:trace>
  <inkml:trace contextRef="#ctx0" brushRef="#br0" timeOffset="2222.94">5407 4253 810 0,'0'0'1'16,"0"0"7"-16,0 0-8 0,0 0 48 16,0 0-17-16,0 0 30 15,186 14-61-15,-99-18-126 16,-7-13-463-16</inkml:trace>
  <inkml:trace contextRef="#ctx0" brushRef="#br0" timeOffset="4904.12">7699 3756 622 0,'0'0'84'15,"0"0"-83"-15,0 0 16 16,0 0 75-16,0 0 2 0,0 0-28 16,9-26-38-16,-9 26-23 15,0 0 5-15,-16 0-10 16,-12 0-1-16,-14 11-12 15,-15 10 10-15,-10 8 3 16,-2 10 0-16,5 0 3 16,6 5-6-16,9-4 3 15,10-2 0-15,12-6-11 16,11-7 16-16,7-3-5 16,9-8 0-16,0-3 2 15,9-1-6-15,24-5 4 16,10-1 0-16,12-1 18 15,3-3-13-15,0 0 6 0,-7 4-11 16,0 2 0 0,-14 1 0-16,-4 5 0 0,-9-1 1 15,-8 7-14-15,-10 4 3 16,-6 8-6-16,-10 7 12 16,-26 5-10-16,-12 5 13 15,-17 0 1-15,-4-4 0 16,2-5-3-16,1-5 9 15,17-5-6-15,13-5 0 16,17-4 14-16,13-4-22 16,6-1 8-16,16-2 0 15,29 1 16-15,24-5-12 16,19-3 27-16,19-2-16 16,3-3 4-16,-4 0-23 0,-10 0 4 15,-13 0 0-15,-8 0-8 16,-14-6 22-16,-12 1-14 15,-10 2 0-15,-12-4 12 16,-11 5-18-16,-7 1 6 16,-4 1-27-16,-5 0-28 15,0 0-200-15</inkml:trace>
  <inkml:trace contextRef="#ctx0" brushRef="#br0" timeOffset="5327.04">7055 5335 955 0,'0'0'0'16,"0"0"8"-16,0 0-21 15,0 0 4-15,0 0 9 16,0 0 10-16,0 0 4 15,-27 207-5-15,27-151-9 16,0 2 0-16,0-1 0 16,0-3 12-16,0-3-12 15,0-9 0-15,0-11 10 16,0-11-26-16,0-11-18 16,3-9-107-16,-3-12-24 15,3-25-293-15</inkml:trace>
  <inkml:trace contextRef="#ctx0" brushRef="#br0" timeOffset="5513.59">7109 5029 532 0,'0'0'449'0,"0"0"-436"15,0 0-6-15,0 0 35 16,0 0-24-16,0 0 24 15,-27-43-42-15,27 43-28 16,7 0-66-16,8 0-210 16,3 6-48-16</inkml:trace>
  <inkml:trace contextRef="#ctx0" brushRef="#br0" timeOffset="5709.04">7328 5300 1041 0,'0'0'1'15,"0"0"-2"-15,0 0 2 16,0 0 7-16,0 0-8 16,0 0-6-16,219-12-55 15,-144 12-216-15,-14 0-395 16</inkml:trace>
  <inkml:trace contextRef="#ctx0" brushRef="#br0" timeOffset="5879.59">7426 5581 918 0,'0'0'54'15,"0"0"-44"-15,0 0 36 16,0 0 3-16,0 0-33 15,0 0-16-15,139-22-50 16,-51 5-71-16,0-7-312 16</inkml:trace>
  <inkml:trace contextRef="#ctx0" brushRef="#br0" timeOffset="6185.77">8102 5327 978 0,'0'0'94'0,"0"0"-80"16,0 0-19-16,0 0 10 15,0 0 7-15,0 0 0 16,-152 168 3-16,141-113-11 16,11-5-4-16,5-1 2 15,32-7-8-15,20-14-65 16,7-11 2-16,5-17-26 0,-11 0-2 15,-12-24 97 1,-18-11 37-16,-8-10 62 16,-11-9 5-16,-9-6-63 0,0 1-22 15,-26 4-16-15,-17 7 7 16,-15 9-20-16,-12 2-14 16,-5 2-229-16</inkml:trace>
  <inkml:trace contextRef="#ctx0" brushRef="#br0" timeOffset="7168.5">7219 3179 845 0,'0'0'64'15,"0"0"-14"-15,0 0-36 16,0 0 41-16,0 0-45 16,0 0-10-16,18-13-11 15,6 42 5-15,9 6 6 16,1 6 2-16,-4 2 0 16,-2 0-2-16,-7-6 0 15,-5-8 9-15,-4-7-12 16,-4-8 3-16,-5-7 0 15,-3-7-4-15,0 0 10 0,0-10 14 16,-6-13-13-16,-8-4 7 16,1 2-14-16,4 1 0 15,3 2 9-15,6 4-3 16,0 3-3-16,0 4-3 16,0 5 0-16,3 5-9 15,6 1 7-15,7 0-12 16,7 8 11-16,2 5-7 15,-4-2 10-15,-9-6 0 16,-5-1-6-16,-7-4 19 16,0 0-11-16,0-2 12 15,0-15-13-15,0-7 13 16,0-3-7-16,0 1 0 16,6-3 13-16,5 2-15 15,5 3-2-15,2 5-3 16,3 6-4-16,-2 6-10 0,-2 7 10 15,5 0 2-15,-2 8-4 16,8 15-1-16,-1 7 0 16,1 13 7-16,-1 3-13 15,-2 6 3-15,-4-3-92 16,-3-9-104-16</inkml:trace>
  <inkml:trace contextRef="#ctx0" brushRef="#br0" timeOffset="8916.59">8726 4018 770 0,'0'0'53'0,"0"0"-50"16,0 0 24-16,0 0 8 15,0 0-25-15,0 0-10 0,0 50-8 16,7-16 8-16,2 4 10 16,3 2-3-16,1-4-4 15,7-2 3-15,5-9-6 16,8-4 3-16,7-12 10 15,5-8-24-15,-6-1 11 16,-2-10-3-16,-6-12 3 16,-11-9 6-16,-7 0 20 15,-4-1 6-15,-9 6-17 16,0 6 40-16,0 7-18 16,0 9-30-16,0 1 2 15,0 3-9-15,0 0-18 16,0 16 3-16,3 12-6 15,6 10 21-15,6 8 0 0,0 5 3 16,2 6-12-16,3 1 9 16,-5 4 0-16,0 4-3 15,-3 2 14-15,-3 4-11 16,1 1 0-16,0-8-2 16,0 1-9-16,-3-7-11 15,-4-2-6-15,-3-5-1 16,0-10-47-16,0-11 38 15,-21-14 16-15,-4-12 22 16,-8-5 34-16,-3-11-8 16,-1-23-6-16,4-14-9 15,12-16-11-15,21-13-44 16,0-19-243-16</inkml:trace>
  <inkml:trace contextRef="#ctx0" brushRef="#br0" timeOffset="9173.9">9515 3691 763 0,'0'0'81'15,"0"0"-81"-15,0 0-49 16,0 0 49-16,0 0 31 15,0 0 22-15,68 103-14 16,-48-63-38-16,-1 1 2 0,-4 7 0 16,-8 0 8-16,1-2-12 15,-5-1 1-15,-3-12-142 16,0-11-223-16</inkml:trace>
  <inkml:trace contextRef="#ctx0" brushRef="#br0" timeOffset="9391.32">9431 3422 716 0,'0'0'99'0,"0"0"-99"16,0 0 2-16,0 0 67 15,0 0-69-15,0 0-14 16,0-23-67-16,12 25-48 16,-6 9-112-16</inkml:trace>
  <inkml:trace contextRef="#ctx0" brushRef="#br0" timeOffset="9646.83">9088 3589 669 0,'0'0'0'16,"0"0"15"-16,0 0-11 15,0 0 15-15,0 0 13 16,0 0 4-16,-21 332-35 15,30-262 0-15,15-6 0 16,13-10-1-16,8-13-16 16,22-13-82-16,7-18-121 15</inkml:trace>
  <inkml:trace contextRef="#ctx0" brushRef="#br0" timeOffset="9894.31">9898 3581 682 0,'0'0'113'0,"0"0"-113"16,0 0-4-16,0 0 4 16,0 0 83-16,0 0-27 15,114 183-49-15,-79-120 17 16,1 5-19-16,-3 0-5 0,-8-1 0 15,-4-5 0-15,-15-5 0 16,-6-7-85-16,-13-7-53 16,-26-13-257-16</inkml:trace>
  <inkml:trace contextRef="#ctx0" brushRef="#br0" timeOffset="10853.11">10362 5294 870 0,'0'0'77'16,"0"0"-65"-16,0 0-2 0,0 0 55 16,0 0-24-16,0 0 11 15,101-233-46-15,-71 155-5 16,9-23 8-16,3-18-3 16,4-13-6-16,6-3 0 15,-7 10-25-15,-11 18 19 16,-10 21-13-16,-15 21 19 15,-6 20-7-15,-3 19 17 16,0 12-10-16,0 7 0 16,0 7-15-16,-9 21 13 15,-3 25-44-15,-9 24 46 16,2 24-12-16,7 13 18 16,4 12-6-16,6 9 0 0,2-9-8 15,2-10 2-15,18-13-85 16,3-26-96-16,9-20-239 15</inkml:trace>
  <inkml:trace contextRef="#ctx0" brushRef="#br0" timeOffset="11174.89">11051 4659 635 0,'0'0'311'0,"0"0"-311"15,0 0-1-15,0 0 1 0,0 0 20 16,0 0-15-16,-162 186 28 16,151-120-30-16,11-4-2 15,0-6 7-15,21-7 2 16,10-12-10-16,11-11 0 16,4-18-36-16,6-8 0 15,-7-8 13-15,-6-21 23 16,-9-10 23-16,-11-11-15 15,-10-3 24-15,-9-3-30 16,0 6 10-16,-15 10-8 16,-10 8-4-16,-2 14 0 15,0 13-6-15,-1 5-89 16,11 3-61-16,11 14-165 0</inkml:trace>
  <inkml:trace contextRef="#ctx0" brushRef="#br0" timeOffset="11662.58">11473 4675 743 0,'0'0'229'0,"0"0"-227"16,0 0 49-16,0 0-25 15,0 0-10-15,0 0-14 16,-161-12 9-16,137 61-11 0,15 7 0 15,9 0-1-15,15-2-14 16,27-12 12-16,10-12-16 16,3-11-10-16,-1-15-24 15,-6-4 12 1,-9-14 30-16,-7-9 11 0,-12-4 20 16,-10-1-7-16,-7 2 16 15,-3 2 19-15,0 6-41 16,-13 9 22-16,2 7-29 15,-1 2-12-15,-1 12 8 16,1 17-14-16,1 9 18 16,10 11-2-16,1 9 14 15,0 7-1-15,12 6-7 16,0 1 4-16,-3 3-4 16,-2 0-4-16,-7-2 0 0,0 0-3 15,0-4-5-15,-22-6-2 16,-11-8-68-16,-10-5 54 15,-2-13 19-15,-4-15 6 16,1-18-1-16,-4-7 2 16,-3-32 6-16,7-19-16 15,18-17-52-15,23-18-357 16</inkml:trace>
  <inkml:trace contextRef="#ctx0" brushRef="#br0" timeOffset="12068.5">12744 3873 785 0,'0'0'80'0,"0"0"-76"16,0 0-8-16,0 0 10 0,0 0 0 15,0 0 29-15,-194 105-17 16,154-38 12-16,-2 14-16 15,-1 14 12-15,4 14-1 16,3 12-17-16,4 12 7 16,9 0-13-16,11-7 0 15,12-10-1-15,0-21-1 16,12-14-7-16,16-17-37 16,8-22-156-16,10-23-169 15</inkml:trace>
  <inkml:trace contextRef="#ctx0" brushRef="#br0" timeOffset="12741.69">12779 4649 667 0,'0'0'168'15,"0"0"-168"-15,0 0-34 16,0 0 34-16,0 0 52 15,0 0 11-15,6 10-6 16,29-36-28-16,8-8-17 16,2-12 25-16,-2-7-34 15,-4-11-2-15,3-8 2 16,-5-6 5-16,-9 2-16 16,-5 7-11-16,-13 13 18 15,-10 16-17-15,0 13 15 0,0 17 3 16,0 6-5-1,0 4 4-15,0 19-10 0,0 23-16 16,-4 25 27-16,1 18 0 16,3 17 7-16,0 11 2 15,0 3-9-15,0-5 11 16,0-16-13-16,0-19 2 16,-3-22-1-16,-3-19-5 15,3-15-14-15,-1-10-1 16,3-10-1-16,1-10 22 15,0-25 27-15,8-14-27 16,11-13 1-16,-4-9 1 16,9 0 2-16,-5 10-4 15,1 16 0-15,-1 21 7 16,2 20-19-16,0 4 7 16,6 26-2-16,5 27-6 15,3 19 23-15,-2 11-10 0,-4 4 0 16,0-3 11-16,-2-3-26 15,-5-11-12-15,-7-15-261 16</inkml:trace>
  <inkml:trace contextRef="#ctx0" brushRef="#br0" timeOffset="13228.64">13636 4838 782 0,'0'0'177'0,"0"0"-176"16,0 0-2-16,0 0 4 15,0 0 9-15,0 0-9 16,-77 112 1-16,77-59 12 16,6-6-9-16,20-5-4 15,0-13-3-15,7-9-9 16,-1-12-5-16,1-8-30 15,-7-6 20-15,0-22 15 16,-8-6 4-16,-4-8 5 16,-4-4 16-16,-4 0-15 15,0 2 41-15,-3 8-18 0,-3 13-17 16,0 10 38 0,0 10-32-16,4 3-3 0,-1 20-10 15,4 18-36-15,9 15 32 16,9 1 4-16,8-1 0 15,0-12-4-15,-1-13 6 16,1-14-2-16,-7-12 7 16,-1-2 6-16,-4-20 10 15,-2-13 1-15,-6-11-11 16,-7-11 21-16,-4-4-31 16,-2-8-6-16,0-6 3 15,-6 6-84-15,0 11 39 16,6 12-30-16,0 20-110 15,0 12-210-15</inkml:trace>
  <inkml:trace contextRef="#ctx0" brushRef="#br0" timeOffset="13719.32">14370 4114 795 0,'0'0'107'0,"0"0"-85"15,0 0 14-15,0 0-22 16,0 0 20-16,0 0-16 16,149-1-5-16,-100 20-12 15,-4 2-1-15,-8 3 0 16,-1 6-4-16,-5 1 15 0,-1 6-11 15,-8 9 0-15,-5 4 4 16,-8 7-15-16,-9 2 11 16,0 2 0-16,-18-3-11 15,-12-5-5-15,-6-7-6 16,-4-12 3-16,3-14-41 16,-8-13 40-16,5-7-16 15,1-9-29-15,10-19-35 16,25-6-404-16</inkml:trace>
  <inkml:trace contextRef="#ctx0" brushRef="#br0" timeOffset="13966.67">14971 4271 865 0,'0'0'57'16,"0"0"-42"-16,0 0 22 15,0 0-28-15,0 0 4 16,0 0-13-16,-118 92 0 16,100-28 21-16,2 9-20 15,5 4 32-15,11 3-23 16,0-5 0-16,17-7 1 16,15-11-11-16,8-16-10 15,7-16-20-15,3-14-96 16,2-11-147-16</inkml:trace>
  <inkml:trace contextRef="#ctx0" brushRef="#br0" timeOffset="14267.85">15405 3632 498 0,'0'0'381'0,"0"0"-339"16,0 0-18-16,0 0-24 16,0 0-11-16,0 0 4 15,0 78 7-15,0-21 9 0,0 8-9 16,2 3 12-16,0 2-9 15,-2-8-3-15,0-2-3 16,0-9-11-16,0-14-157 16,-13-12-194-16</inkml:trace>
  <inkml:trace contextRef="#ctx0" brushRef="#br0" timeOffset="14484.28">15260 3360 621 0,'0'0'64'15,"0"0"-64"-15,0 0-105 16,0 0 103-16,0 0-16 15,0 0-133-15</inkml:trace>
  <inkml:trace contextRef="#ctx0" brushRef="#br0" timeOffset="14692.67">15007 3754 754 0,'0'0'15'16,"0"0"-8"-16,0 0-7 16,0 0 3-16,0 0 17 15,0 0-19-15,-39 330-1 16,61-271 0-16,14-6-18 16,9-11-80-16,10-17-144 15</inkml:trace>
  <inkml:trace contextRef="#ctx0" brushRef="#br0" timeOffset="14948">15854 3517 770 0,'0'0'197'0,"0"0"-197"16,0 0-22-16,0 0 12 15,0 0 20-15,0 0 15 16,46 183-6-16,-28-107-17 16,-3 7 7-16,-9 6-8 15,-6 1-1-15,0-5 0 16,0-8-7-16,-9-11-34 0,-15-16-96 16,-12-21-36-1,-6-18-339-15</inkml:trace>
  <inkml:trace contextRef="#ctx0" brushRef="#br0" timeOffset="15316">16303 3296 785 0,'0'0'54'16,"0"0"-35"-16,0 0-32 15,0 0 26-15,0 0 37 16,0 0-24-16,194 389-8 16,-168-264 18-16,-9 6-36 15,-14 7 10-15,-3 7 0 16,-3 4 0-16,-17 7-8 15,-6 0-2-15,-10-7 0 16,-12-5-1-16,-13-20 2 16,-11-15-1-16,-4-16 0 15,-4-15-5-15,-5-15-3 0,-3-12-28 16,-3-12-62-16,0-15-42 16,3-18-326-16</inkml:trace>
  <inkml:trace contextRef="#ctx0" brushRef="#br0" timeOffset="16342.26">16995 4521 149 0,'0'0'523'15,"0"0"-393"-15,0 0-78 0,0 0 43 16,0 0-5-16,0 0-47 16,0 0 5-16,91-9-48 15,-30 3 0-15,14-2 6 16,6 2 2-16,1-3-8 16,-5 1 0-16,-13-1-76 15,-12-6-34-15,-21-5-150 16,-23-8-395-16</inkml:trace>
  <inkml:trace contextRef="#ctx0" brushRef="#br0" timeOffset="16543.72">17180 4293 837 0,'0'0'118'0,"0"0"-118"16,0 0-41-16,0 0 33 15,0 0 8-15,0 0 42 16,12 199-30-16,-11-132 13 16,1 9-25-16,-2 2-1 15,1-2-6-15,5-10-166 16,1-15-342-16</inkml:trace>
  <inkml:trace contextRef="#ctx0" brushRef="#br0" timeOffset="17914.25">18492 4088 602 0,'0'0'178'16,"0"0"-148"-16,0 0 43 16,0 0-47-16,0 0-15 15,0 0-22-15,-10 24 0 0,4 13 11 16,-1 7 27-16,-1 1-18 16,8-1 3-16,0-10-12 15,15-1 0-15,21-9 2 16,12-6 10-16,10-9-12 15,1-6 0-15,-5-3 5 16,-11-6-5-16,-10-10 0 16,-17-1 4-16,-8 2 27 15,-7 1-19-15,-1 0 9 16,0 2 11-16,0 2-27 0,-1 4 13 16,-2 2-18-1,3 1 6-15,0 3 20 0,0 0-25 16,0 0 6-1,0 0-6-15,0 0 13 0,0 0-20 16,0 0 6-16,0 0 0 16,-2 0-9-16,1 0 9 15,1 0 0-15,0 0-2 16,0 0 14-16,0 0-17 16,0 0 5-16,0 0 0 15,0 0 2-15,0 0 0 16,0 0-2-16,0 0 0 15,0 0 11-15,0 0-14 0,0 0 3 16,0 0 0-16,0 0-12 16,0 0 9-16,0 0-33 15,-8-1-68-15,-6-2-158 16</inkml:trace>
  <inkml:trace contextRef="#ctx0" brushRef="#br0" timeOffset="19378.56">18758 3935 636 0,'0'0'30'0,"0"0"-26"16,0 0 44-16,0 0-12 16,0 0-4-16,0 0 0 15,-52-22-26-15,38 34-4 16,-7 9 13-16,1 6-13 0,-3 4 35 16,4 7-29-1,-1 2 2-15,4 10 27 0,-5 5-35 16,6 5 26-16,2 9-9 15,7 3-15-15,6 4 25 16,0 3-19-16,0-2-1 16,19-2 5-16,8-7-5 15,10-7-2-15,8-4-7 16,9-8 9-16,5-6-4 16,4-7-2-16,-3-8-3 15,-11-6 9-15,-12-8 3 16,-13-8-19-16,-12-1 7 0,-8-4-44 15,-2-1 9-15,-2 0-100 16,0-14-213-16</inkml:trace>
  <inkml:trace contextRef="#ctx0" brushRef="#br0" timeOffset="19804.41">19492 4238 807 0,'0'0'123'16,"0"0"-104"-16,0 0-19 15,0 0 2-15,0 0-18 16,0 0 8-16,-41 78 8 16,37-20 41-16,4 9-39 15,0 4 39-15,0 7-5 16,0 0-29-16,3-5 6 15,1-7-13-15,-1-13 0 0,-1-11-1 16,-1-12 14 0,-1-12-13-16,0-9 0 0,2-2 5 15,-2-7-21-15,7-2-8 16,7-20-69-16,2-11-412 16</inkml:trace>
  <inkml:trace contextRef="#ctx0" brushRef="#br0" timeOffset="20038.79">19691 4645 794 0,'0'0'111'0,"0"0"-60"0,0 0-19 16,0 0 44-16,0 0-61 15,0 0-9-15,214-22-5 16,-144 19 8-16,-4 0-9 15,-14-1 0-15,-16 1 9 16,-17-1-7-16,-12 1-2 16,-7-1-14-16,0-2 6 15,-23 0-72-15,-9-7-226 16</inkml:trace>
  <inkml:trace contextRef="#ctx0" brushRef="#br0" timeOffset="20996.74">20281 4368 642 0,'0'0'64'16,"0"0"-64"-16,0 0 4 15,0 0 24-15,0 0 41 16,0 0-35-16,3 0 7 16,-2 0-23-16,1 0-16 0,-1 6 38 15,1-3-19-15,-1-2-2 16,-1 0 10-16,0-1-29 15,0 0 42-15,0 0-14 16,0 0-7-16,0 0 33 16,0 0-33-16,0 0 7 15,0 0-3-15,0 0-19 16,0 0 11-16,0 0-17 16,0 0 2-16,0 0-6 15,0 0 6-15,0 0-2 0,0 0 0 16,0 0 6-1,0 0-8-15,0 0 2 0,0 0 0 16,0 0-3-16,0 0 8 16,0 0-5-1,0 0 0-15,0 0 9 0,0 0-13 16,0 0 4-16,0 0 0 16,0 0-9-16,0 0 9 15,0 0 0-15,0 9-1 16,0 3-35-16,3 13 32 15,0 4 3-15,7 4 1 16,10 1-2-16,5-2 6 16,14-1-4-16,6-6 0 15,8-9 13-15,12-3-27 16,-3-11 14-16,-1-2-12 0,-2-16-4 16,-13-15 13-16,-7-9 3 15,-10-7-2-15,-6-6-16 16,-10 3 15-16,-7 4-5 15,-6 10 8-15,0 14-9 16,0 8 11-16,0 11-2 16,0 3 0-16,0 0-35 15,0 19 22-15,-1 12 3 16,-2 10 10-16,3 7-8 16,0 6 13-16,0 9-5 15,0 9 1-15,0 4 16 16,0 6-13-16,0-2-4 0,0 2 0 15,0 0-6-15,0 1 12 16,0-3-6-16,0-5 0 16,0-7-5-16,-6-8-6 15,-3-13 9-15,-5-10-2 16,-1-10-12-16,-2-12 12 16,-6-6 4-16,1-9-7 15,-14 0 8-15,-3-22-5 16,-4-14 4-16,0-13-30 15,12-11-42-15,11-12-135 16,17-17-258-16</inkml:trace>
  <inkml:trace contextRef="#ctx0" brushRef="#br0" timeOffset="21288.96">21211 3889 785 0,'0'0'41'0,"0"0"-11"16,0 0 33-16,0 0-33 15,0 0-7-15,0 0-23 0,36 87 4 16,-22-32 1-1,-7 5 2-15,-4-1-7 0,-3-4 0 16,1-5 8-16,1-4-21 16,1-11-13-16,2-10-93 15,1-12-39-15,-2-13-264 16</inkml:trace>
  <inkml:trace contextRef="#ctx0" brushRef="#br0" timeOffset="21484.92">21258 3556 786 0,'0'0'30'0,"0"0"-30"0,0 0-8 16,0 0-53-16,0 0-17 15,0 0-228-15</inkml:trace>
  <inkml:trace contextRef="#ctx0" brushRef="#br0" timeOffset="21734.25">20902 3571 740 0,'0'0'39'16,"0"0"-39"-16,0 0 0 16,0 0 4-16,0 0 9 15,0 0 10-15,-49 220 12 16,40-148-29-16,1 3 8 16,8 1-14-16,0-6 0 15,13-11-6-15,17-6-9 16,12-11-69-16,8-12-27 15,10-13-177-15</inkml:trace>
  <inkml:trace contextRef="#ctx0" brushRef="#br0" timeOffset="21987.57">21553 3677 769 0,'0'0'6'16,"0"0"-6"-16,0 0-24 16,0 0 24-16,0 0 10 15,0 0 37-15,77 183-45 16,-55-119 18-16,-6 4-20 16,-4-3 0-16,-6-5-3 15,-6-6 3-15,0-10-4 16,-15-10-47-16,-17-15-73 15,-7-12-222-15</inkml:trace>
  <inkml:trace contextRef="#ctx0" brushRef="#br0" timeOffset="22466.1">22123 3450 499 0,'0'0'225'0,"0"0"-225"16,0 0 0-16,0 0 1 16,0 0 33-16,0 0 67 15,73 363-26-15,-39-252-42 16,-1 7 4-16,-5 3-33 15,-11 0-2-15,-16 0 5 0,-1 8 7 16,-22 2-13-16,-16 0-1 16,-7-2 6-16,-13-9-13 15,-8-13 7-15,-6-13 0 16,-1-11-3-16,-2-17-22 16,7-16-7-16,-5-8-31 15,1-16 0-15,2-19-3 16,6-7-187-16</inkml:trace>
  <inkml:trace contextRef="#ctx0" brushRef="#br0" timeOffset="23314.74">23188 3674 809 0,'0'0'49'16,"0"0"-38"-16,0 0-22 16,0 0-12-16,0 0 23 15,0 0 23-15,-179 182-18 16,115-85 19-16,-9 17-2 15,1 18-21-15,5 7 19 16,10 9-14-16,18-6 5 16,22-9-8-16,17-13 9 15,7-18-12-15,35-17 0 16,19-15-3-16,17-18-11 16,16-22-160-16,-2-22-84 15</inkml:trace>
  <inkml:trace contextRef="#ctx0" brushRef="#br0" timeOffset="24228.62">23614 3981 406 0,'0'0'132'0,"0"0"-102"15,0 0 22-15,0 0 44 16,0 0-25-16,0 0-24 0,-9 18-47 15,-1 13 12-15,-4 17-3 16,0 12 42-16,2 15-37 16,6 11 36-16,4 6-42 15,2 5 10-15,0 2-18 16,0-7 13-16,0-12-20 16,0-15 7-16,0-17-9 15,0-14 7-15,0-12-67 16,0-13-46-16,0-9-65 15,0-9-379-15</inkml:trace>
  <inkml:trace contextRef="#ctx0" brushRef="#br0" timeOffset="24447.03">23957 4503 892 0,'0'0'81'16,"0"0"-71"-16,0 0-10 15,0 0 54-15,0 0-48 16,0 0 25-16,285-20-31 0,-213 12-34 16,-9-1-45-16,-17-8-198 15</inkml:trace>
  <inkml:trace contextRef="#ctx0" brushRef="#br0" timeOffset="25083.89">24667 4414 957 0,'0'0'2'15,"0"0"-2"-15,0 0-6 16,0 0 6-16,0 0-7 16,0 0 19-16,-21 37 20 15,56-37 32-15,14-2-30 16,5-19 22-16,1-10-32 15,-4-7-13-15,-11-8 27 16,-4-10-32-16,-5-8 1 16,-4-2-7-16,-8 4 8 15,-10 13-17-15,-6 14 9 16,-3 18 0-16,0 12-11 0,0 5 4 16,0 16-23-16,0 21-5 15,-4 21 33-15,1 15-4 16,3 14 6-16,0 8 0 15,0 5-4-15,-2-2 17 16,-2-4-13-16,-2-12 0 16,0-12 0-16,-1-18-12 15,0-23-24-15,3-14-19 16,-5-13 24-16,-3-2-27 16,-3-12 58-16,-1-22 0 15,4-13 12-15,7-10 2 16,5-3 24-16,5 2-15 15,23 2 1-15,11 11-13 0,13 14-14 16,6 13 3-16,0 15-6 16,-5 3-11-16,-9 21 16 15,-9 16-1-15,-13 12-4 16,-13 11-2-16,-9 6 8 16,0 6 0-16,-15-4-16 15,-1-10-33-15,0-10-206 16</inkml:trace>
  <inkml:trace contextRef="#ctx0" brushRef="#br0" timeOffset="25556.24">25570 4828 92 0,'0'0'903'0,"0"0"-903"16,0 0 9-16,0 0-28 16,0 0 19-16,0 0 0 15,-50 88 5-15,50-45 6 16,0 1-1-16,14-4-10 16,10-8-27-16,3-9 4 15,1-9-39-15,-3-11 1 16,-1-3 44-16,-4-11 17 15,-4-11 26-15,-6-9 20 16,-2-5-25-16,-2-4 47 0,1-2-62 16,-1 5 32-16,-1 8-10 15,1 15-17-15,-2 6 14 16,1 8-25-16,5 8-27 16,2 19 11-16,9 15 2 15,1 9 14-15,2 1-1 16,0-7-38-16,0-11 14 15,-6-13 4-15,-6-8 21 16,-3-13 4-16,1 0 19 16,-1-14 44-16,2-15-28 15,-4-8-31-15,-1-11-10 0,-5-9 2 16,1-14-89 0,2-7-149-16</inkml:trace>
  <inkml:trace contextRef="#ctx0" brushRef="#br0" timeOffset="25888.36">26338 4197 899 0,'0'0'47'0,"0"0"-16"15,0 0 6-15,0 0 15 0,0 0-50 16,0 0 5-16,103 2 3 16,-40 17 5-16,-2 5-13 15,-5 2-2-15,-11 7 0 16,-9 7-12-16,-12 7 10 16,-9 7-2-16,-9 2 3 15,-6 2-28-15,0 3 29 16,-21-2-14-16,-12-5-34 15,-9-10-4-15,-11-13-43 16,-7-15-2-16,-1-9-20 16,6-7-226-16</inkml:trace>
  <inkml:trace contextRef="#ctx0" brushRef="#br0" timeOffset="26137.69">26914 4339 890 0,'0'0'26'15,"0"0"-14"-15,0 0 0 16,0 0-12-16,0 0 0 16,0 0 17-16,-121 141-9 15,101-75 0-15,8 8-8 16,8 2 4-16,4-1-4 0,6-5 6 15,22-13-12 1,11-13-32-16,8-16-163 0,5-19-76 16</inkml:trace>
  <inkml:trace contextRef="#ctx0" brushRef="#br0" timeOffset="26439.93">27325 3800 657 0,'0'0'214'16,"0"0"-169"-16,0 0-42 0,0 0 7 15,0 0-10-15,0 0-1 16,4 87 1-16,-4-31 0 16,0 9 7-16,0-2-2 15,-7 0 4-15,3-8-18 16,1-9-5-16,0-13-155 16,0-16-147-16</inkml:trace>
  <inkml:trace contextRef="#ctx0" brushRef="#br0" timeOffset="26675.3">27345 3500 524 0,'0'0'169'0,"0"0"-161"16,0 0-16-16,0 0 2 15,0 0-3-15,0 0-43 16,16 10-116-16,-16-3-229 0</inkml:trace>
  <inkml:trace contextRef="#ctx0" brushRef="#br0" timeOffset="26908.5">26905 3754 213 0,'0'0'425'0,"0"0"-419"15,0 0-2-15,0 0-4 16,0 0 22-16,0 0-15 0,-45 310 15 15,43-248-22-15,1-3 0 16,1-6-4-16,1-9 4 16,23-7-29-16,15-11-117 15,15-14-279-15</inkml:trace>
  <inkml:trace contextRef="#ctx0" brushRef="#br0" timeOffset="27139.48">27618 3700 580 0,'0'0'167'0,"0"0"-167"16,0 0-16 0,0 0 16-16,0 0 14 0,0 0 46 15,37 180 14-15,-37-110-71 16,0 10 24-16,0 4-27 15,0 2 3-15,0-2-10 16,9-5-21-16,3-14-108 16,-9-22-177-16</inkml:trace>
  <inkml:trace contextRef="#ctx0" brushRef="#br0" timeOffset="27506.7">28014 3388 531 0,'0'0'280'15,"0"0"-280"-15,0 0-54 16,0 0 54-16,0 0 62 16,0 0-1-16,176 292 7 15,-123-188-39-15,-10 11-24 16,-13 3 8-16,-17 6-5 0,-13 3-8 16,-15 0 0-16,-26 1 10 15,-17-2-20-15,-13-6 10 16,-12-9-7-16,-16-17 2 15,-10-19-52-15,-16-20-21 16,-5-14-33-16,1-20-174 16</inkml:trace>
  <inkml:trace contextRef="#ctx0" brushRef="#br0" timeOffset="29978.07">21840 5589 289 0,'0'0'99'0,"0"0"-27"15,-3 0 55-15,3 0-29 16,0 2-55 0,0-2 7-16,0 0-40 0,0 4 3 15,8 1 11-15,9 1-6 16,7-2 44-16,8-2-25 16,6-2-19-16,5-2 12 15,-1-15-26-15,-5-8 9 16,-6-12 28-16,-1-10-23 15,-1-17 34-15,2-12-46 16,5-14 7-16,5-12-19 16,3-2 6-16,2-2 0 15,-3-2-1-15,0 8 11 0,-5 6-10 16,-6 7 0-16,-6 18 2 16,-11 12-16-16,-3 13 14 15,-9 13 0-15,-3 12-4 16,0 11 16-16,0 6-18 15,0 2 6-15,-3 13-40 16,-18 24 25-16,-4 21-1 16,-4 18 16-16,4 20 0 15,2 11 9-15,-1 7-7 16,-2 4-2-16,-6-6 2 16,-4-3-9-16,1-9 7 15,-2-13-13-15,5-12-24 0,13-8-78 16,1-17-18-16,12-16-210 15</inkml:trace>
  <inkml:trace contextRef="#ctx0" brushRef="#br0" timeOffset="30330.12">22461 5288 796 0,'0'0'17'16,"0"0"-17"0,0 0-3-16,0 0 3 0,0 0 34 15,0 0-20-15,-182 148-10 16,162-105 6 0,9-4-10-16,11-3 0 0,0-9 1 15,8-8 13-15,12-12-14 16,9-7 0-16,2 0 2 15,5-21 19-15,0-6-20 16,-3-11 3-16,-4-4 3 16,-3-4 6-16,-9-4 3 15,-9 3-16-15,-7 11-5 16,-1 12-4-16,-3 8-10 0,-17 16-14 16,-3 0-61-1,2 0-39-15,7 16-189 0</inkml:trace>
  <inkml:trace contextRef="#ctx0" brushRef="#br0" timeOffset="30892.62">22755 5280 244 0,'0'0'568'0,"0"0"-568"15,0 0 0-15,0 0 0 16,0 0 9-16,0 0 3 0,-148 38-15 16,138-4 3-16,6 6 0 15,4-3-2-15,1 1 8 16,21-6-12-16,5-8-15 16,5-9-54-16,-3-8 28 15,-2-7 14-15,-5-8 29 16,-8-13 4-16,-8-8 39 15,-6 0 14-15,0-4 44 16,0 3-60-16,0 1 19 16,-1 5-27-16,-5 7-20 15,3 9 18-15,0 4-22 16,3 4 1-16,0 0-6 16,0 0-17-16,0 14 7 15,0 9 3-15,3 10 7 16,0 8 21-16,-3 7-20 0,3 5 14 15,-2 3-10-15,-1 7 8 16,0 3-13-16,0 6 0 16,-4-2 2-16,-17 0-14 15,0-9 10-15,-8-8 2 16,-4-10-4-16,-3-6-27 16,-5-11 25-16,-1-6 6 15,-1-8 0-15,0-10 44 16,-3-2-22-16,2-17 18 15,0-13 2-15,6-7-36 0,12-5-9 16,20-8 3 0,6-8-101-16,38-6-179 15</inkml:trace>
  <inkml:trace contextRef="#ctx0" brushRef="#br0" timeOffset="35841.91">2070 6411 419 0,'-9'0'0'16,"6"0"-19"-16,0 0-22 16,0 0 9-16,-1 0 0 15,-2 0 19-15,3 0-25 16,-2 0-126-16</inkml:trace>
  <inkml:trace contextRef="#ctx0" brushRef="#br0" timeOffset="39236.53">1901 6478 696 0,'0'0'37'16,"0"0"-31"-16,0 0 8 16,0 0-3-16,0 0-11 15,0 0 20-15,-13 0 37 0,31 0-40 16,7 0 16-16,11 0 4 16,6 0-33-16,10 0 20 15,6 0-24-15,11 0 1 16,10 0-1-16,6 0 6 15,12-3-6-15,4-10 0 16,4 3 5-16,5-5-5 16,-7 1 0-16,0 4 11 15,-3-1-16-15,-6 1 5 16,-9 3 0-16,-3 1-1 16,-9 1 10-16,0-2-14 15,6-3 5-15,3 0 0 16,9-3 2-16,6-4 1 0,5 4-3 15,-6 0 0-15,-9 2 8 16,-8 5-12-16,-13 0 4 16,-5 4 0-16,-9-3-5 15,-3 1 5-15,-4-4 0 16,4 1-4-16,2-3 12 16,16-5-11-16,9-2 3 15,6-1 0-15,9 2-8 16,-6 2 8-16,-7 4 0 15,-8 8-6-15,-10-1-4 16,-8 3 9-16,-6 0-4 16,-3 0 5-16,2 0-4 15,-2 1 4-15,2 2 0 16,9-3-3-16,4 1 15 0,3-1-14 16,0 0 2-16,-4 4 0 15,-8-2-15-15,-4-1 22 16,-8 1-7-16,0-1 0 15,-1-1 9-15,0 0-17 16,6 0 8-16,4 0 0 16,6 0 0-16,2 0 8 15,13 0-8-15,3 5 48 16,8 3-44-16,-1 1 7 16,-5 5-11-16,-2 0 0 15,-3 4-14-15,3 2 15 16,6-2-1-16,2 2 0 15,7-2-40-15,0-1 36 0,-2 0-1 16,1 0 5 0,-2 0-12-16,0-2 26 0,-3 2-14 15,0 0 11-15,0 0-1 16,2-2-6-16,2 2-4 16,5 0 0-16,3-1 2 15,6 1 0-15,2-1-2 16,2-2 0-16,-7-2-6 15,-3 1-6-15,-3-2 9 16,-4 1 3-16,-4 0-4 0,-1 0 8 16,-1-5-4-1,5 4 0-15,2-5 11 0,3 2-17 16,6-1 6-16,0-3 0 16,3 4-4-16,-3-3 4 15,-3-2 0-15,-3-2-1 16,-6-1 10-16,-4 0-15 15,0 0 6-15,-1 0 0 16,5-3-3-16,6-1 12 16,3 0-9-16,6-2 0 15,-3 5 8-15,7-3-11 16,-1 0 3-16,-3-1 0 16,-3-2-9-16,-3-1 11 15,-3 1-2-15,3-2 0 16,3-1 5-16,0 3-5 0,3-3 0 15,3 3 0-15,-3 2-9 16,6 0 13-16,1 1-4 16,3 3 2-16,4-1 6 15,-1 0-16-15,1 1 3 16,-4-3 4-16,-1-1-18 16,3 1 23-16,-6-2-4 15,1 1 16-15,-3 3-13 16,7-1 13-16,1 3-16 15,4 0 0-15,2 0-4 16,-3 0 6-16,0 0-2 16,1 0 0-16,2 0 2 15,-2 2-2-15,4-1 0 16,-3 4 0-16,6 0-2 0,-3-1 6 16,3 3-4-16,-4-1 1 15,1 3 17-15,-4 1-25 16,2 0 7-16,-2 0 0 15,4-1-1-15,-4 2 3 16,-1-1-2-16,0 0 0 16,3-2 16-16,-4 0-25 15,6 1 9-15,-3 1 0 16,-1-1-12-16,3 2 20 16,-1-1-8-16,-6 0 0 15,-5-2 7-15,-3 0-5 16,-4 1-2-16,5 0 6 15,-5 1 0-15,0-1 2 0,0 2-8 16,-2-5 0-16,2 4 2 16,-2 0-12-16,2 0 10 15,-1-1 0-15,-1 4-4 16,4-3 10-16,-5 1-6 16,-3-1 0-16,0-1 13 15,3 4-15-15,-3-6 2 16,0 2 0-16,-5-1-8 15,-2 1 15-15,4 1-7 16,1 3 0-16,2 0 14 16,2-3-17-16,1 0 3 15,0-3 0-15,-2-4-8 0,-2 4 15 16,-2-4-7-16,1-1 0 16,-2-1 12-16,-5-1-12 15,-11 0 0-15,-3 0 0 16,0 2 17-16,4-1-9 15,1 0-8-15,9-1 0 16,6 5 8-16,4-3-16 16,4 0 8-16,-1-2 0 15,-1 0-6-15,1 0 14 16,-4 0-8-16,2-4 0 16,-1-2 10-16,1-2-16 15,5 4 6-15,5-3 0 16,11 1-10-16,5 0 18 0,5 1-8 15,6-1 0-15,2 1 8 16,1-3-8-16,-5 4 0 16,-2-4 0-16,-5 0 1 15,-7-1 9-15,4-1-10 16,1-4 0-16,5 4 16 16,3-6-16-16,6 6 0 15,3 0 2-15,2-3-7 16,1 5 7-16,-3 1-2 15,-3-1 0-15,-5 0 10 16,0 0-2-16,-4-1-7 16,-5 0 0-16,-1-1 17 15,1 0-6-15,1 3-4 16,2-2-8-16,2 6 8 0,1 0-18 16,3-1 10-16,1 4 0 15,-6-1-8-15,-3-2 21 16,-6 1-13-16,-3-1 0 15,1-1 8-15,-2 0-12 16,1 1 4-16,-1 3 0 16,5 0 8-16,6 0 4 15,2 0-11-15,1 0-1 16,-3 0 7-16,-5 0-14 16,-5 0 7-16,-4 0 0 15,-5 0-3-15,-1 0 22 16,-3 0-15-16,4 0-4 15,5 0 13-15,4 0-19 0,7 10 6 16,2-3 0 0,4 5-5-16,-1-2 5 15,-7 0 0-15,-7-2 0 0,-8-1 1 16,-8-2-9-16,-2-1 8 16,3 3 0-16,0 2 3 15,5 1 12-15,6 0-15 16,5 3 0-16,2 1 4 15,5 6-12-15,-3-3 8 16,-5 1 0-16,-9-1-4 16,-9-2 2-16,-9 2 0 15,-6-5 2-15,-1 0 0 0,-2-2-4 16,3 0 4-16,8 4 0 16,5-2-3-16,2 5 20 15,0-3-17-15,-3 4 0 16,-5-4 2-16,-6-1-13 15,-5-2 11-15,-7-4 0 16,-6-1-2-16,-1 0 13 16,1 1-11-16,3 0 0 15,10-1 2-15,5 4-14 16,6 1 12-16,5-2 0 16,1 2-1-16,-4-2 15 15,-9 2-14-15,-6-2 0 16,-7-1 7-16,-8-3-16 0,3-2 12 15,5-2-3-15,2 1 0 16,7-2 6-16,3 0-7 16,-2 0 1-16,3 0-1 15,-8 0-11-15,-2 0 15 16,-8 0-3-16,-6 0 2 16,-2 0 9-16,-4 0-7 15,-4 0-4-15,-2 0 7 16,0 0-10-16,-1-3 6 15,-1-4-3-15,1-2 0 16,0 5 12-16,2-4-12 16,2 3 0-16,3 1 1 15,0 1-17-15,2 3 15 16,-2-2 1-16,-2 2 0 16,-3-1 8-16,-6-1-8 0,-4 2 0 15,-6-2 4-15,-7-1 16 16,0 1-12-16,-4-2 9 15,-1 4 3-15,-3-1-8 16,1 0-13-16,-4 1 1 16,-2 0 0-16,-5 0-3 15,0 0 13-15,0 0-10 16,0 0 12-16,0 0 0 16,0 0 0-16,0 0-12 15,0 0 2-15,0 0-4 16,0 0 2-16,0 0-28 15,-9 0-127-15,-27-34-330 0</inkml:trace>
  <inkml:trace contextRef="#ctx0" brushRef="#br0" timeOffset="40912.21">960 6364 740 0,'0'0'32'15,"0"0"23"-15,0 0 15 16,0 0-12-16,0 0 8 16,0 0-41-16,0 0-10 15,18-11-15-15,6 21-11 0,3 18 9 16,4 13 2-16,-1 6 0 15,4 6 2-15,-1-4-1 16,-3-4-1-16,3-6 0 16,-3-8 7-16,-5-7-12 15,-4-12 5-15,-11-4-29 16,-5-8 14-16,-5 0 0 16,0-12 15-16,-11-17 4 15,-8-5 6-15,-1-7-12 16,-5-2 2-16,1-4 0 15,2-1 6-15,5-2 2 16,7 1-7-16,10 9-1 16,0 9-5-16,7 6 1 15,13 8-4-15,10 6 8 0,7 11-9 16,6 0 9-16,2 25 0 16,6 4-3-16,-4 7 12 15,-5-3-15-15,-6-6 6 16,-12-7-34-16,-9-6 14 15,-8-8-31-15,-7-6 44 16,-3 0 7-16,-19-17 15 16,-8-10 6-16,2-7 7 15,1-7 2-15,9-2 17 16,6-2-37-16,12 4 2 16,0 7-12-16,12 11-2 15,15 6-6-15,9 6 8 16,10 9 0-16,6 2 3 15,9 10 4-15,2 14 0 0,-2 6-7 16,3 3 11-16,-6-2-28 16,-8-3-14-16,-12-5-87 15,-18-9-88-15,-7-12-402 16</inkml:trace>
  <inkml:trace contextRef="#ctx0" brushRef="#br0" timeOffset="41325.68">2006 5849 862 0,'0'0'83'15,"0"0"-67"1,0 0 9-16,0 0 33 0,0 0-52 16,0 0-5-16,-61 42-1 15,53 8 0-15,5 6-10 16,3 6 13-16,5-8-3 15,17-5 0-15,6-11 2 16,-2-9-10-16,4-12 8 16,-2-9-20-16,-1-8 15 15,0-8-7-15,-5-18 12 16,-7-8 3-16,-5-4 12 16,-10-7-20-16,0-3 5 15,-19-1 0-15,-5 1-11 16,2 10 28-16,4 9-17 0,7 15 31 15,4 8-25-15,7 6 11 16,0 0-17-16,0 9-22 16,9 16 21-16,9 15-9 15,12 2 10-15,4 7 0 16,9-6-11-16,-1-2-5 16,0-9-121-16,-2-13-97 15,-3-12-380-15</inkml:trace>
  <inkml:trace contextRef="#ctx0" brushRef="#br0" timeOffset="41567.03">2462 5595 702 0,'0'0'179'15,"0"0"-169"-15,0 0 39 16,0 0 24-16,0 0-71 15,0 0-2-15,-34 31-6 16,34 16 6-16,0 4-5 16,6 4 15-16,-3 1-10 15,-3-3 0-15,0-2-77 16,-3-10-19-16,-12-12-58 0,-3-12-44 16,-4-10-94-1</inkml:trace>
  <inkml:trace contextRef="#ctx0" brushRef="#br0" timeOffset="41746.56">2291 5905 266 0,'0'0'46'0,"0"0"43"16,0 0 4-16,0 0 1 16,0 0 24-16,0 0-22 15,-24-135-78-15,24 135-18 16,1 0-11-16,19 12 11 16,17 10 29-16,8-1 12 15,16 3-2-15,8-2-25 16,5-2 1-16,1-1-30 15,-4-7 15-15,-5-7-140 16,-18-5-54-16</inkml:trace>
  <inkml:trace contextRef="#ctx0" brushRef="#br0" timeOffset="41963.97">2683 5525 760 0,'0'0'75'0,"0"0"-62"16,0 0 20-16,0 0-17 15,0 0-16-15,0 0 13 16,45 71-13-16,-11-31 20 16,5 1-15-16,-3-3-6 0,1-1 1 15,-9-5-140 1,-8-8-53-16</inkml:trace>
  <inkml:trace contextRef="#ctx0" brushRef="#br0" timeOffset="42123.54">2550 5366 486 0,'0'0'34'0,"0"0"-34"16,0 0-144-16</inkml:trace>
  <inkml:trace contextRef="#ctx0" brushRef="#br0" timeOffset="42698.54">2777 5383 676 0,'0'0'179'0,"0"0"-179"15,0 0-29-15,0 0 27 16,0 0 4-16,0 0 11 16,148 104-13-16,-110-80 9 15,-2-5-19-15,-9-4-25 0,-12-9-13 16,-6 0 42-1,-9-6-57-15,0 0 63 0,-12-6 2 16,-7-11 3-16,-4-4 30 16,1-3-4-16,6-1 13 15,2-1 9-15,2-1-48 16,8 2 23-16,1 5-28 16,3 6 16-16,0 6-13 15,3 3-3-15,7 5 0 16,7 0 4-16,2 7 5 15,9 15-9-15,-1 2 0 16,3 3 3-16,-5-4-18 16,-5-4 12-16,-7-5-27 0,-4-7-10 15,-3-5-29-15,-6-2 49 16,0 0 20-16,0-10 20 16,0-11-4-16,0-7-8 15,-3 3 34-15,0-3-2 16,3 2-37-16,0 0 19 15,6 6-5-15,7 11-13 16,-2 2-1-16,1 7-3 16,9 0 0-16,4 15-2 15,5 8 0-15,7 7 2 16,2 0 0-16,1-6-31 16,-1-2-43-16,-6-9-89 0,-8-9-344 15</inkml:trace>
  <inkml:trace contextRef="#ctx0" brushRef="#br0" timeOffset="42910.09">3408 5098 73 0,'0'0'748'0,"0"0"-722"15,0 0-2-15,0 0-24 16,0 0 10-16,0 0 10 15,33 76 30-15,-3-32-33 16,4-2-15-16,3 5-2 16,-4-5 0-16,1-6-112 15,-7-9-86-15,-9-10-277 0</inkml:trace>
  <inkml:trace contextRef="#ctx0" brushRef="#br0" timeOffset="43089.61">3344 4983 740 0,'0'0'21'0,"0"0"-21"16,0 0 0-16,0 0 0 15,0 0-83-15,0 0-140 0,37-33-219 16</inkml:trace>
  <inkml:trace contextRef="#ctx0" brushRef="#br0" timeOffset="43928.38">3490 5017 188 0,'0'0'622'16,"0"0"-585"-16,0 0-16 16,0 0 26-16,0 0-37 15,0 0-8-15,130-67 2 0,-78 51 1 16,-10 2-5-16,-9 5 0 16,-11 4 9-16,-13 3-14 15,-5 2 5-15,-4 0-25 16,0 0 21-16,-4 13-14 15,-11 7 18-15,-4 5 0 16,-1 2 4-16,4-1-10 16,7-4 6-16,1 1-29 15,8-5 1-15,0-1-7 16,0-3 14-16,17-5 5 16,2-2-15-16,6 0 31 0,-2-4-5 15,4 3 5 1,-2-2-6-16,-1 5 9 0,-2 0-3 15,-2 1 0-15,2 1 5 16,2 1-5-16,-3 3 0 16,1 1 1-16,-1 0 2 15,-4 1 2-15,-4 3-5 16,-1 4 0-16,-6 3 6 16,1 1-6-16,-1 3 0 15,-3 0 2-15,-1 1-4 16,-2-1 4-16,0-2-2 15,0-2 0-15,-11-6 11 16,-5-1-11-16,-1-6 4 16,-5-9 3-16,0-1 68 0,-5-4-49 15,0 0 18-15,3-16-3 16,5-11-35-16,8-6 19 16,11-11-25-16,0-7-14 15,20-10-1-15,13-7-58 16,5-4-12-16,1 2 13 15,-3 3 2-15,-8 9 70 16,-7 7 12-16,-6 7 10 16,-6 2 20-16,-9 5-37 15,0-2 3-15,0 2 18 16,-6 4-10-16,-3 6 33 16,3 10-8-16,3 9-29 15,0 6 34-15,3 2-44 0,0 3-2 16,0 19-6-16,0 16-8 15,0 13 14-15,9 6 10 16,3 5 4-16,6 0 3 16,4 1-12-16,4-6-5 15,17-9 0-15,5-15-70 16,10-16-83-16,0-17-210 16</inkml:trace>
  <inkml:trace contextRef="#ctx0" brushRef="#br0" timeOffset="44089.15">4340 4950 664 0,'0'0'195'0,"0"0"-175"16,0 0-20-16,0 0-12 16,0 0-8-16,0 0 1 15,33 9-113-15,-33 6-482 16</inkml:trace>
  <inkml:trace contextRef="#ctx0" brushRef="#br0" timeOffset="46468.74">966 7520 583 0,'0'0'164'16,"0"0"-164"-16,0 0 12 15,0 0 61-15,0 0-22 16,0 0-9-16,0 0-21 16,5-10-20-16,17-5 34 15,11 1-11-15,7-9 9 16,6-2-3-16,5-5-17 16,4 1 21-16,5-7-23 15,-2-3-8-15,5 2 12 16,-5-1-15-16,-3 4 0 15,-3 1 0-15,-4-1 16 0,-2 0-16 16,-1-4 0 0,1 1 2-16,-4 0-7 0,10-2 15 15,1 3-10-15,-4 2 0 16,1 4-1-16,-9 2-3 16,-4 1 4-16,-1 1 0 15,1 1-2-15,2-3 3 16,3 1-1-16,1-2 9 15,0-1 0-15,8-1-1 16,1-5-8-16,2 0 2 16,4-1-9-16,0 1 9 0,-3 3-2 15,-6 3 1 1,-5 1 16-16,-4 3-11 0,-3-1-6 16,-1-2 3-16,0 1 16 15,0-4-14-15,1 0 2 16,8-2-5-16,3 2 14 15,5-1-16-15,1 2 0 16,-5 6 0-16,-4 1-11 16,-5 2 17-16,-4 0-6 15,-5 1 0-15,-1 0 6 16,1-2-6-16,-1-1 0 16,6-1 2-16,3-3 17 0,3-4-11 15,2 2-4 1,-2 2-4-16,-6 2 16 0,-2 4-14 15,-10 2-1-15,0-1 6 16,-3 4 4-16,1-3-2 16,1-1-9-16,2-3 0 15,11-3 10-15,2-2-11 16,4-3 1-16,-1 3 0 16,-3 2-3-16,-5 3 7 15,-3 3-4-15,-9 2 0 16,-2 1 14-16,-1 1-14 15,0-2 0-15,3 0 1 16,4-3 4-16,8-2 2 16,6-3-7-16,7-1 0 15,-1 3 7-15,1 3-13 16,-10 3 6-16,-11 4 0 16,-7 6-6-16,-10 1 21 0,-1 4-15 15,-1-1 17-15,0-2-5 16,3-1 7-16,7-4-19 15,1-2 6-15,4-1-10 16,-2 2 10-16,2 0-6 16,-6 4 0-16,-3 6 12 15,-5-2-14-15,-4 5 2 16,-3 0 0-16,0 0 11 16,0 0 1-16,0 0-10 15,3 0 6-15,-3 0 8 0,0 0-5 16,0 0-11-16,0 0 6 15,0 0 5-15,0 0-5 16,0 0-6-16,0 0 0 16,0 0 6-16,0 0-13 15,0 0 7-15,0 0 0 16,0 0-18-16,0 0 23 16,0 0-10-16,0 0-17 15,0 0-104-15,0 0-37 16,-6 0-257-16</inkml:trace>
  <inkml:trace contextRef="#ctx0" brushRef="#br0" timeOffset="89215.71">18902 8528 586 0,'0'-5'52'0,"0"-1"-24"15,0 0 39-15,0-5 8 16,-1 6 9-16,-2-3-40 16,-4 4-27-16,4-1 19 15,3 5-35-15,0 0 20 16,0 0 11-16,0 0-25 16,0 0 7-16,0 0-14 15,0 0 0-15,0 0-9 16,0 0 17-16,0 0-8 15,-3 0 0-15,3 0 15 16,0 0-15-16,0 0 0 16,-3 0 0-16,3 0 2 15,0 0 6-15,0 0-8 16,0 0 0-16,0 0 11 0,0 0-20 16,0 0 9-16,0 0 0 15,0 0-12-15,0 0 19 16,0 0-7-16,0 0 0 15,0 0 15-15,0 0-16 16,0 0 1-16,0 0 0 16,0 0-6-16,0 0 13 15,0 0-7-15,0 0 0 16,0 0 5-16,0 0-20 16,0 0 15-16,0 0-79 15,12 0-51-15,5 0-64 16,9 3-61-16</inkml:trace>
  <inkml:trace contextRef="#ctx0" brushRef="#br0" timeOffset="102900.4">18908 10456 896 0,'0'0'19'0,"0"0"-18"16,0 0-2-16,0 0-26 16,0 0-177-16,0 0 46 15</inkml:trace>
  <inkml:trace contextRef="#ctx0" brushRef="#br0" timeOffset="105006.9">21226 10377 931 0,'0'0'96'0,"0"0"-54"16,0 0-21-16,0 0 15 15,0 0-36-15,0 0-36 16,2 50 16-16,-2-22-304 16</inkml:trace>
  <inkml:trace contextRef="#ctx0" brushRef="#br0" timeOffset="136420.6">3332 7708 327 0,'0'0'364'0,"0"0"-318"15,0 0 11-15,0 0-6 16,0 0 26-16,0 0-25 0,0 0 4 16,-66-88-6-16,66 88-48 15,0 0-4-15,0 0 0 16,0 15-5-16,0 15-5 16,3 9 17-16,8 6-5 15,-5 9 2-15,0 3 11 16,4 8-6-16,-4 5-4 15,3 6 1-15,3 4 9 16,-5 4-8-16,4 1-5 16,-1 0 5-16,-1 0 10 15,3 1-12-15,0 1-3 16,6-1 2-16,0-4-4 0,0 0 4 16,1-2-2-16,-1 2 0 15,0 5 10-15,-2 5-12 16,-5 1 2-16,2-1 0 15,-4-6-5-15,0-4 9 16,3-4-4-16,0-3 0 16,7-3 6-16,1-4-8 15,-1-1 2-15,2-1 0 16,-6 4-2-16,-3 0 5 16,-3-2-3-16,-6 2 0 15,-3 3 9-15,0 2-12 16,0-2 3-16,0-1 0 15,-5-5-5-15,-2-1 5 0,4 0 0 16,3-1-1-16,0-2 7 16,0 4-6-16,0-5 0 15,0 1 0-15,-3-1 9 16,0 2-4-16,0 1-1 16,3-1-4-16,-3 1 10 15,3-2-11-15,-3 6 1 16,0 2 0-16,0-3-5 15,0-5 11-15,-3-1-6 16,2-1 0-16,-1-2 7 16,-1 4-12-16,0-3 5 15,-1 1 0-15,1 2 0 16,0 3 10-16,3 3-10 16,1 4 7-16,2 2 5 15,0 0-9-15,0 3-3 0,2 2 0 16,4 2-1-16,3 0 12 15,1-5-11-15,-4 3 5 16,3-2 7-16,0-1-4 16,-3 2-8-16,0-7 0 15,3 1 11-15,-3-4-3 16,1-2-8-16,-1-8 0 16,-1-3 17-16,1-3-16 15,0-7-1-15,1-2 0 16,2-2-6-16,-1-9 11 15,-1-7-5-15,-1-5 0 16,-3-9 4-16,0-2-6 0,-3-6 2 16,0-1 0-1,0-3 19-15,0 0-7 0,0 0 24 16,0 0-14-16,0 0-10 16,3 0-9-16,-3 0-3 15,0 3 0-15,0-3-13 16,0 0 14-16,3 0-1 15,6 0 0-15,6 0-1 16,13 0-8-16,14-6 9 16,13-8 0-16,14-2-10 15,8-4 16-15,11 0-6 16,17 0 0-16,8-3 11 0,14 4-17 16,10-5 6-16,8 4 0 15,7-3-17 1,7 4 11-16,-5 2-1 0,4-2 6 15,-1 5-9-15,1-3-3 16,3 0 13-16,0-2-3 16,-1 2-16-16,5-2 25 15,-8 2-6-15,1 0 0 16,0 2 12-16,-7-2-22 16,1 4 10-16,-6-1 0 15,-3 1-13-15,-4 3 18 16,-2 3-5-16,-4-2 0 15,4 3 7-15,2-4-14 0,4 1 7 16,8-6 0 0,1-1-11-16,0 2 14 0,0-2-3 15,-7 2 0-15,-9 1 10 16,1-3-18-16,-6 2 8 16,2-2 0-16,7 4-9 15,3 2 11-15,5-1-2 16,-3 5 0-16,-8 2 9 15,-15 2-18-15,-10-1 9 16,-12-2 0-16,-9-1-3 16,-3-4 15-16,-3-3-11 15,2 0-1-15,8-4 0 16,2 0-12-16,0-2 12 16,-6 5 0-16,-17 2-3 15,-12 2 17-15,-19-1-14 0,-18 5 0 16,-8 0 7-16,-7 1-7 15,-4 0 5-15,-3-2 3 16,6-1-8-16,-2-1-12 16,4 2 8-16,-2 0-46 15,-6-1-17-15,-3 3-16 16,-30-4-122-16</inkml:trace>
  <inkml:trace contextRef="#ctx0" brushRef="#br0" timeOffset="139772.31">4255 13704 617 0,'0'0'53'16,"0"0"-50"-16,0 0-3 0,0 0 23 15,0 0 15-15,0 0 36 16,0-42-15-16,5 23-40 16,5-7 56-16,-4-4-41 15,0-3 7-15,-6-7 12 16,0-2-36-16,0-8 14 15,0-3-24-15,-3-7-5 16,-3-6 4-16,6-6-2 16,0-1-4-16,0-3 0 15,0-7 13-15,9 2-20 16,7-5 7-16,1 2 0 16,-1 8 6-16,1 7 6 0,-11 7-7 15,-2 6 12-15,-4 3-4 16,0 0-1-16,0 0-12 15,0 5 2 1,0-7-14-16,0 4 19 0,0-6-7 16,0-2 0-16,0-7 9 15,0-1-12-15,9 1 3 16,-3-1 0-16,-3 10-9 16,0 2 14-16,-3 2-5 15,0 5 0-15,0-5 8 16,-3 3-9-16,-3 0 1 15,-3-6 0-15,2 3-13 16,4-6 19-16,3-3-6 0,0-5 0 16,0-5 3-16,13-5-15 15,2-5 12-15,1 3 0 16,-2 3-12-16,-1-4 12 16,-1 4 0-16,-4-2 0 15,5-2 9-15,-4 7-14 16,7 1 5-16,1 1 0 15,2 2-15-15,5-2 27 16,0 1-12-16,3-3 0 16,3 1 4-16,-2-5-10 15,5 1 6-15,-2 0 0 16,-1 3-11-16,3-3 16 16,1-3-5-16,6 0 0 15,2 4 0-15,7 5-7 0,2 8 7 16,3-1 0-16,4 5-12 15,-3 3 16-15,3 3-4 16,-1 1 0-16,1 3 8 16,3 0-17-16,2 2 9 15,7-2 0-15,2 1-7 16,-1-3 15-16,1 4-8 16,-5 0 0-16,3-4 2 15,-3 5-16-15,-4 2 14 16,-5 2 0-16,-6 4-3 15,-1 9 17-15,-2-2-14 16,-1 4 0-16,7-1 2 16,5 4-18-16,7-2 16 15,0 5 0-15,3 2-2 0,-4 1 13 16,-2 5-11-16,-9 4 0 16,-3 2 4-16,-7 6-18 15,-9 0 14-15,1 0 0 16,2 6-10-16,1 7 13 15,11 4-5-15,10 3 2 16,12 5 0-16,9 5-12 16,3 5 11-16,-3 4 1 15,-10 5-3-15,-8-2 13 16,-9 1-10-16,-7 0 0 0,-2 2 2 16,-1 0-17-16,-2 2 18 15,-1 1-3-15,7 4 0 16,3-3 10-16,9 5-12 15,5 0 2-15,1 4 0 16,-4-2-6-16,-14 3 6 16,-13 0 0-16,-15 2-7 15,-8 2 9-15,-2 0-3 16,-1 0 1-16,-1-3 0 16,3-6-9-16,3-1 10 15,3-3-1-15,4 3 0 16,2-3 8-16,1 2-10 15,-2 1 2-15,-1 3 0 0,-1 0-4 16,-3-3 4 0,0-4 0-16,-6-5-3 0,4-2 16 15,-2 0-16-15,2-3 3 16,-1 2 0-16,3 0-5 16,1 2 6-16,-1 3-1 15,3 7 0-15,-2 10 8 16,-2 0-8-16,2 3 0 15,-4-5 1-15,6-8-8 16,-6-2 8-16,3-6-1 16,-2-6 0-16,-7-1 8 15,3-9-10-15,0 1 2 16,-3-3 0-16,3 5-8 0,4 2 11 16,5 5-3-16,0 0 0 15,3-2 9-15,-5 4-12 16,-2-3 3-16,-4-5 0 15,-1 0-11-15,-3 0 19 16,3-3-8-16,0-4 0 16,-3 1 5-16,4-4-7 15,-2 2 2-15,2 3 0 16,-1 2-10-16,6 6 13 16,-3 3-3-16,4 5 0 15,-5-5 8-15,2-2-11 16,-1-7 3-16,0-5 0 15,-3-1-7-15,-3-4 14 16,1 3-7-16,0-4 0 16,0-2 2-16,3 5-5 15,-1 3 3-15,3 0 0 0,0 6-7 16,1-2 12-16,1-6-5 16,-4 3 0-16,-1-9 9 15,1 0-18-15,-5 0 9 16,1-4 0-16,0 4-4 15,1 0 7-15,0 0-3 16,7 3 0-16,-2 1 10 16,2 2-15-16,2-3 5 15,-3 0 0-15,-2-1-7 16,-1-2 14-16,-1-4-7 0,-3 1 0 16,-1-4 10-1,2 3-17-15,-1 0 7 0,1-1 0 16,-1 2 0-1,2 6 8-15,5 0-8 0,-4 2 0 16,4 2 17-16,-2-1-14 16,-1 1-3-16,-4-4 0 15,1 0-8-15,1-3 18 16,-2-3-10-16,0 1 0 16,1 1 10-16,1-3-13 15,1 4 3-15,1 0 0 16,2 2-1-16,3 1 11 15,-6 3-10-15,4-3 0 0,-5-1 10 16,-2 1-17 0,1-7 7-16,-1 0 0 0,0 2-6 15,3-3 12-15,-3 1-6 16,3-2 0-16,-2 1 11 16,4-1-17-16,-4 2 6 15,-1-4 0-15,0 2-9 16,-3-5 20-16,3 5-11 15,-3-5 0-15,0 0 6 16,-3 1-14-16,3-1 8 16,-3-2 0-16,4 5-8 15,-1-2 22-15,2 6-14 16,1 1 0-16,-2-2 11 16,-1 5-15-16,0-6 4 0,0 2 0 15,-2-6-12-15,0-2 24 16,0 0-12-16,-1-2 0 15,0 2 9-15,-3 2-9 16,6 0 0-16,-3 8 0 16,3-1 12-16,1 1-2 15,-1 0-10-15,-3-4 0 16,0-2 9-16,2-1-14 16,-5-5 5-16,3-1 0 15,-3-1-6-15,0 2 16 16,3 0-10-16,0 2 7 15,1 0 2-15,-1 2 3 16,0 0-12-16,0 1 0 0,0-3-2 16,-3-3 11-16,3 1-9 15,-3-1 0-15,0 0 4 16,0 4-7-16,3 1 3 16,0 0 0-16,3 7 11 15,3-2-1-15,-3 5-4 16,0-3-6-16,0-1 11 15,-3-7-20-15,-3-3 9 16,4-3 0-16,-4 0 4 16,0 0 7-16,0 0 15 15,0 0 16-15,0 0-19 16,0 0 32-16,0 0-42 0,0 0 2 16,0 0 18-1,3 0-22-15,-3 0 1 0,3-3-12 16,0-3 4-16,0-2-23 15,2 0 12-15,-2 0-20 16,-3 2-2-16,0-1-75 16,-17-3-42-16,-23-6-181 15</inkml:trace>
  <inkml:trace contextRef="#ctx0" brushRef="#br0" timeOffset="144297.81">6630 7824 397 0,'0'-5'62'0,"0"3"-46"15,0 1 7-15,0 1 71 16,0-2-34-16,0 2-11 16,0 0-5-16,0 0-40 15,0 0 8-15,0 0-12 16,0 0 0-16,0 0-7 0,0 0 7 15,0 0-7-15,0 6 5 16,0 7-6-16,0 7 8 16,0-6 0-16,0 2 1 15,0-4-10-15,0-2 11 16,0-4-2-16,7-1 0 16,8-2-1-16,3-3 1 15,9 0 7-15,4-3-6 16,2-11 12-16,-3-5-12 15,-5 0 4-15,-8-5 0 16,-11 4 8-16,-3 0-13 16,-3 6 0-16,0 3 0 0,-3 4 32 15,-11 0-29-15,-2 6-3 16,1 1 0 0,0 0-8-16,6 0 2 0,3 0 6 15,0 0-3-15,3 6-5 16,-4 9-3-16,4 1 11 15,1 3-2-15,1-5 6 16,1 2-11-16,0-6 7 16,0-3 0-16,6-3-14 15,4-4 18-15,-1 0-4 16,0 0 0-16,3 0 12 16,-6 0 0-16,0-10-7 15,-6-1 0-15,0-5 12 16,0 2-11-16,0 2-6 15,-3 4 2-15,-3 2 12 0,-3 6-23 16,6 0 9-16,-3 0-6 16,0 0-1-16,0 7-7 15,0 9 14-15,6 1-2 16,0 3-6-16,0-3 5 16,6-5-2-16,9-2 5 15,6-4-13-15,1-4 11 16,1-2 1-16,2 0-1 15,-4-8-26-15,-9-6 24 16,-5-4-1-16,-7-3 5 16,0-1-6-16,-22 4 5 15,-8 3 1-15,-3 5 0 0,-3 8 6 16,1 2-12-16,9 0 6 16,1 9 0-16,7 3-9 15,9 8 12-15,3 3-3 16,6 4 0-16,0-1 8 15,0-1-1-15,12-4-7 16,9-3 0-16,0-7 4 16,1-7 3-16,2 1-7 15,3-5 0-15,-5 0-5 16,1-14 4-16,-4-2-9 16,-7-4 10-16,-9-1-3 15,-3-1 6-15,0 1-5 16,-9 1 2-16,-6 4-2 0,-6 9-7 15,-4 4 9 1,-2 3 0-16,2 0-7 0,2 14 14 16,4-2-7-16,8 5 0 15,4 0 4-15,4 2-7 16,3-2 3-16,0 2 0 16,3-4 1-16,15-2 12 15,1-6-13-15,4-6 0 16,-1-1 7-16,-1 0-19 15,-6 0-3-15,-2-9 15 16,-10-7-3-16,-3 2 8 16,0-2-5-16,-6 4 0 0,-16 3-1 15,-5 6-8-15,-3 3 9 16,2 0 0 0,4 7-3-16,9 10 11 0,6 5-8 15,5 3 0-15,4 0 3 16,0 0-7-16,19-3 4 15,5-5 0-15,1-8-4 16,8-6-12-16,3-3-5 16,0 0-28-16,-5-19-24 15,-4-4 27-15,-15-7 44 16,-5 0 2-16,-7-3 32 16,-3 3-13-16,-19 8 35 15,-5 5-22-15,-6 10-28 16,5 7 20-16,-2 0-24 15,8 17 0-15,5 9 0 0,7 4 7 16,7 4-7-16,3-3 0 16,0-3 3-16,13-5-8 15,4-5 6-15,-1-7-1 16,2-8 0-16,3-3-2 16,-2-3-5-16,1-16 7 15,-7-5 0-15,-4-5 3 16,-9-4 2-16,0 2 2 15,0 5 22-15,-12 4-18 16,-3 5 9-16,-7 10-1 16,4 7-15-16,-6 0-4 15,2 17-3-15,5 7 3 0,4 2-6 16,7 3 7-16,6-3-3 16,0 2 2-16,3-9 0 15,16-2-7-15,5-7 1 16,7-9-11-16,2-1-5 15,0-3-29-15,-3-15 3 16,-5-5 34-16,-10-1 14 16,-10 2 29-16,-5 2 3 15,0 5-8-15,-14 6 22 16,-8 4-40-16,-8 5 18 16,-1 0-24-16,-2 5 0 15,6 15-3-15,5 0 6 16,13 3-3-16,4 1 0 15,5-5 0-15,0 1-5 0,11-8 5 16,8-5-19-16,5-7 9 16,1 0-47-16,5 0 32 15,-6-19 11-15,-3-1 14 16,-12-4 12-16,-2 1 8 16,-7 4 17-16,0 6 11 15,-7 1-34-15,-2 6 9 16,-2 3 3-16,-2 3-16 15,1 0-16-15,3 0 6 16,2 9-5-16,4 3-7 16,3 1 10-16,0 0 2 0,0-4 0 15,0-4-5 1,10 1 1-16,-4-4 4 0,-3-2-5 16,0 1-8-1,-3-1 16-15,0 0-3 0,0 0 7 16,0 0 3-16,0 0 4 15,0-9-13-15,0 1 0 16,-3 5 25-16,0-4-19 16,-3 7 4-16,2 0-11 15,-2 0 11-15,-2 0-17 16,2 0 6-16,0 0-3 16,2 7-12-16,4 2 11 15,0 2 4-15,0 0-1 16,0-3-18-16,4 1 14 15,5-7-17-15,0 1-7 0,-4-3 22 16,-5 0-15-16,0 0 22 16,3 0 23-16,-3-13-14 15,0 0 13-15,0 0-10 16,0-1-3-16,-8 2 24 16,-1 4-27-16,-4 1-6 15,1 7 0-15,0 0 8 16,-6 0-18-16,3 5 10 15,2 10 0-15,-1 9-10 16,4-1 9-16,7 4 1 0,3-2 0 16,0-4-8-1,6-2 3-15,13-9 3 0,8-6 1 16,6-4-12-16,3-1 3 16,7-18 4-16,-9-5-13 15,-4-5 11-15,-12-1 5 16,-8-2 3-16,-10 3 0 15,0 0-9-15,-16 10 1 16,-12 8 8-16,-8 5 0 16,-3 6 10-16,-4 0-13 15,7 13 3-15,8 5 0 16,4 5 3-16,12-1 2 16,6 5 0-16,6-1-2 15,0-4 6-15,9-1-4 16,10-8-5-16,8-3 2 15,6-7 4-15,1-3-6 16,2-3-12-16,-6-14 1 0,-11-5 11 16,-7-3-1-16,-12-3 1 15,0 1 0-15,-6 7 2 16,-16 0 6-16,-5 11-1 16,-4 1 11-16,4 8-8 15,0 0-13-15,9 8 3 16,-1 12 0-16,11 0-14 15,5 3 14-15,3 1 0 16,3-5 0-16,18-2 8 16,3-5-11-16,6-5 3 0,0-7-16 15,-2 0 1-15,-1-7-22 16,-8-13 35-16,-13-5-4 16,-6-3 12-16,0 4 6 15,-12 5-2-15,-13 4 7 16,-5 6 15-16,-3 6-31 15,5 3 10-15,-2 0-11 16,9 8 4-16,6 12-14 16,5 4 10-16,10 2 0 15,0-3-15-15,0 0 20 16,13-6-5-16,7-5 0 16,-1-2-5-16,0-7 4 15,-2-3-24-15,-1 0 20 0,-4-10-2 16,-7-9 14-1,-5-4 4-15,0-4 12 0,0 1-21 16,-6 2 23-16,-8 10-22 16,1 2 12-16,1 7 13 15,6 2-24-15,-3 3 0 16,6 0-4-16,-3 3-17 16,3 11 14-16,0 7-4 15,3-1 7-15,0-3-6 16,9-3-3-16,6-2 9 15,-3-4-11-15,0-6-13 16,1-2 23-16,-2 0-18 16,-1-2 19-16,-4-12 13 15,0-6-8-15,-6 3 21 0,0 2 0 16,-3 3-24-16,-10 3 43 16,2 1-36-16,-4 6 12 15,2 1-4-15,7 1-8 16,0 0-4-16,4 0-5 15,2 0 3-15,0 0-19 16,0 0 16-16,0 0 0 16,0 0-3-16,0 3-48 15,0 4-31-15,0-3-71 16,-19-1-295-16</inkml:trace>
  <inkml:trace contextRef="#ctx0" brushRef="#br0" timeOffset="144933.96">6679 7979 66 0,'0'0'468'16,"0"0"-467"-16,0 0-1 16,0 0 0-16,0 0 0 15,0 0 52-15,0 0-51 0,3 0-1 16,6 0-48-16,6 0-123 16</inkml:trace>
  <inkml:trace contextRef="#ctx0" brushRef="#br0" timeOffset="145105.5">6679 7979 327 0,'6'32'379'0,"-6"-32"-376"16,0 0-3-16,0 0-104 0,0 0-164 15</inkml:trace>
  <inkml:trace contextRef="#ctx0" brushRef="#br0" timeOffset="147824.51">11148 12844 540 0,'0'0'48'16,"0"0"-46"-16,0 0 43 15,0 0 2-15,0 0 36 0,0 0-2 16,0 0-38-16,108-62-2 16,-103 62-41-16,3 2 0 15,8 13-19-15,5 7 30 16,3 1-11-16,6 7 0 15,1-4 7-15,-1 4-10 16,-5-4 3-16,-1 1 0 16,-8-1-7-16,1-2 14 15,-5-2-7-15,1-5 0 16,-3 0-27-16,4-2 20 16,-5-4-21-16,6-1-2 15,0-3 26-15,0-1-8 0,1 1 12 16,-5-1 0-16,-1 2 3 15,-4 0-11-15,-6 4 0 16,0 2 7-16,0 3-11 16,-3 7 22-16,-17-1-10 15,-6 3 0-15,-4-2 13 16,-5 2-28-16,0-1 11 16,-8-3-64-16,1 0-33 15,-7-8-281-15</inkml:trace>
  <inkml:trace contextRef="#ctx0" brushRef="#br0" timeOffset="148411.47">10960 13799 749 0,'0'0'71'0,"0"0"-71"16,0 0-45-16,0 0 45 15,0 0 17-15,0 0 15 0,149 139-20 16,-100-119-21-16,2-8 9 15,-4-2-70-15,-3-9 30 16,-8-1-35-16,-9-1 15 16,-8-18 57-16,-10-4 3 15,-9-7 21-15,0 0 15 16,-3 3-2-16,-9 5 26 16,-1 8 4-16,7 7-20 15,6 4-3-15,0 3-33 16,0 10-8-16,0 11-14 15,0 11 14-15,0 4 4 16,16 1 7-16,2-1-11 0,0-4 0 16,4-8-29-16,-2-7-17 15,-1-11 3-15,8-6 19 16,-2-6 18-16,1-21 12 16,-1-9 7-16,-1-10 44 15,-8-4 0-15,-7-7 2 16,-2-5-26-16,-3 6-13 15,-1 3 22-15,-3 16-40 16,3 15 14-16,-3 8-15 16,4 8-1-16,2 6-9 15,3 0-119-15,0 0-241 16</inkml:trace>
  <inkml:trace contextRef="#ctx0" brushRef="#br0" timeOffset="149883.87">1151 8663 514 0,'0'2'93'0,"3"-2"-83"0,-3 0 23 16,0 0 105 0,0 0 19-16,5 0-78 15,2-16 16-15,5-18-48 0,3-10-36 16,0-10 28 0,-6-15-18-16,-3-10-4 0,-3-18-5 15,-3-15-4-15,0-8-8 16,0-1 0-16,0 9-10 15,0 13 5-15,-6 16-4 16,-3 20 9-16,1 18-15 16,1 17 21-16,4 17-6 15,3 8 0-15,0 3-25 16,0 35-20-16,0 25 0 0,7 22 45 16,11 18-6-1,6 11 11-15,9 4-5 0,3 2 0 16,1-6 5-16,0-11-15 15,-1-11-25-15,0-17-73 16,1-19-61-16,-10-16-171 16</inkml:trace>
  <inkml:trace contextRef="#ctx0" brushRef="#br0" timeOffset="150407.91">1843 7836 896 0,'0'0'36'0,"0"0"-17"16,0 0-18-16,0 0 19 15,0 0-11-15,0 0 7 16,-41 134 8-16,41-89-24 15,11-3 0-15,16-2-3 16,6-9 0-16,4-8-17 16,1-11-28-16,-4-12-26 15,-4 0 38-15,-6-20-22 16,-8-8 50-16,-7-6 5 16,-9-2 6-16,0 3 30 15,0 4 2-15,-13 10-24 16,1 7 37-16,4 5-29 0,5 7-10 15,3 0-3-15,0 8-3 16,3 14-4-16,11 9 1 16,5-2 0-16,5-3-12 15,0-2 11-15,8-9-35 16,0-11 13-16,-8-4 7 16,3-4 16-16,-8-22 7 15,-7-8 13-15,0-7 46 16,-9-6-20-16,-3-3-3 15,0-2-11-15,0-1-26 16,-3 10-12-16,-9 10 3 16,3 14-57-16,0 10-30 15,2 6-129-15,-2 3-280 0</inkml:trace>
  <inkml:trace contextRef="#ctx0" brushRef="#br0" timeOffset="150678.2">1749 7608 655 0,'0'0'74'16,"0"0"-70"-16,0 0 15 15,0 0 97-15,0 0-67 0,0 0-19 16,-126 102 3-16,126-51-27 15,0 12 26-15,5 7-18 16,12 6-13-16,7 8 9 16,4 5-8-16,11-3-4 15,4-7-18-15,8-15-107 16,7-17-102-16,0-18-404 16</inkml:trace>
  <inkml:trace contextRef="#ctx0" brushRef="#br0" timeOffset="150933.51">2431 7400 880 0,'0'0'104'0,"0"0"-104"15,0 0-3-15,0 0 3 16,0 0 71-16,0 0-35 16,185 268-3-16,-136-175-19 15,-10 11 0-15,-20 20-21 16,-19 11 7-16,-58 7-131 16,-54 11-264-16</inkml:trace>
  <inkml:trace contextRef="#ctx0" brushRef="#br0" timeOffset="155234.23">12577 6614 612 0,'0'0'106'0,"0"0"-87"16,0 0-11-1,0 0 11-15,0 0 0 0,0 0 36 16,0 0-7-16,0 0-15 16,0 0 19-16,0 0-40 15,0 0-10-15,0 0 5 16,-3 0 3-16,3 0-10 15,0 0 0-15,0 0 5 16,-3 1 1-16,3 5-4 16,0 4 2-16,0 5 4 15,0 4 4-15,0 10-5 16,0 7 2-16,0 11 2 16,0 12 18-16,0 7-25 15,0-1 14-15,0-1-10 16,0-5 5-16,0-3-7 0,0 5-6 15,0-1 3-15,0 1-4 16,0 4 6-16,0-2-5 16,0 1 0-16,0 1 5 15,3-1-5-15,7 5 0 16,-4-4 2-16,-3 2-7 16,0 2 8-16,-2 1-3 15,-1-2 0-15,0-1 10 16,0-1-13-16,0-7 3 15,0-2 0-15,-3-2-8 16,2 3 11-16,1-7-3 16,0 2 0-16,0-2 9 0,0-2-10 15,0-3 1-15,0 1 0 16,1-2-9-16,-1 1 13 16,0 0-4-16,0-2 0 15,0 3 8-15,-1-2-10 16,-2-2 2-16,3 3 0 15,0 2-5-15,0 0 5 16,0 1 0-16,9-3-1 16,-1-2 11-16,-1-4-13 15,-4-1 3-15,-3-3 0 16,0 1-7-16,0 1 14 16,-10 3-7-16,0-2 0 15,4 2 9-15,2-5-13 16,4 3 4-16,0-2 0 15,0-1-4-15,0-4 8 0,0-1-4 16,0-2 16-16,0-1-13 16,0 2 15-16,0-2-16 15,0 3 5-15,0-1-5 16,0 2 7-16,-3-1-9 16,-1 1 0-16,1-3 7 15,0 1-10-15,0 0 3 16,0-1 0-16,0 5 19 15,0 2-12-15,3 3-2 16,0 4 3-16,0-2 8 16,0-2-23-16,0 0 7 15,0-2 0-15,0 1-3 0,-3-1 9 16,3-1-6-16,-5-2 0 16,-1 4 14-16,5-1-19 15,-2-3 5-15,3 2 0 16,0 5 14-16,0-2-10 15,0 3-4-15,0 3 3 16,0-1 11-16,0-1-12 16,0 4-2-16,0 2 0 15,0-6 4-15,0 4 1 16,-3-4-5-16,-3 6 0 16,3 2 14-16,0 7-20 15,3 2 6-15,0-1 0 16,0 1-3-16,0-4 12 0,0 3-9 15,3 1 0-15,3 2 11 16,-3-2-15-16,0-1 4 16,-3-2 0-16,0 0-3 15,1-2 7-15,2-1-4 16,3 1 0-16,2-2 10 16,-2 1-15-16,3-3 5 15,-2 6 0-15,-1 2-2 16,0 0 13-16,-2 0-5 15,0-1-2-15,-4-7 11 16,0 0-17-16,0-1 2 16,0 2 0-16,3-2-6 15,-3 3 16-15,0-2-10 16,0 3 0-16,3-4 9 0,-3 2-16 16,0-2 7-16,0-1 0 15,0 1 8-15,0 0 2 16,0 0-9-16,0 2 5 15,-3-3 12-15,-4 4-13 16,1 3-5-16,2 0 0 16,1 1-4-16,3 2 13 15,-3-5-9-15,-1-2 0 16,1 1 10-16,0-4 6 16,0 1-16-16,0 0 0 15,-3-4 20-15,-2-1-13 16,1-1-7-16,4-1 0 15,0-3 14-15,0-1-24 0,0-3 10 16,3 1 0 0,0-5-7-16,0-1 16 0,0-2-9 15,0-2 7-15,0-4 10 16,0-3-13-16,0 0-4 16,0-4 0-16,0-3-3 15,0 4 20-15,0-4-17 16,0 0 0-16,0-3 11 15,3-3-18-15,0-4 7 16,-3 0 0-16,0-3 16 16,0 0-8-16,0 0 29 15,0 0-15-15,0 0-16 0,0 0 1 16,0 0-7-16,0 0 0 16,0 0-5-16,0 0 12 15,0 0-16-15,0 0 9 16,0-10-82-16,0-16-22 15,-15-26-235-15</inkml:trace>
  <inkml:trace contextRef="#ctx0" brushRef="#br0" timeOffset="159407.93">14043 8289 527 0,'-4'2'72'16,"4"0"-59"-16,0-2 19 16,0 3 24-16,0-3 43 15,0 4-47-15,0-3-44 16,0-1 29-16,0 2-12 0,0-2 17 15,0 0-3-15,0 5-39 16,-3 5 16-16,-5 10-16 16,-1 11 0-16,0 10 15 15,-4 6-11-15,7 3 10 16,6 4-14-16,0-5 15 16,0-3-20-16,12-9 5 15,4-6 0-15,4-6-4 16,2-9 13-16,5-4-9 15,1-11 6-15,2-1 1 16,3-7 7-16,-7-20-8 16,3-7-3-16,-6-5 7 15,-1-3 0-15,-9-1-6 16,-4 8-4-16,-3 7 3 0,-5 11 5 16,-1 8-8-16,4 7 0 15,-4 2-3-15,0 5-9 16,0 26 8-16,0 5 1 15,7 10 5-15,2 1-8 16,0-5 6-16,4-8 0 16,1-12-7-16,-4-9 11 15,-4-10-4-15,3-3 4 16,9-18-3-16,0-19 76 16,9-14-64-16,1-11 14 15,2-1 30-15,-4-7-52 16,3 4 5-16,-5 8-10 0,-3 15 4 15,-10 20-18-15,-5 12 14 16,1 11-5-16,-7 0-44 16,0 28-138-16,0 14 71 15,-5 6-149-15</inkml:trace>
  <inkml:trace contextRef="#ctx0" brushRef="#br0" timeOffset="159796.88">14883 8828 734 0,'0'0'52'0,"0"0"-38"15,0 0 41-15,0 0 35 16,0 0-57-16,0 0-25 16,10 46 27-16,-4-20-9 15,1 4-22-15,0 4 16 16,-1 2-17-16,-6 3 1 16,0 4 4-16,0 1 4 15,-6-5-7-15,-13-3-5 16,-1-10 1-16,-7-9 37 15,-6-4-25-15,-1-6 26 0,1-7-9 16,-2 0-21-16,6-20 2 16,8-9-11-16,9-9-21 15,12-8-42-15,12-3-76 16,34-7-231-16</inkml:trace>
  <inkml:trace contextRef="#ctx0" brushRef="#br0" timeOffset="160148.63">15449 8735 881 0,'0'0'95'15,"0"0"-31"-15,0 0 58 16,0 0-60-16,0 0-21 15,0 0-41-15,126-33 8 0,-71 32-23 16,4-1 3-16,6 1-88 16,-7-4-149-16,-13-2-429 15</inkml:trace>
  <inkml:trace contextRef="#ctx0" brushRef="#br0" timeOffset="160330.29">15546 8847 587 0,'0'0'440'15,"0"0"-406"-15,0 0-16 0,0 0 30 16,0 0-1 0,0 0-47-16,172-26-49 0,-111 16-84 15,-1-4-194-15</inkml:trace>
  <inkml:trace contextRef="#ctx0" brushRef="#br0" timeOffset="160856.9">16309 8332 957 0,'0'0'64'0,"0"0"-64"0,0 0 0 16,0 0 50-16,0 0-35 16,0 0 2-1,-33 229-16-15,49-180 15 0,7-7-21 16,4-6 5-16,2-9-42 16,3-10-16-16,-3-10-31 15,1-7 88-15,-1 0-10 16,-6-23 22-16,0-7 1 15,-4-4-10-15,-2-3 7 16,-8 3 39-16,-3 4-43 16,-6 10 17-16,4 9 20 15,-4 8-23-15,3 3 19 16,-3 6-38-16,3 18-11 0,3 11-1 16,4 3 18-16,7-2-6 15,1-4 0-15,6-10-26 16,2-11 15-16,9-11-10 15,1 0 21-15,4-25 19 16,-3-10-17-16,0-13 26 16,-1-4 18-16,0-12-45 15,-11-2 23-15,-2 6-24 16,-10 7 0-16,-9 15-5 16,-4 18 10-16,0 12-6 15,-1 8 1-15,-18 14-103 16,-10 26 7-16,0 9-117 0,3 3-272 15</inkml:trace>
  <inkml:trace contextRef="#ctx0" brushRef="#br0" timeOffset="161176.04">17144 8748 709 0,'0'0'132'0,"0"0"-128"15,0 0-4-15,0 0 31 0,0 0 18 16,0 0-46 0,13 175 4-16,-13-132-7 0,0-2 15 15,-9-3-19-15,-5-5 4 16,0-10 0-16,2-6 11 15,-1-7-10-15,-4-10 41 16,-5 0 18-16,-16-10-42 16,-9-14-6-16,-5-5-12 15,8 0-29-15,13 3 16 16,18 2-46-16,13-6-143 16</inkml:trace>
  <inkml:trace contextRef="#ctx0" brushRef="#br0" timeOffset="163366.34">18030 8540 469 0,'-6'0'164'0,"3"0"-155"16,3 0 36-16,0 0 67 15,0 3-33-15,0-1-17 16,6 0-55-16,24-2 12 16,12 0 26-16,13 0-19 15,7 0 14-15,-2 0-40 0,-3 0 2 16,-15 0 1 0,-4 0 3-16,-8 0-6 0,-7 0 0 15,-4 0 9-15,-4 0-21 16,3 0-1-16,-2 0-52 15,3-7-74-15,4-5-261 16</inkml:trace>
  <inkml:trace contextRef="#ctx0" brushRef="#br0" timeOffset="163876.15">18284 8207 532 0,'0'0'99'0,"0"0"-49"0,0 0 48 16,0 0-6-16,0 0-7 16,0 0-59-16,0-8-17 15,0 8-3-15,0 11-6 16,0 10 0-16,-3 8 20 15,-4 7-6-15,3 6 29 16,-4 5-13-16,-2 4-24 16,-3 3 39-16,-7 3-37 15,4-5-2-15,-4-2 10 16,4-6-3-16,6-5-13 0,4-3 0 16,3-3 14-16,3-3-14 15,0-4 0-15,0-6 0 16,6-3 11-16,-3-5-1 15,0-4-1-15,-3-3-9 16,0-4 8-16,0-1 2 16,0 0-10-16,1 0 23 15,-1 0 24-15,0 0-37 16,2 0 25-16,-1 0-17 16,1 0-15-16,-1 0 4 15,2 0-7-15,-3 0 0 16,0 0-1-16,0 0-11 0,0 0-6 15,0 0-64 1,0 0-75-16,-6-6-159 16</inkml:trace>
  <inkml:trace contextRef="#ctx0" brushRef="#br0" timeOffset="167476.84">19272 8231 612 0,'0'0'26'0,"0"0"-19"15,0 0 19-15,0 0 27 16,0 0-10-16,0 0-33 16,0 0 4-16,29-16-11 15,-26 17 6-15,3 9-2 16,3 7 28-16,7 3-6 15,5 6 0-15,3 5-4 0,0 4-19 16,1 8 9-16,-7 0-15 16,-15 1 0-16,-3-3-7 15,-27-3 13-15,-22-6-6 16,-12-5 2-16,-10-8 9 16,-4-10-11-16,4-8 0 15,10-1 0-15,16 0 16 16,18-9 5-16,19-8 38 15,8-3-18-15,24-4-31 16,13 2-10-16,7 5 0 16,-2 5 0-16,-2 9-3 15,-8 3 9-15,-8 3-6 16,-3 13 0-16,-4 11 5 16,5 2-5-16,-2 7 0 15,9-2 2-15,7 3-7 0,16 1 5 16,9-8-54-16,14-7-233 15</inkml:trace>
  <inkml:trace contextRef="#ctx0" brushRef="#br0" timeOffset="168266.13">20342 7679 731 0,'0'0'65'0,"0"0"-58"15,0 0 36-15,0 0-3 16,0 0-6-16,0 0 3 16,192-28-29-16,-141 48-1 15,0 4-6-15,-3 13 12 16,-7 6-17-16,-10 11 4 15,-9 11 0-15,-12 10-2 16,-7 3 7-16,-3-1-5 16,-3-4 0-16,-17-10 9 15,-8-8-17-15,-5-9 8 16,-6-12 0-16,-4-15-1 0,0-11 11 16,-1-8-5-1,2 0 49-15,9-22-27 0,4-6 18 16,19-5-27-16,10 0-15 15,9-1-6-15,28-2-41 16,15 7-44-16,12 4-76 16,-1 8-209-16</inkml:trace>
  <inkml:trace contextRef="#ctx0" brushRef="#br0" timeOffset="168549.37">19635 8785 729 0,'0'0'126'15,"0"0"-93"-15,0 0-10 16,0 0 24-16,0 0 27 15,0 0-37-15,341-14-4 16,-221 14-30-16,-1 0 13 16,-9 0-19-16,-11 0 3 15,-13 0-18-15,-16 0-21 0,-22 0-187 16,-31 0-285 0</inkml:trace>
  <inkml:trace contextRef="#ctx0" brushRef="#br0" timeOffset="168998.73">19266 9188 833 0,'0'0'78'0,"0"0"-70"16,0 0 87-16,0 0 11 15,0 0-90-15,0 0-8 16,80 16-2-16,-31 20 0 16,3 5 2-16,-13 5-8 15,-11 5 0-15,-11 2-6 16,-17 11 17-16,0 2-10 15,-30-1-1-15,-11-1 5 16,-9-8-14-16,-4-6 9 16,-1-11 0-16,6-10-10 15,7-15 18-15,3-7-8 16,5-7 39-16,4-7-11 16,9-16 46-16,8-7-64 0,13-6-1 15,0-1-9-15,26 1-1 16,19 2-35-16,6 12-33 15,6 8-81-15,-2 2-138 16,-9 4-492-16</inkml:trace>
  <inkml:trace contextRef="#ctx0" brushRef="#br0" timeOffset="169532.3">19885 9520 969 0,'0'0'65'16,"0"0"-51"-16,0 0 18 16,0 0 21-16,0 0-53 15,0 0 16-15,-29 104-5 16,23-58-2-16,6 3-6 15,0-3 0-15,9-8 2 16,8-9-5-16,6-6 0 16,-2-14-29-16,3-5 28 15,-2-4-4-15,5-16 5 0,-6-11 19 16,0-9-11-16,-4-4-8 16,-5-3 2-16,-3-4 9 15,-3 7-11-15,2 8 0 16,-8 16 0-16,3 9 9 15,-3 7-7-15,3 0-4 16,0 14-1-16,4 12-8 16,8 9 7-16,5 2 4 15,0-4-8-15,3-10-6 16,-4-9-51-16,1-5 31 16,-4-9 27-16,-1-6 7 15,0-14 27-15,-3-10 4 16,-8-6-2-16,-1-1 28 15,-3-5-54-15,0 2 1 0,0-1-4 16,0 12-10-16,0 11-12 16,-3 10-57-16,3 8-100 15,0 0-327-15</inkml:trace>
  <inkml:trace contextRef="#ctx0" brushRef="#br0" timeOffset="169936.26">20548 9614 614 0,'0'0'23'0,"0"0"-4"16,0 0 3-16,0 0 20 16,0 0-7-16,0 0 33 15,20 46-52-15,-17-24 21 16,-1 2 25-16,1 2-31 16,-3 8 23-16,0 1-31 15,0 2-19-15,0 3 7 16,0-1-4-16,-12-3-6 0,-1 1-1 15,-8-7 9 1,1-7-9-16,-2-9 0 0,-2-4 2 16,-4-10 16-16,0 0-10 15,-8-7 10-15,0-17-18 16,3-9-9-16,11-3-51 16,16-12-251-16</inkml:trace>
  <inkml:trace contextRef="#ctx0" brushRef="#br0" timeOffset="171302.97">21795 8049 497 0,'0'0'295'0,"0"0"-254"15,0 0 12-15,0 0 16 16,0 0-7-16,0 0-62 0,-38 36 17 16,8 18-13-16,-7 13 18 15,-6 10-15-15,-2 9 38 16,-3 6-25-16,7 7 6 15,4-7-9-15,5 0-6 16,16-8-6-16,10-11-5 16,6-8 0-16,10-9-8 15,20-6-33-15,12-13-63 16,12-12-146-16,4-19-278 16</inkml:trace>
  <inkml:trace contextRef="#ctx0" brushRef="#br0" timeOffset="171695.98">22655 8233 667 0,'0'0'115'16,"0"0"-100"-16,0 0-13 15,0 0 113-15,0 0-38 0,0 0-60 16,0-7 9 0,0 7-21-16,0 0-4 0,0 0 16 15,0 0-8-15,0 0-1 16,0 0-8-16,0 0 8 15,0 0-18-15,0 0 10 16,0 0 0-16,0 0-4 16,0 0 4-16,0 0 0 15,0 0 0-15,0 0-13 16,0 0 10-16,0 0-73 16,0 0-106-16,9 0-196 15</inkml:trace>
  <inkml:trace contextRef="#ctx0" brushRef="#br0" timeOffset="172185.67">22535 8785 711 0,'0'0'51'15,"0"0"-33"-15,0 0 15 16,0 0 88-16,0 0-47 0,0 0-24 16,50 3-50-16,-15-9 26 15,5-11-10-15,4-9-14 16,0-11 41-16,0-13-40 15,1-16 17-15,1-13-20 16,-2-14-1-16,-3-6-8 16,-9-2-4-16,-11 4-14 15,-6 8 21-15,-12 15-7 16,-3 19 13-16,0 23 0 16,0 14 10-16,-3 9-10 15,-2 9 0-15,-7 6-10 16,-6 27 7-16,-7 30-13 0,-6 23 16 15,2 19 0 1,4 11 8-16,1 4 13 0,8-3-13 16,-1-7-3-16,8-11-3 15,3-9-2-15,6-14-8 16,0-14-42-16,5-12-171 16,15-20-157-16</inkml:trace>
  <inkml:trace contextRef="#ctx0" brushRef="#br0" timeOffset="172718.24">23531 8335 997 0,'0'0'23'0,"0"0"-23"15,0 0 0-15,0 0 51 16,0 0-49-16,0 0 26 16,-73 189-28-16,92-146 0 15,13-7-3-15,5-7 3 0,3-9-35 16,-4-9-26-16,-2-9-29 15,-4-2 43-15,-6-16 37 16,-3-11 10-16,-8-9 43 16,-3-5-40-16,-5-1 41 15,-4 7 8-15,-1 8-41 16,0 13 56-16,0 9-31 16,0 5-15-16,0 0-20 15,6 25-1-15,7 11 0 16,6 9-4-16,8 1 18 15,2-7-21-15,3-9 7 16,-2-10-38-16,-2-12 38 16,-1-8-9-16,1-2 9 15,-4-21 19-15,0-10-18 16,-6-9 24-16,-5-9-24 0,-5-5 6 16,-4-6-10-16,-4-1 3 15,-2 3-56-15,-17 7-106 16,2 12-358-16</inkml:trace>
  <inkml:trace contextRef="#ctx0" brushRef="#br0" timeOffset="172973.72">23526 7914 907 0,'0'0'48'16,"0"0"-38"-16,0 0 2 0,0 0 20 16,0 0 43-16,0 0-47 15,-162 317 18-15,150-216-46 16,6-2 4-16,4-2 0 16,2-5 0-16,0-11-8 15,23-14-12-15,16-10-140 16,11-25-118-16,11-15-358 15</inkml:trace>
  <inkml:trace contextRef="#ctx0" brushRef="#br0" timeOffset="173243.9">24317 8020 891 0,'0'0'107'0,"0"0"-107"16,0 0 0-16,0 0 16 16,0 0 30-16,0 0 12 15,109 331-31-15,-84-234-26 16,-4 0 8-16,-8-10-4 16,-8-7-5-16,-5-10 0 15,-12-14-7-15,-19-13 3 16,-11-11-61-16,-7-13-22 15,-4-11-13-15,-2-8-139 0,5-10-208 16</inkml:trace>
  <inkml:trace contextRef="#ctx0" brushRef="#br0" timeOffset="173506.2">24939 7674 925 0,'0'0'68'0,"0"0"-68"16,0 0-30-16,0 0 30 0,0 0 48 16,0 0-23-1,175 552 10-15,-153-396-25 0,-19-5-3 16,-9-8 15-16,-40-11-16 15,-26-13 3-15,-31-7-9 16,-36-23-170-16,-37-16-385 16</inkml:trace>
  <inkml:trace contextRef="#ctx0" brushRef="#br0" timeOffset="176303.37">18601 9670 315 0,'-12'-21'80'15,"5"-1"-9"-15,1 5 2 16,0 0-22-16,3 2 2 16,0 1 11-16,-1 3-27 15,4 2 15-15,0 5 8 16,0 1-34-16,0 3 21 16,0 0-6-16,0-2-29 15,0 2 24-15,0 0-31 16,0 0 12-16,0 0 9 15,0 0-21-15,0 0 6 16,0 0-11-16,0 7-7 16,4 12-3-16,5 13 8 15,0 14 2-15,-3 11 14 16,-3 7-7-16,-2 4 23 16,-1 1-24-16,3 1-1 0,0-4-2 15,5-3-1-15,-2-3-2 16,3-6 0-16,-2-3 13 15,0-5-12-15,1-13-1 16,-4-7 0-16,0-12-9 16,0-8 14-16,-4 1-5 15,3-6 12-15,-3-1-7 16,0 0 34-16,0 0-5 16,3 0-9-16,3 0 3 15,9-8-26-15,15-6-2 0,10 2 0 16,11-1 2-16,7 2-12 15,12 3-4-15,-3 1-14 16,2 5 26-16,-4 1-35 16,-5-1 12-16,-7 0 3 15,0 2-10-15,-5 0 29 16,7 0-9-16,0 0-19 16,4 0 21-16,9 0-20 15,2 0 11-15,7 0 5 16,7 0-26-16,1 0 27 15,0 0-18-15,0 0 25 16,-3 0 0-16,-4-3 3 0,-7-4 3 16,-2-3-1-1,-5-3 10-15,5 3-11 16,11 0 2-16,6 9-2 16,8 1-5-16,-1 0-1 0,-5 14 8 15,-5 2-3-15,-6-2 5 16,-6 0-2-16,-5-6 0 15,-8-1 2-15,0-7 2 16,0 0-2-16,6 0 23 16,5 0 11-16,3-3-34 15,3 1 19-15,2 0-12 16,-1 2-8-16,-3 0 15 16,-4 0-10-16,-3 2-6 0,-8 3 0 15,0 0 10 1,3 0-10-16,9-1 2 0,6-1 4 15,12-3 12-15,7 0-15 16,2 3-3-16,1-3 0 16,-7 4 13-16,-7 2-17 15,-2 0 4-15,-1 1 0 16,0 0 0-16,0-1 0 16,0-1 0-16,-2-2 4 15,5 0 8-15,-3-3-6 16,7 0-6-16,0-7 3 15,-1-9-3-15,0 2 1 16,-2-2-1-16,0 2 0 0,-2 5 12 16,-2-1-20-1,2 4 8-15,-2 2 0 0,-4-3-6 16,-2 1 12-16,-7 5-6 16,0-1 0-16,-3 2 1 15,2 0-5-15,-4 0 4 16,-5 0 0-16,-5 2-3 15,-4-1 7-15,-6-1-4 16,-5 0 0-16,-2 0 7 16,-4 0-8-16,-3-3 1 15,3-5 0-15,1-1-5 16,1-1 9-16,-3 3-4 16,-4 4 0-16,-8 3 7 15,-6-2-13-15,-7 1 6 0,-3 1 0 16,-3-4-5-16,1 4 7 15,5 0-2-15,1-3 0 16,5 3 4-16,8 0-5 16,3 0 1-16,0 0 0 15,-1 0-9-15,-5 0 15 16,-7 0-6-16,-5 0 0 16,-4 0-1-16,1 0 1 15,1 0 0-15,5 0 0 16,1 0 14-16,7 0-6 15,0-2-8-15,2-2 0 16,-3 0 16-16,-3-3-16 16,-4 5 1-16,-3-2 7 0,-2 1 40 15,-2 0-46 1,1 3 11-16,-2-2-13 16,0 2 14-16,0 0-14 15,0-3 0-15,0 3 2 0,2-5 8 16,-1 1 3-16,1-1-13 15,1 0 17-15,-2-5-7 16,2 0 17-16,1-2-27 16,-1-1 3-16,0-4 17 15,0-3-11-15,-1 0-6 16</inkml:trace>
  <inkml:trace contextRef="#ctx0" brushRef="#br0" timeOffset="176540.75">25816 9244 1190 0,'-1'0'-14'0,"-2"0"-1"0,3 0-3 15,-2-1 15-15,1-1 3 16,-1 1 0-16,2 1-26 15,-1 0 22-15,-1 0-29 16,2 0-12-16,-5 0 14 16,-1 0-77-16,-5 7-1 15,-9 6-34-15,-4-9-207 16</inkml:trace>
  <inkml:trace contextRef="#ctx0" brushRef="#br0" timeOffset="177556.84">25664 9360 207 0,'0'0'9'16,"0"0"-8"-16,0 0 56 15,0 0 54-15,0 0-38 16,0 0-27-16,40-7-41 16,-40 7 7-16,0 0 1 15,0 0 39-15,0 0-7 0,0 0 4 16,0 0-36-16,0 0 3 16,0 7-16-16,-5 15 9 15,-9 7 35-15,-4 12-6 16,-2-1-15-16,1 5 26 15,2 5-40-15,4-1 21 16,0 4 21-16,1-4-50 16,3-1 21-16,0-2-17 15,0-4 0-15,0-2 8 16,2-3 0-16,-1 1-8 16,-2-4-5-16,-1 0 5 15,-2-2-10-15,-5-3 9 16,0-1-4-16,2-6 7 15,-1-5 4-15,4-1-7 0,5-5-4 16,1-2 9-16,4-6-9 16,1 5 7-16,-1-3-7 15,2-1 0-15,1 6 11 16,-2-7-10-16,2 3-1 16,0-1 7-16,-1-5-11 15,1 3 14-15,-2-3-10 16,2 0 26-16,0 0-20 0,0 0 35 15,0 0-12 1,0 0-19-16,0 0 28 0,0 0-37 16,0 0 6-16,0 0-7 15,3 0 0-15,11-14-4 16,-5-5-151-16,-9-14-379 16</inkml:trace>
  <inkml:trace contextRef="#ctx0" brushRef="#br0" timeOffset="180081.83">13636 11740 711 0,'-6'-3'121'0,"0"0"-121"15,6 3 0-15,0 0 14 16,0 0 26-16,0 0-8 16,0 13-32-16,-7 17 7 15,0 16 18-15,1 10 27 16,5 1-47-16,1 5 39 15,0-2-32-15,6-4 4 16,15 0-15-16,4-8 7 0,8-6-11 16,0-6 3-16,3-16-3 15,1-10-1-15,0-10-10 16,-7-7 14-16,-6-23 7 16,-3-9 0-16,-15-10 4 15,-6-5-7-15,0-1-4 16,-3-2 28-16,-9 11-14 15,0 13 31-15,6 13-27 16,3 14-13-16,3 6-2 16,0 0-3-16,0 25-31 15,3 11 29-15,15 14-1 16,0 3 3-16,1-4 0 0,5-8 0 16,-5-9-3-16,4-15-8 15,-3-7-7-15,3-10 17 16,-2-8 2-16,3-23 6 15,-2-13 6-15,-2-6-10 16,-4-9 25-16,-7-6-27 16,-1-2 7-16,-3 1-4 15,-4 7 7-15,3 19-11 16,-4 16 0-16,0 17-11 16,0 5 7-16,0 2-88 15,0 14-107-15,-5 11-107 16</inkml:trace>
  <inkml:trace contextRef="#ctx0" brushRef="#br0" timeOffset="180531.62">14527 12237 805 0,'0'0'110'0,"0"0"-107"16,0 0-3-16,0 0 0 15,0 0 64-15,0 0-60 16,-11 135 10-16,5-90-7 16,0 8-5-16,-5 0 33 15,1 4-27-15,-5 0-6 16,-1-9 4-16,-8-7-6 16,3-12 0-16,-6-7 3 15,0-9 6-15,2-9 24 16,-2-4 15-16,-1 0-24 0,1-19 15 15,-1-10-34 1,5-5-5-16,10-12 0 0,13-8-69 16,0 2-44-16,23 8-204 15,9 12-285-15</inkml:trace>
  <inkml:trace contextRef="#ctx0" brushRef="#br0" timeOffset="181275.8">15309 11896 995 0,'0'0'16'16,"0"0"-16"-16,0 0-4 0,0 0 4 15,0 0 52 1,0 0-50-16,243 37-2 0,-161-31-7 16,-1-3-175-16,-20-3-139 15</inkml:trace>
  <inkml:trace contextRef="#ctx0" brushRef="#br0" timeOffset="181456.31">15387 12171 574 0,'0'0'276'15,"0"0"-276"-15,0 0 3 16,0 0 18-16,0 0 26 0,0 0-44 16,194-1-6-16,-118-12-138 15,-6-7-300-15</inkml:trace>
  <inkml:trace contextRef="#ctx0" brushRef="#br0" timeOffset="181957.49">15998 11696 880 0,'0'0'90'0,"0"0"-90"16,0 0 14-16,0 0 6 15,0 0 10-15,0 0 24 0,-56 127-13 16,56-71-40-16,0 0 9 16,13 0-8-16,10-3 6 15,3-10-16-15,6-7-28 16,4-9-52-16,-5-17 23 16,1-10-18-16,-4 0 57 15,-5-26 26-15,-3-8 1 16,-8-11 69-16,-1-2-19 15,-5-2-17-15,0 3 5 16,-3 9-19-16,4 14 23 16,-4 10 11-16,1 13-29 15,2 0-25-15,7 20-7 0,10 16 7 16,6 7-5 0,3 7 12-16,1-4-7 0,-5-9 0 15,-1-12-13-15,-2-10 1 16,2-13-8-16,-5-2 20 15,4-22 2-15,-2-12-1 16,-2-9 21-16,-9-6 12 16,1-4-31-16,-2-7 11 15,-6 1-14-15,0 2-4 16,-1 18-1-16,-5 17-14 16,0 17-7-16,0 5-38 15,0 19-237-15,-4 16 78 16</inkml:trace>
  <inkml:trace contextRef="#ctx0" brushRef="#br0" timeOffset="182274.65">16978 12087 945 0,'0'0'135'0,"0"0"-135"16,0 0-16-16,0 0 16 16,0 0 28-16,0 0-18 15,0 175-9-15,0-121-1 16,0 2 12-16,-3 3-12 0,-7-1 0 16,-9-4 3-16,-5-7-7 15,-4-8 4-15,-5-9 0 16,-3-10-6-16,-3-7 19 15,-3-12-13-15,-6-1 3 16,-5-14 1-16,-2-19-8 16,4-10-42-16,11-13-149 15</inkml:trace>
  <inkml:trace contextRef="#ctx0" brushRef="#br0" timeOffset="183550.96">17748 11876 487 0,'0'0'126'16,"0"0"-125"-16,0 0 30 15,0 0 33-15,0 0 12 16,0 0-37-16,0 20-36 16,0-13 14-16,3-1 39 15,10 1 7-15,13-1-14 16,16 2-19-16,13-5 12 15,18-1-22-15,6-1-12 16,6-1-4-16,-3 0-4 0,-7 0-5 16,-17 0 0-16,-15-3-32 15,-16-8-44-15,-15-2-170 16,-12-7-317-16</inkml:trace>
  <inkml:trace contextRef="#ctx0" brushRef="#br0" timeOffset="183785.87">17969 11646 981 0,'0'0'72'0,"0"0"-68"0,0 0 3 15,0 0-2-15,0 0 54 16,0 0 32-16,-55 175-77 15,55-107 9-15,0 5-23 16,3-4 0-16,0-3-4 16,0-3-52-16,-3-10-122 15,0-14-392-15</inkml:trace>
  <inkml:trace contextRef="#ctx0" brushRef="#br0" timeOffset="184342.02">19580 11860 195 0,'0'0'642'15,"0"0"-578"-15,0 0-54 16,0 0-5-16,0 0 4 15,0 0 46-15,0 116 3 16,-3-74-52-16,-11 2-5 16,-7-5-1-16,-9-6 12 15,-10-4-6-15,-8-5-6 16,-11-10 0-16,-8-9-2 16,-8-5 11-16,6-2-9 15,11-15 4-15,16-10 5 16,19 4 21-16,14-4 31 15,9-1-40-15,3 1 5 16,18 6-24-16,16 5 7 0,2 6-9 16,6 10 15-16,4 0-9 15,-3 20-6-15,-4 16 0 16,0 4 9-16,1 10-7 16,-9 2-2-16,2 2 0 15,0 2-20-15,-3-4-85 16,8-9-289-16</inkml:trace>
  <inkml:trace contextRef="#ctx0" brushRef="#br0" timeOffset="185354.15">21156 11823 846 0,'0'0'31'15,"0"0"-28"-15,0 0 65 16,0 0-28-16,0 0-31 15,0 0-2-15,-235 37 3 16,135-11 6-16,-9-3-14 0,1 10 0 16,6-3 12-16,11 3-4 15,14 3-10-15,15-5 5 16,13-2 7-16,17-4-15 16,22-1 3-16,10-4 0 15,10-3 1-15,38-3 10 16,22-2-3-16,16-4-5 15,10 1 7-15,-2 1-18 16,-9-3 8-16,-15-2-17 16,-19 3 10-16,-21-2-6 15,-21 4 8-15,-9 0 1 16,-3 9-19-16,-35 8 15 0,-15 2 7 16,-19 1 1-1,-7 1-12-15,3 2 20 0,3-1-8 16,12-1 22-16,14-2-15 15,16 0 19-15,16-9-17 16,15 1-6-16,13-6 7 16,37-1-5-16,27-1 23 15,31-4-21-15,16-6 3 16,4-1-12-16,-12-2 2 16,-12 0-28-16,-16-7 5 15,-17-8-11-15,-16 1 20 16,-19-3-50-16,-16-3-117 15,-15 0-159-15</inkml:trace>
  <inkml:trace contextRef="#ctx0" brushRef="#br0" timeOffset="185800.95">20175 13058 824 0,'0'0'85'0,"0"0"-85"16,0 0 9-16,0 0-7 15,0 0 68-15,0 0-46 16,-21 193 3-16,13-140-26 15,-3-2 3-15,5 2-3 16,-5-6 9-16,1-8-10 0,4-8 0 16,-2-8-10-1,4-7 1-15,-2-9-80 0,-3-7-132 16,4-6-462-16</inkml:trace>
  <inkml:trace contextRef="#ctx0" brushRef="#br0" timeOffset="185986.46">20269 12818 976 0,'0'0'35'0,"0"0"-35"0,0 0 2 15,0 0-7-15,0 0 5 16,0 0-67-16,0 12-63 15,0 5-195-15</inkml:trace>
  <inkml:trace contextRef="#ctx0" brushRef="#br0" timeOffset="186199.03">20418 13247 1045 0,'0'0'0'0,"0"0"-61"15,0 0 61-15,0 0 7 16,0 0 9-16,0 0-16 16,250 50-165-1,-185-40-337-15</inkml:trace>
  <inkml:trace contextRef="#ctx0" brushRef="#br0" timeOffset="186367.58">20463 13505 896 0,'0'0'33'0,"0"0"-32"0,0 0 4 15,0 0 54-15,0 0-27 16,0 0-26-16,116 6-12 15,-36-6-114-15,1 0-278 16</inkml:trace>
  <inkml:trace contextRef="#ctx0" brushRef="#br0" timeOffset="186824.07">21183 13268 915 0,'0'0'26'0,"0"0"-18"15,0 0-8-15,0 0 49 16,0 0-26-16,0 0 10 0,-161 170-33 16,151-133 3-16,10-4-3 15,0-10 11-15,13-6-13 16,20-11 2-1,12-6 0-15,4 0-7 0,0-10-5 16,-3-17 12-16,-8-9 4 16,-9-3 3-16,-6-4 14 15,-14-3-16-15,-9 5 3 16,-2 3-4-16,-31 7-4 16,-17 5-46-16,-17-3-153 15,-8 3-590-15</inkml:trace>
  <inkml:trace contextRef="#ctx0" brushRef="#br0" timeOffset="187567.08">20564 11143 714 0,'0'0'51'0,"0"0"-48"16,0 0-6-16,0 0-1 16,0 0 4-16,0 0 41 15,52 114-17-15,-17-44-8 16,-2 3 4-16,-5-1-17 15,-10-14-3-15,-9-16 0 16,-6-16-13-16,-3-12-12 0,0-14-6 16,0 0 31-16,-9-14 59 15,-9-22-26-15,1-6-16 16,3-6 36-16,7-5-10 16,7 5-3-16,0 2-40 15,4 8 5-15,12 11-9 16,0 10 4-16,4 9 0 15,-4 8-5-15,-1 0-4 16,6 17-1-16,-2 16 6 16,4 6 4-16,-6-2-11 15,-5-8 11-15,-7-9-23 16,0-13-23-16,-5-5-11 0,0-2 43 16,0-5 14-16,0-19 6 15,0-5 13-15,0-2-18 16,0 2 41-16,0 7-3 15,10 3-35-15,3 5 5 16,10 3-9-16,-7 11 0 16,5 0-10-16,1 17 8 15,0 18 2-15,3 13 1 16,0 5 7-16,-1 3-16 16,-1-3-15-16,0-14-194 15</inkml:trace>
  <inkml:trace contextRef="#ctx0" brushRef="#br0" timeOffset="189232.55">22091 11612 747 0,'0'0'16'15,"0"0"-12"-15,0 0 29 0,0 0 13 16,0 0-27 0,0 0-5-16,-89 89-14 0,43-22 43 15,2 15-19-15,1 4-18 16,11 6 25-16,3 1-31 16,13 2 10-16,8-6-10 15,8 1 7-15,11-5-14 16,24-12-33-16,18-11-149 15,9-18-205-15</inkml:trace>
  <inkml:trace contextRef="#ctx0" brushRef="#br0" timeOffset="189922.59">22494 11860 816 0,'0'0'67'16,"0"0"-67"-16,0 0-7 15,0 0 7-15,0 0 33 16,0 0-10-16,-82 212-2 16,82-161-15-16,10-1-4 15,13-5-2-15,7-8 0 16,7-7-2-16,3-10-10 15,1-13-33-15,-1-7 21 16,-8-7 14-16,-5-19 10 16,-5-6 0-16,-6-6 0 15,-7-4 23-15,-6 1-21 16,-3 5 31-16,0 7-10 0,0 9-12 16,0 10 38-1,0 7-15-15,0 3-34 0,0 0-3 16,1 20-31-16,4 10 34 15,2 6-3-15,1 7 13 16,-2 6-15-16,-2 0 5 16,2 1 0-16,-2 3 0 15,1 3 7-15,1 2-7 16,-2 3 0-16,-2 2 1 16,-2-3-9-16,0-4 7 15,-8-8-21-15,-12-7 15 16,-6-4-6-16,-3-8 10 15,-9-8 1-15,1-9 4 16,-1-12-2-16,3 0 1 0,6-7-1 16,7-19 17-16,7-11-17 15,14-6-56-15,1-13-139 16,27-19-467-16</inkml:trace>
  <inkml:trace contextRef="#ctx0" brushRef="#br0" timeOffset="190200.84">23295 11601 749 0,'0'0'52'15,"0"0"-52"-15,0 0-8 16,0 0 8-16,0 0 71 16,0 0-56-16,20 190-2 15,-17-135-10-15,-2-1 10 16,2-4-22-16,-3-6 9 16,0-10-99-16,0-11-52 15,-4-12-411-15</inkml:trace>
  <inkml:trace contextRef="#ctx0" brushRef="#br0" timeOffset="190427.25">23195 11318 917 0,'0'0'25'0,"0"0"-19"16,0 0 18-16,0 0-4 15,0 0-20-15,0 0-31 16,-1-11-202-16,1 11-208 0</inkml:trace>
  <inkml:trace contextRef="#ctx0" brushRef="#br0" timeOffset="190634.9">22948 11500 628 0,'0'0'31'0,"0"0"-5"16,0 0-20-16,0 0 27 15,0 0 26-15,0 0-57 16,-68 333 14-16,67-268-16 0,1-4 1 15,0-6-8 1,12-8-67-16,15-14-127 0,9-13-301 16</inkml:trace>
  <inkml:trace contextRef="#ctx0" brushRef="#br0" timeOffset="190896.87">23553 11439 833 0,'0'0'39'16,"0"0"-39"-16,0 0 0 16,0 0 45-16,0 0 42 0,0 0-74 15,91 251 10-15,-63-177-23 16,-2-2 2-16,-10-2-10 15,-8-7 3-15,-8-10-20 16,-5-10-50-16,-24-7-86 16,-12-14 9-16,-9-8-305 15</inkml:trace>
  <inkml:trace contextRef="#ctx0" brushRef="#br0" timeOffset="191363.42">23356 12547 622 0,'0'0'368'15,"0"0"-368"-15,0 0 0 0,0 0 68 16,0 0-51-16,0 0-4 15,208 0-13-15,-135-4 1 16,-8 4 0-16,-8-6-1 16,-14 5 0-16,-10-5-5 15,-9 4 16-15,-12-3-11 16,-5 3 16-16,-7-3 24 16,0 5 20-16,0 0-47 15,0 0-7-15,0 0-5 16,0 0-1-16,0-2-39 0,3-8-91 15,-3-3-422-15</inkml:trace>
  <inkml:trace contextRef="#ctx0" brushRef="#br0" timeOffset="193011.63">24584 12157 142 0,'0'0'264'16,"0"0"-235"0,0 0-11-16,0 0 24 0,0 0 17 15,0 0-19-15,-2 3-34 16,2-3-7-16,0 0 2 16,0 0-1-16,0 3 24 15,0-3-14-15,0 0 16 16,0 0 8-16,0 0-5 15,0 0 39-15,6 0-14 16,12 0-27-16,8-9 11 16,8-11-31-16,-1-10 4 15,-1-6 17-15,0-7-24 16,-5-3 16-16,-5 0-15 0,-6-1-5 16,-8 11 21-16,-3 7-6 15,-4 12 14-15,-1 10 3 16,0 7-26-16,0 0 0 15,0 10-6-15,-9 26-10 16,-10 19 1-16,-2 16 14 16,1 14-5-16,0 2 16 15,3 2-13-15,2 0-2 16,5-6-1-16,2-4 0 16,0-10-3-16,0-12 3 15,0-18-16-15,2-17 4 16,0-8-20-16,-2-14 29 0,2 0-2 15,-7-26 5 1,2-10 35-16,2-14-26 0,6 1 19 16,3-5-23-16,4 9 8 15,23 6-16-15,9 11 3 16,10 14-2-16,2 12-7 16,-2 2 4-16,-6 16 5 15,-7 17 0-15,-9 10-4 16,-6 10-2-16,-8 6 6 15,-8 3 0-15,-2-1-6 16,0-5 6-16,-3-3-75 16,-3-7-198-16</inkml:trace>
  <inkml:trace contextRef="#ctx0" brushRef="#br0" timeOffset="193524.26">25250 12735 728 0,'0'0'258'15,"0"0"-258"-15,0 0 0 0,0 0 2 16,0 0 12-16,0 0 4 15,-77 178-18-15,77-137 0 16,0-3 0-16,12-8-19 16,4-9-52-16,5-11-51 15,3-10 46-15,-1 0 70 16,2-12 6-16,-3-15 11 16,-1-11 57-16,-4-2 6 15,-4-8-6-15,-4 4-30 16,-6 1-34-16,-3 14 23 15,0 9-16-15,0 14 14 16,0 6-11-16,-2 0-14 16,-7 19-7-16,1 10-1 15,2 11 8-15,6 0-11 16,0-4 3-16,3-2-23 0,14-12-35 16,3-8-44-1,-2-11 97-15,6-3 13 0,-5-17 25 16,0-10 59-16,2-4-29 15,-6-10 6-15,1-5-18 16,-2-7-30-16,-1-6-26 16,-2-11-34-16,1 1-208 15</inkml:trace>
  <inkml:trace contextRef="#ctx0" brushRef="#br0" timeOffset="193866.87">25880 12112 753 0,'0'0'124'16,"0"0"-122"-16,0 0-2 15,0 0 17-15,0 0-11 16,0 0 11-16,158 28-17 16,-122 3 0-16,-3 11-8 15,-5 5 7-15,-4 3 1 0,-7-2 0 16,-6 6-28 0,-9-2 18-16,-2 2-18 15,-6-2-13-15,-21-10 38 16,-12-9-29-16,-6-12-3 0,-5-8-28 15,-4-9-56-15,5-4-66 16</inkml:trace>
  <inkml:trace contextRef="#ctx0" brushRef="#br0" timeOffset="194157.73">26347 12176 759 0,'0'0'149'0,"0"0"-138"15,0 0 16-15,0 0-5 16,0 0 29-16,0 0-41 16,-140 90 8-16,107-44 5 15,6 5-20-15,7 0 1 16,7 7-2-16,9-2 7 15,4-1-16-15,0-6 7 16,16-10-2-16,12-8-23 16,11-11-103-16,6-13-100 0,6-7-385 15</inkml:trace>
  <inkml:trace contextRef="#ctx0" brushRef="#br0" timeOffset="194430.03">26770 11661 841 0,'0'0'81'0,"0"0"-55"16,0 0-17-16,0 0 3 15,0 0 8-15,0 0-12 0,0 150 19 16,0-85-15-16,0 1-8 16,0-3-4-16,0-7-10 15,-13-5 3-15,3-12-110 16,-2-10-69-16,3-13-226 16</inkml:trace>
  <inkml:trace contextRef="#ctx0" brushRef="#br0" timeOffset="194685.34">26808 11308 678 0,'0'0'106'16,"0"0"-62"-16,0 0 15 15,0 0-57-15,0 0-2 16,0 0-3-16,22-16-173 16,-22 16-175-16</inkml:trace>
  <inkml:trace contextRef="#ctx0" brushRef="#br0" timeOffset="194923.81">26530 11454 394 0,'0'0'349'0,"0"0"-344"15,0 0-10-15,0 0 10 16,0 0 7-16,0 0 31 15,-134 125-22-15,119-75 5 16,2 6-22-16,2 10 0 16,5 4-3-16,5-2 7 15,1-2-14-15,0-7 6 16,18-9-106-16,11-13-94 0</inkml:trace>
  <inkml:trace contextRef="#ctx0" brushRef="#br0" timeOffset="195190.1">27124 11493 797 0,'0'0'20'0,"0"0"-20"15,0 0-13-15,0 0 13 16,0 0 66-16,0 0-15 0,0 261-33 16,-3-179-7-16,-4-2-11 15,-4-10 13-15,-10-8-29 16,-8-10-28-16,-9-15-106 16,-8-14-228-16</inkml:trace>
  <inkml:trace contextRef="#ctx0" brushRef="#br0" timeOffset="196360.72">27777 11723 772 0,'2'-5'74'0,"-2"5"-41"16,1 0-13-16,2 0 3 15,6 22-13-15,3 12-10 16,6 18 52-16,0 11-43 16,1 10 15-16,-2 4-11 15,-2 7-7-15,-9 9 23 16,-6 1-24-16,0-2 0 16,-14 0-5-16,-16-10 13 15,-10-12-24-15,-11-11 11 16,-12-13-53-16,-11-15-61 0,-5-12-85 15,3-13-122 1</inkml:trace>
  <inkml:trace contextRef="#ctx0" brushRef="#br0" timeOffset="197276.77">28273 12428 702 0,'0'0'5'15,"0"0"6"-15,0 0-6 16,0 0 109-16,0 0-16 0,0 0-94 16,0 0 9-16,0 0-13 15,0 2 7-15,0-2-16 16,0 0 9-16,0 0-23 16,0 0 8-16,0 0-16 15,0 0 31-15,0 0 20 16,0 0-5-16,0-5 50 15,1-6-57-15,2 2-8 16,-3-1 2-16,0 3-2 16,0 2-25-16,-10-3-155 0,-4 1-216 15</inkml:trace>
  <inkml:trace contextRef="#ctx0" brushRef="#br0" timeOffset="197817.29">28847 12087 599 0,'0'0'105'16,"0"0"-78"-16,0 0 37 15,0 0 27-15,0 0-28 0,0 0-26 16,60 10-37-16,-19 7 23 16,1 9-21-16,-6 4 1 15,-8 6-5-15,-9 8 2 16,-9 2 0-16,-6 4-1 15,-4 5 2-15,0-5 0 16,-6-1-1-16,-16-6-9 16,-8-10 2-16,-7-2-59 15,-8-13-2-15,-6-14-1 16,0-4 3-16,3-3-6 16,5-16-37-16,12-12-101 15</inkml:trace>
  <inkml:trace contextRef="#ctx0" brushRef="#br0" timeOffset="198065.14">29290 12157 757 0,'0'0'68'0,"0"0"-59"16,0 0 22-16,0 0-5 15,0 0 7-15,0 0-10 16,-94 83-15-16,61-30 22 16,-1 0-27-16,2 9 3 0,4-3-6 15,4 4 10-15,8 0-22 16,13-7-53-16,3-9-105 16,25-11-105-16</inkml:trace>
  <inkml:trace contextRef="#ctx0" brushRef="#br0" timeOffset="198373.83">29613 12570 749 0,'0'0'12'15,"0"0"-12"-15,0 0 0 0,0 0 64 16,0 0-46-16,0 0-2 16,-22 268-15-16,17-218 7 15,-3-1-6-15,-1-3-2 16,-5-3 0-16,-2-8-1 16,-5-7 1-16,0-13 0 15,-4-4-2-15,-7-11-6 16,-2 0 4-16,-4-6-33 15,2-14-21-15,1-11-2 16,10-8-126-16</inkml:trace>
  <inkml:trace contextRef="#ctx0" brushRef="#br0" timeOffset="203059.84">19544 13498 581 0,'3'-1'47'16,"0"-2"-47"-16,-2 0 6 0,1 1-6 15,-2 2 57-15,0 0-3 16,0 0 0-16,0 0-30 16,0 0 18-16,0 0-6 15,0 0-31-15,0 0 11 16,0 0-16-16,0 2 6 16,0 15-3-16,0 6 4 15,0 7 17-15,0 6-20 16,0 7 10-16,-5 6-16 15,1 10 2-15,1 1 0 16,0-2 20-16,3-7-16 16,0-7 3-16,0-5 0 15,0-9 4-15,0-7-4 16,3-6-7-16,-3-8 0 16,1 1-5-16,-1-6 9 0,0-1-4 15,0-3 0-15,0 0 11 16,0 0-9-16,0 0 2 15,0 0-2-15,2 0 29 16,-1 0-30-16,2 0 9 16,6 0-10-16,11 4 10 15,11-1-10-15,14-1 0 16,19 2 2-16,9 2-7 16,15-1 8-16,10 0-3 15,10 2 0-15,1 0 8 0,1-1-9 16,2-2 1-16,-9-2 0 15,1 1-5-15,-3-1 5 16,-3-2 0-16,2 0 0 16,-3 0 2-16,8 3-6 15,12 0 4-15,3 3 0 16,10 5-6-16,3 5 10 16,1 1-4-16,-5-4 0 15,-15 3-37-15,-9-5 30 16,-11-3 7-16,-6 0 0 15,-3-6-8-15,1 0 12 16,-1-2-4-16,-2 0 0 16,0 0 6-16,-3 0-6 0,-3 0 0 15,-8 0 0 1,-4-2-2-16,-11 0 2 0,-1-1 0 16,-1-2 0-16,0 3 13 15,3-5-14-15,3 1 1 16,1-1 0-16,4 0-7 15,5 5 9-15,2-2-2 16,2 4 0-16,3 0 4 16,-4 0-9-16,1 0 5 15,1 0 0-15,2 4-9 16,4-2 12-16,4 2-3 16,6-4 0-16,7 3-13 15,6-3 11-15,3 3-4 16,-2 1-17-16,0 3 18 0,-1 1-4 15,-10 2 9-15,-1 0 0 16,-6 0 7-16,-1-3-12 16,4 0 5-16,3-4 0 15,10 4-4-15,8-1 4 16,7-2-9-16,2 9-15 16,-3 0-10-16,-9 1 32 15,-6 1-11-15,-2-1 12 16,-4-2-5-16,-1-1 12 15,2-5-6-15,2 2 14 16,7-5-13-16,7 0 11 16,1 0-12-16,3 0 3 15,-6 5-14-15,-5 1 12 0,-7 1-1 16,-5 0 3-16,-5 0 0 16,-2-4 42-16,-4 1-19 15,2-3-11-15,0-1 9 16,1 0-17-16,-2-3-7 15,-6 2 0-15,-4-2 0 16,-10 0 5-16,-11 0-5 16,-9 0 0-16,-9 0-3 15,-6 0 10-15,-4 0 7 16,-3 0-9-16,-4-5 2 0,7 1-12 16,2-1 5-1,6 0 0-15,5 2-3 16,1 3-3-16,2 0 6 0,-3 0-1 15,-5 0-4-15,-3 0 2 16,0 0 3-16,2 3 0 16,3 2-2-16,8-3 6 15,5 5-4-15,11-2 0 16,3 0 3-16,-1 2-4 16,-4-1 1-16,-9-2 0 15,-7-1 6-15,-3-1 0 16,-2 0 7-16,1 0-10 15,6 1 7-15,1-3-14 16,6 3 4-16,3-3 0 16,1 0 0-16,3 0 6 0,-4 0-6 15,0-6 0 1,-4-3 1-16,-3-5-10 0,2 1 9 16,0-4-1-16,6 0-4 15,5-1-9-15,1-2 8 16,-1 0-2-16,-9 3-1 15,-11 3 1-15,-6 2 8 16,-10 2 0-16,-6 0-2 16,-6 6 10-16,-5-2 6 15,1-1-3-15,-1 3-5 16,1-2 20-16,4-5-24 16,-2 2 5-16,5-8 22 15,1-3-14-15,1-7 17 16,1-4 3-16,-2-5-30 15,-1-6 25-15,-4 4-25 0,-2-5 0 16,-5 4-5-16,-1 0 6 16,0 5-6-16,-19 1 0 15,-11 5-16-15,-18 3-5 16,-26 4-96-16,-23-8-104 16,-18-11-488-16</inkml:trace>
  <inkml:trace contextRef="#ctx0" brushRef="#br0" timeOffset="204042.34">21171 14664 364 0,'0'0'513'15,"0"0"-490"-15,0 0-12 16,0 0 2-16,0 0 1 16,0 0-13-16,90 3 11 15,-43 14-6-15,8 6-1 16,7 10 4-16,-6 7-9 15,-6 6 0-15,-7 3 0 16,-15 1 1-16,-11 2-6 16,-14 2 1-16,-3-2 4 15,-19 2-3-15,-17 1-11 0,-9-6-3 16,-14-5-9-16,-3-7 9 16,-2-12 9-16,-2-11 13 15,5-6-5 1,7-8 43-16,11 0-10 0,13-12 33 15,12-11 10-15,17-6-34 16,1-4-29-16,26 2-13 16,22-1-17-16,14 13 7 15,3 5-71-15,-2 10-18 16,-9 4-148-16</inkml:trace>
  <inkml:trace contextRef="#ctx0" brushRef="#br0" timeOffset="204350.51">20499 15623 807 0,'0'0'9'0,"0"0"3"16,0 0-12-16,0 0 16 0,0 0 4 15,0 0-20 1,715 2 1-16,-522-2-1 0,-4 3-2 16,-11-2-16-16,-24 2-2 15,-34-3-21-15,-32 0 14 16,-37 0-86-16,-39-4-356 15</inkml:trace>
  <inkml:trace contextRef="#ctx0" brushRef="#br0" timeOffset="205122">20515 16118 896 0,'0'0'125'0,"0"0"-116"15,0 0-9-15,0 0-4 16,0 0-6-16,0 0 20 16,149 72-9-16,-98-22-1 15,-1 5 1-15,-8 5-8 16,-12 4 13-16,-11-3-6 15,-13-1 0-15,-6-2-3 16,-15-7 0-16,-26-4 3 16,-19-12-6-16,-10-8-7 15,-9-11 13-15,-3-9 0 0,4-7 12 16,11-7-10-16,14-16 35 16,14-2-18-16,16-2-11 15,22 1 13-15,4-2-21 16,40 0-3-16,20 6-35 15,13 10-40-15,6 2-70 16,-6 1-273-16</inkml:trace>
  <inkml:trace contextRef="#ctx0" brushRef="#br0" timeOffset="205670.53">21100 16424 984 0,'0'0'68'0,"0"0"-68"15,0 0-13-15,0 0 13 16,0 0 14-16,0 0-8 15,-49 113 5-15,49-74-11 16,0 0 0-16,16-6 1 0,7-5 5 16,4-5-8-1,5-13 2-15,2-4-32 0,-3-6 18 16,-2-3-2-16,-10-19 16 16,-4-9 0-16,-7-2 5 15,-2-10 9-15,-6 0 6 16,0 3-14-16,0 7 13 15,0 14-8-15,0 9 12 16,0 5-19-16,0 5-4 16,1 8-4-16,9 13-12 15,5 14 11-15,6 5 3 16,1-7 2-16,0-5-28 16,-2-9 12-16,-5-9-2 15,-4-8 18-15,-1-2 3 0,2-14 4 16,0-13 41-16,2-7-28 15,-6-8 14-15,1 0-5 16,-3-3-26-16,-1 5-1 16,-1 4-2-16,1 14-43 15,-2 11-3-15,3 11-98 16,3 6-342-16</inkml:trace>
  <inkml:trace contextRef="#ctx0" brushRef="#br0" timeOffset="205962.75">21784 16702 361 0,'0'0'511'15,"0"0"-511"-15,0 0-10 16,0 0 10-16,0 0 9 15,0 0 18-15,0 186-23 16,0-141 3-16,0-3-7 16,-3-3 1-16,-9-5-8 15,-3-6 4-15,-10-10 3 16,-10-9 19-16,-11-9-11 16,-6-8 22-16,0-22-30 0,4-13-10 15,14-13-77 1,20-13-194-16</inkml:trace>
  <inkml:trace contextRef="#ctx0" brushRef="#br0" timeOffset="207060.17">22927 15464 672 0,'0'0'0'0,"0"0"0"16,0 0 1-16,0 0 32 15,0 0 28-15,0 0-32 16,264-81 14-16,-212 35 4 16,-6-16-47-16,-6-14 32 15,-5-7-32-15,-7-8 8 0,-10-4-14 16,-6 11 8-16,-9 14-2 16,-3 20 28-16,0 20-27 15,0 21-2-15,-6 9-12 16,-3 0-4-16,-8 24 13 15,-3 22-3-15,-3 9 7 16,5 12 0-16,4 4 8 16,4 7-4-16,7 6-4 15,3 0 6-15,0 2-15 16,16-7-11-16,15-10-146 16,9-15-239-16</inkml:trace>
  <inkml:trace contextRef="#ctx0" brushRef="#br0" timeOffset="207816.34">23971 15014 692 0,'0'0'34'0,"0"0"-34"0,0 0 0 15,0 0 8-15,0 0 41 16,0 0 7-16,-29 136-41 16,29-96 14-16,0-4-26 15,9 0 1-15,11-10-3 16,4-6 10-16,6-3-12 16,4-8 1-16,-2-9-23 15,0 0 14-15,-4-5-1 16,-7-16 10-16,-5-2 4 15,-6-7 1-15,-7 4 4 16,-3-2-7-16,0 6 2 16,0 9 23-16,0 6-9 15,0 7 32-15,0 0-50 0,0 17-13 16,0 14 5-16,0 7 6 16,0 2 2-16,11 0-14 15,6-11-3-15,5-9-10 16,2-14 15-16,-3-6 12 15,0 0 7-15,-2-22 36 16,-2-11 0-16,-1-10 11 16,-1-6-23-16,1-8-10 15,-2-7-17-15,2 3-4 16,-1 4-5-16,-5 10-61 16,-8 18-70-16,-2 10-63 15</inkml:trace>
  <inkml:trace contextRef="#ctx0" brushRef="#br0" timeOffset="208070.83">23916 14654 753 0,'0'0'25'16,"0"0"-16"-16,0 0-2 15,0 0-2-15,0 0 39 16,0 0 41-16,-188 234-55 16,165-150 1-16,6 1-14 15,7-2-8-15,10-2-6 16,0-4-3-16,33-12-11 0,19-8-37 16,19-14-173-16,11-16-139 15</inkml:trace>
  <inkml:trace contextRef="#ctx0" brushRef="#br0" timeOffset="208297.04">24670 14733 895 0,'0'0'21'15,"0"0"-21"1,0 0-11-16,0 0 11 0,0 0 60 15,0 0 15 1,142 400-44-16,-118-292-13 0,-11 5-10 16,-13-6 4-16,-22-6-13 15,-44-5 1-15,-50-13-42 16,-57-20-168-16</inkml:trace>
  <inkml:trace contextRef="#ctx0" brushRef="#br0" timeOffset="-214693.7">17581 11964 235 0,'-8'0'27'16,"1"-2"45"-16,4-4-34 0,-1 2 19 15,1 2-39-15,3 2 15 16,0-3-18-16,0 3-11 16,0 0 2-16,0 0-6 15,0 0-3-15,0 0-5 16,0 0 12-16,0 0-4 15,0 0 4-15,0 0 0 16,0 0 39-16,0 0-13 16,0 0-20-16,0 0 0 15,0 0-4-15,7 0-4 0,-1 0-1 16,1 0 7 0,-1 0-12-16,5 3 4 0,-5 2 0 15,3-1 1-15,3-1 7 16,6-1 1-16,1 0 13 15,8-2-11-15,1 0 18 16,9 0-29-16,1 0 1 16,1-7-2-16,-8 3 8 15,-1-1-7-15,-6 2 0 16,-12 3 5-16,-4 0-10 16,-3 0 5-16,-5 0 0 15,1 0-10-15,-1 0 12 16,3 0-2-16,2 0 0 15,2 0 3-15,7 0-8 16,-2 0 5-16,5-5 0 0,6 2 4 16,-4 0 2-16,4 0-5 15,-8 0-1-15,-4 3-6 16,-5 0-1-16,-2 0 1 16,-4 0-17-16,0 0 21 15,0 0-6-15,0 0 8 16,0 0 14-16,0 0-12 15,0 0 27-15,-7 0-24 16,-3 0-3-16,-6 0-4 16,-8 0 11-16,-4 0-9 15,-8 6 0-15,1 2 1 16,-2 0-6-16,0-1 5 0,0 0 0 16,4-1 0-16,7-6 11 15,11 0 0-15,8 0 38 16,7 0-29-16,0 0 31 15,0 0-35-15,0 0-14 16,13 0 6-16,16 0-3 16,7-6-2-16,4-1-3 15,1 4-64-15,3 3 2 16,0 0-65-16,0-6-179 16</inkml:trace>
  <inkml:trace contextRef="#ctx0" brushRef="#br0" timeOffset="-205010.55">17505 12286 276 0,'-20'0'0'15,"20"0"-235"-15</inkml:trace>
  <inkml:trace contextRef="#ctx0" brushRef="#br0" timeOffset="-197225.34">12750 10819 574 0,'0'0'29'0,"0"0"-25"16,0 0-4-16,0 0 0 16,0 0 1-16,0 0-1 15,0-6 34-15,0 6-23 16,0 0 20-16,0 0-23 15,0 0 2-15,0 0 20 16,22 0-28-16,8 0 16 16,9 0-2-16,10 0-6 15,2 0-3-15,7-8-7 16,4 2 0-16,10-4 8 16,-4-3-2-16,6 4 12 15,-1-4 3-15,-2-1-21 0,7 4 22 16,-3-2-22-16,3 0 0 15,2 2-4-15,-1 1 9 16,-3 3-5-16,0 1 0 16,-5 3 6-16,1-1-9 15,-11 3 3-15,-1-3 0 16,-6 3-3-16,1 0 9 16,-2 0-6-16,1 0 0 15,3 0 5-15,4 0-8 16,4 0 3-16,12-1 0 15,8-9-5-15,9 1 13 16,3-1-8-16,1 0 0 0,-4 3 8 16,-6 0-1-16,-7 4-7 15,-10 2 0-15,-5 1 13 16,-11 0-2-16,0-1-6 16,5-1-2-16,7-4 4 15,3-1 9-15,5 2-16 16,7-4 0-16,0 1-4 15,0 4 15-15,-3 1-11 16,-10 3 0-16,-11 0 8 16,-9 0-24-16,-10 0 16 15,-5 3 0-15,-3-1-1 16,1-2 13-16,1 0-9 0,5 0-3 16,8 0 5-16,10-8 5 15,2 1-9 1,6 1 2-16,-1-1-1 0,-2 4 5 15,-12 3-7-15,-10 0 0 16,-10 0 3-16,-6 0-12 16,-5 0 9-16,3 0 0 15,-2 0-4-15,4 0 13 16,3 0-9-16,6 0 0 16,5 3 1-16,5-3-8 15,3 0 7-15,4 0 0 16,0 0-3-16,-1 0 15 15,-5 0-12-15,2 3 0 0,1 1 3 16,2-2-13-16,7 2 10 16,3 0 0-16,8 2 1 15,5 1 10-15,10 1-8 16,1 2-3-16,6 0 0 16,-8 1-4-16,-1 2 4 15,-5 0 0-15,-9-2-1 16,-4-2 3-16,-1 2-2 15,-3-3 0-15,-5 0 3 16,1-5-6-16,-1 3 3 16,-1-1 0-16,2-2-1 15,-1 2 9-15,-7-1-7 16,4 4-1-16,-7-2 0 16,-4-3-6-16,-2 2 6 15,-6-2 0-15,-9-1-3 0,3 1 12 16,-7-3-9-16,5 0 0 15,-3 0 3-15,5 0-14 16,-2 4 11-16,4-1 0 16,2 2-1-16,3 0 10 15,5-2-9-15,-1-1 0 16,-2-2 0-16,-1 0-7 16,1 0 7-16,-1 0 0 15,6 0-2-15,5-2 8 16,2 2-12-16,4 0 6 15,0 0-11-15,2 0 5 16,-2 0 2-16,-4 0 4 0,1 0-3 16,2 2 9-16,4 0-6 15,8 3 0-15,-1-1 3 16,7-3-7-16,3 1 4 16,4-2 0-16,-3 3-2 15,9 1 12-15,2-4-10 16,-1 3 0-16,2 0 0 15,-7 1-12-15,-5-1 13 16,3 0-1-16,-6 1 0 16,5-2 5-16,0 3-5 15,2-5 2-15,2 0-2 16,3 2 12-16,3-2-12 16,0 0 0-16,2 0 0 0,-1 0 3 15,2 0-3-15,0 0 0 16,-6 0 2-16,-1 0-8 15,-4-2 6-15,4-6 0 16,1-1 1-16,-2-1 9 16,2 0-1-16,-2-3 3 15,-5 2-10-15,-1 2 20 16,-6 1-22-16,-1 2 6 16,-4-2-6-16,1 0 10 15,-1 2-10-15,3 0 0 16,2-2 1-16,1 3-5 15,-4-3 4-15,-4 2 0 0,-2 2-3 16,-1 1 11 0,2 3-9-16,-1-4 1 0,1 4 0 15,0 0-5-15,-3 0 6 16,1 0-1-16,0 0 0 16,1 0 7-16,3 0-7 15,-1 0 0-15,-2 4 0 16,0-1-7-16,0-2 8 15,1-1-1-15,1 3 0 16,3-3 9-16,4 3-12 16,-3 0 3-16,1 1 0 15,-3 0-10-15,1 1 13 16,1 6-3-16,7-2 0 16,1 1 6-16,2 0-9 15,2 0 3-15,-2-3 0 16,1 0-4-16,-2-1 8 0,1-4-4 15,-1 3 0-15,3 2 2 16,6-2-3-16,2 5 1 16,8 0 0-16,-2 4-7 15,-2-1 7-15,-1 3 0 16,2-3-1-16,1 3 5 16,1-2-5-16,2-2 1 15,2 0 0-15,1-2-3 16,0 2 3-16,-2-1 0 15,5-5-3-15,0 4 15 16,3-4-17-16,-2 2 5 0,-4-2 0 16,2 2-9-16,2 0 12 15,4-4-3-15,1 3 0 16,0-4 9-16,-1 3-11 16,-5-3 2-16,1-2 0 15,-4 2-5-15,1-3 7 16,5 2-2-16,3 0 0 15,10 1 1-15,6 4-2 16,10-2 1-16,2 5 0 16,2-3-6-16,-11 3 6 15,-10 3 0-15,-8-3-5 16,-7 4 14-16,-4 1-12 16,-4 0 3-16,-1 4 0 0,5 0-10 15,5 1 14-15,9 0-4 16,6 3 0-16,3 2 5 15,-3-6-8-15,-4 0 3 16,-11 1 0-16,-8-3-2 16,-12-1 3-16,-10-3-1 15,-16-2 0-15,-10-1 6 16,-9-1-8-16,-2 4 2 16,4-3 0-16,3 6-1 15,7-2 4-15,3 6-3 16,1-4 0-16,-6 4 6 15,-7-3-8-15,-12-4 2 0,-9-6 0 16,-11-1-11 0,-4-6 4-16,0 2-1 0,0 5 8 15,0 6-10-15,0 8 7 16,0 8 3-16,0 4 0 16,0 6-2-16,0 5 5 15,0-1-3-15,0 6 0 16,0 1 7-16,0-1-10 15,0-2 3-15,-1-5 0 16,-8-1 7-16,0 1-6 16,1 1-1-16,2 4 0 15,2 1 8-15,2 3-8 16,1 4 0-16,1 1 3 16,0 2-6-16,-4-2 11 15,-1 0-8-15,-5 2 0 16,-5-4 4-16,-5-2-4 15,0-3 0-15,-1-2 0 0,1 0-7 16,-1 1 13-16,-2 2-6 16,-4 4 0-16,1 2 7 15,-1 4-11-15,-1-4 4 16,3 0 0-16,-1-3 3 16,3-2 1-16,1 4 4 15,-1-4 1-15,-3 3 1 16,3-1-7-16,-3 5-3 15,2 3 0-15,-1 8-5 16,-3 6 13-16,2 5-8 0,2-3 0 16,2 5 1-16,1-1-6 15,0 3 5-15,1-6 0 16,0-1-5-16,-4-4 13 16,-3 0-8-16,-3-1 0 15,-1-1 8-15,-3 1-9 16,-1 3 1-16,0 4 0 15,-1 1-4-15,0 0 9 16,0-5-5-16,0-6 0 16,1-2 7-16,-1-9-10 15,-3-1 3-15,2-4 0 16,-2-8-5-16,-3 2 7 16,1-7-2-16,-1 4 2 0,0-5 8 15,3 0-15 1,3 1 5-16,3-1 0 0,5-3-6 15,1 0 10-15,1-2-4 16,0-4 0-16,0-4 1 16,-1 1-3-16,-1-4 2 15,0 0 0-15,-2-2-11 16,-5 4 19-16,-1-2-8 16,0 0 0-16,-3 1 4 15,2-5-9-15,-2-2 5 16,2-2 0-16,1-1-8 15,-1 1 13-15,-3-3-5 16,1-2 0-16,-3-3 7 0,-3 2-11 16,2-2 4-16,-2 0 0 15,4-1-3-15,0 1 6 16,4 3-3-16,4 1 0 16,2 4 4-16,4 2-4 15,0 3 0-15,0 3 1 16,3-1-8-16,1 5 12 15,3-3-5-15,2 1 0 16,2-1 7-16,2 2 1 16,1 1-8-16,6 2 3 15,-1-2 2-15,3-1 2 16,-1 3-7-16,1 0 0 16,-1-1 8-16,-2 0-12 15,1 0 4-15,-5-1 0 16,3-1-5-16,-2-1 10 15,1 3-5-15,1 2 0 0,0-1 5 16,-3 2-7-16,3 1 2 16,2 2 0-16,-3-2-2 15,2-2 6-15,0-2-4 16,1-3 0-16,-2-6 8 16,2-5-12-16,-1-4 4 15,0-2 0-15,-3 0-3 16,-6 0 12-16,-8-6-8 15,-8-1 4-15,-10-1 2 16,-6 0-6-16,-8-1-1 0,-9-12 0 16,-7-3-7-16,-6-1 8 15,-7 0-1-15,-5 0 0 16,-5-2 1-16,-1 2-2 16,-4 2 1-16,2 1 0 15,-2 1-1-15,-3-1 8 16,-2 8-7-16,-3-4 0 15,1 0 0-15,3 3-10 16,0 1 10-16,1 2 0 16,7 1-1-16,0 3 6 15,1 0-5-15,-3 0 0 16,-3 0 4-16,-8 0-8 0,-5 0 4 16,-2 3 0-16,1 0-4 15,7 1 9-15,9 1-5 16,8 0 0-16,7 2 1 15,10 0-8-15,5-4 7 16,8 3 0-16,2-3-2 16,7 0 8-16,3 2-6 15,5 1 0-15,3-3 3 16,10 4-6-16,2 3 3 16,6-7 0-16,9 6-4 15,2-5 7-15,5 2-4 16,4 1 1-16,-1 0-5 15,0 3-1-15,1 2 3 0,-2 3 3 16,2 2-2 0,-1 2 9-16,1 3-9 0,-4-3 2 15,-2 3 0-15,1-4-4 16,0 0 4-16,-1-6 0 16,1 2 0-16,-1-2 5 15,-3-1-5-15,-2 2 0 16,-9 0 0-16,-2 2-3 15,-9-3 3-15,-2-2 0 16,-4-1-1-16,-5-3 9 16,-4 2-8-16,-3-7 0 15,-5 1 2-15,-6 1-8 0,-6 1 10 16,-6-4-4 0,-9 0 0-16,-6 0 5 0,-2 0-3 15,1 0-2-15,-1 0 3 16,2 0-11-1,4 0 11-15,-1 0-3 0,13 0 0 16,2-7 0-16,4 5 0 16,4 1 0-16,-10 1 0 15,0-3-4-15,-6-2 5 16,-4 2-1-16,-6 0 0 16,-3-3 6-16,0 0-5 15,-3 1-1-15,-1-2 0 16,1 2-6-16,-1-2 6 0,6-2 0 15,2 1-3 1,1 0 6-16,-1 1-3 0,-2 0 0 16,1 1 1-16,-2 2-9 15,1 0 11-15,-1-2-3 16,2 3 0-16,-1-3-1 16,2 1-1-16,0 2-1 15,2-6-3-15,-3 0-1 16,0 4-3-16,-6-2 10 15,-7-3-4-15,-1 5 5 16,2-2-1-16,0 0 0 16,4-1 1-16,12 0-3 15,3 4 2-15,5-6 0 16,1 1 0-16,4-1 4 0,-7 1-7 16,5-1 3-16,-4 6 0 15,-8-4-8-15,0 5 12 16,-3 0-4-16,0-3 0 15,1 1 3-15,8-3-3 16,4 1 0-16,10 0 2 16,4-3-2-16,-1 3 0 15,-4-1 0-15,-5-1-3 16,-6 4 10-16,1-5-8 16,-3 3 1-16,-2-2 0 15,3 4 10-15,-1-1-8 16,4-2-2-16,3 3 0 15,1-2 2-15,2 1-5 16,0-1 3-16,-2 3 0 16,-3-4 2-16,-3 1 2 0,-6 3-4 15,-5-2 0-15,3 1 3 16,7-2-8-16,6 2 5 16,10-2 0-16,1-3-3 15,1 0 3-15,5-2 0 16,0-3-4-16,-1 4 11 15,1-1-9-15,2 3 2 16,-5-2 0-16,-5 2-2 16,2-4 2-16,2 4 0 15,4-6 0-15,5 0 3 16,5-2-6-16,2-8 3 16,4 3 0-16,1-4 3 15,3 1-1-15,4-3-2 0,1 2 0 16,-2-3 3-16,2 3-4 15,4-1 1-15,-4-3 0 16,0 0-5-16,-5-2 5 16,-1 3 0-16,-3-2-3 15,-1 1 6-15,-5 3-3 16,-4 1 0-16,-3 5 0 16,-4 3-3-16,3 1 3 15,2 0 0-15,-1 4-2 16,6 0 5-16,1-3-3 15,8 3 0-15,1 1 0 16,-3 0-1-16,-7 2 1 0,-12 3 0 16,-8-2-3-16,-2 5-8 15,-1 0 3-15,8-1 8 16,4-3 0-16,8 1-3 16,7-5 5-16,2-5-2 15,8-2 0-15,6-2 8 16,2 2-9-16,3-1 1 15,0 1 0-15,2-1-3 16,-1-1 5-16,4-1-2 16,-2-1 0-16,2 0 8 15,-2-4-6-15,3-3-1 16,-4-6-1-16,2 0 16 0,-2-5-16 16,-5-1 0-16,-1 0 0 15,1-2 9-15,-3-2-9 16,2 3 0-16,-2-10 1 15,6 3 7-15,-3-8 3 16,1-2-11-16,6 3 4 16,-3-5 9-16,4 2-12 15,-7 1-1-15,3-5 6 16,2-2-3-16,-3-2 2 16,5 1-5-16,6 2 5 15,5 1 4-15,2 2-6 16,6 1-3-16,0 6 4 15,0 1-3-15,3 3 2 0,0 1-3 16,1 4 7 0,-4-3 1-16,4-4 2 0,-1-3-10 15,4-1 1-15,-1-6-1 16,0-6 0-16,1-1 0 16,2-2 0-16,-3 4 8 15,0 7-12-15,0 8 4 16,-3 0 0-16,-3 8-5 15,0-6 8-15,0-1-3 16,0-1 0-16,0-3 7 16,3-3-13-16,0-8 6 15,-3 0 0-15,3-3-7 0,-3 3 13 16,0 8-6-16,0 5 0 16,0 10 4-16,-3 2-9 15,-6-1 5-15,0-3 0 16,4-1-2-16,4-1 6 15,1-2-4-15,0 0 0 16,0-2 7-16,0 1-13 16,0 2 6-16,1-1 0 15,1 6-5-15,1 2 10 16,-3 6-5-16,0 0 0 16,0 3 4-16,1-3-8 15,2 2 4-15,5-3 0 16,1-1-4-16,-3-5 6 15,3-4-2-15,-4-2 0 16,1 2 7-16,-1 3-11 0,0 3 4 16,-5 8 0-1,3 3-9-15,-3 7 14 0,0 4-5 16,0 5 0-16,0-2 7 16,0 2-9-16,0-2 2 15,0-3 0-15,0-5-9 16,0-4 16-16,0 3-7 15,0-1 0-15,0-1 3 16,0 4-8-16,0-6 5 16,0 2 0-16,0 0-8 15,0-2 16-15,0-4-8 16,0 3 0-16,0 4 8 0,0 6-16 16,0 3 8-16,0 4 0 15,0 3-6-15,0 0 13 16,0-1-7-16,3-2 0 15,0-2 6-15,4-4-13 16,-1-2 7-16,1-3 0 16,-1-1-7-16,5 0 14 15,-11 6-7-15,3 2 0 16,0 2 5-16,-3 5-12 16,0-1 7-16,0 8 0 15,0 0-9-15,0-1 19 16,0-3-10-16,0 4 0 15,0-6 7-15,0 2-13 0,3-3 6 16,-3-2 0 0,0 2-11-16,3 2 20 0,-3-1-9 15,0 7 0-15,0 2 6 16,0 0-20-16,0 0 14 16,0 0-9-16,0 0 3 15,0 0-6-15,0 0 12 16,0 0 0-16,0 0 2 15,3 0-13-15,-3 0 11 16,3 2-40-16,-3 21-27 16,-3-4-120-16,-42-9-316 15</inkml:trace>
  <inkml:trace contextRef="#ctx0" brushRef="#br0" timeOffset="-195510.22">1545 15150 502 0,'-6'-7'60'0,"6"1"15"16,0 2 19-16,0 0 5 0,0 0 9 15,0 4-48 1,0 0-3-16,0 0-30 0,0 0-22 16,0 0-5-16,0 0 0 15,0 12 0-15,6 13-2 16,6 9 5-16,4 6-6 15,-1 4 3-15,-3 3 0 16,0 0-3-16,-1-4 13 16,-3 1-10-16,0-8 0 15,-2-7 4-15,0-3-10 16,1-9 6-16,-4-7 0 16,2-1-2-16,-4-7 7 15,1-1-5-15,-2 1 0 16,0 0-19-16,0 1-24 15,0 2-91-15,0 0-69 0</inkml:trace>
  <inkml:trace contextRef="#ctx0" brushRef="#br0" timeOffset="-195177.11">2194 15387 830 0,'0'0'167'0,"0"0"-153"16,0 0-13-16,0 0 30 15,0 0 21-15,0 0-42 16,83-7 20-16,-14 5 10 16,10-2-39-16,1-4 5 15,-8 0-6-15,-12 4-1 16,-10-3-1-16,-11 4-49 16,-15 3-70-16,-21-3-190 15</inkml:trace>
  <inkml:trace contextRef="#ctx0" brushRef="#br0" timeOffset="-194858.96">2370 15076 934 0,'0'0'104'15,"0"0"-95"-15,0 0-6 16,0 0 27-16,0 0-17 15,0 0-13-15,16-3-1 16,17 16-5-16,7 4 12 16,2 0-8-16,0 3 2 0,-5-1 0 15,-4 4-2-15,-5 2-1 16,-4 1 2-16,-6 3-1 16,-3 0-6-16,-12 5 7 15,-3-1-11-15,0 3 12 16,-9 0-1-16,-15 1 9 15,-1-2-10-15,-5-1 2 16,2-1-37-16,4-4-72 16,13-4-117-16</inkml:trace>
  <inkml:trace contextRef="#ctx0" brushRef="#br0" timeOffset="-194340.55">3320 15553 649 0,'0'0'39'0,"0"0"-32"16,0 0 98-16,0 0 30 16,0 0-68-16,0 0-33 0,146-100-4 15,-101 55 21-15,-5-12-14 16,-4-12 14-16,-6-12-43 15,-5-17-5-15,-10-14-6 16,-6-4-2-16,-9 1-17 16,-6 19 0-16,-15 23-7 15,-1 25 29-15,5 21-2 16,4 17-4-16,1 10 4 16,-3 16-14-16,-6 27 2 15,-3 26 8-15,2 23 12 16,16 14-6-16,6 4 0 0,0 5 1 15,18-10-7 1,0-9 5-16,4-7 1 0,5-12-30 16,7-18-109-16,5-19-82 15,3-18-478-15</inkml:trace>
  <inkml:trace contextRef="#ctx0" brushRef="#br0" timeOffset="-194002.45">4097 15008 646 0,'0'0'319'0,"0"0"-319"0,0 0-20 16,0 0 20-16,0 0 0 15,0 0 40-15,-118 237-33 16,115-174 6-16,3-8 2 15,2-7-12-15,20-12-3 16,8-13 0-16,3-10-3 16,1-13 3-16,-1 0-3 15,-2-13 3-15,-7-16 9 16,-9-8-3-16,-8-10 7 16,-7-8-10-16,-4 1-3 15,-14 5 0-15,-9 13-15 0,-4 16-2 16,-5 17 14-1,0 3-60-15,2 3-101 0,10 13-49 16</inkml:trace>
  <inkml:trace contextRef="#ctx0" brushRef="#br0" timeOffset="-193514.75">4604 14979 914 0,'0'0'34'16,"0"0"-29"0,0 0 4-16,0 0 19 0,0 0-16 15,0 0-7-15,-73-18-10 16,45 44 5-16,1 4 0 15,3 4 0-15,3 1-1 16,5 2-4-16,10-1 5 16,6-3-12-16,0-4-35 15,6-9-10-15,18-6-7 16,4-4 53-16,2-6-3 16,0 2 12-16,-2-2-2 15,-1 2 4-15,-2 4-7 16,-1 3 8-16,0 6-1 0,-3 1 0 15,-2 4-3-15,-4 5-1 16,-9 1-22-16,-6 3-24 16,0-2 21-16,-12 1-14 15,-13-6 24-15,-2-5 19 16,-3-6 15-16,-4-8 51 16,-2-7-1-16,6 0-14 15,5-7 16-15,10-19-21 16,15-7-46-16,6-9-105 15,37-8-305-15</inkml:trace>
  <inkml:trace contextRef="#ctx0" brushRef="#br0" timeOffset="-193126.78">5137 14936 934 0,'0'0'0'16,"0"0"-29"-16,0 0 26 16,0 0 6-16,0 0 2 15,0 0-3-15,-209 101 3 16,182-58-6-16,9 1 1 16,9-2-9-16,9-1 5 15,3-12-82-15,24-10 39 16,9-6 42-16,1-6 3 15,8-3 0-15,-2-3 2 0,-4 4 0 16,0-2-1-16,-5 4 1 16,-7 6 0-16,-3 1 0 15,-8 8-27-15,-10 5-8 16,-6 2 7-16,0 5 2 16,-22 2-6-16,-5-2-6 15,-9 1 31-15,-9-5 5 16,-7-8-3-16,-6-5 4 15,3-13-5-15,10-4 2 16,9-3-209-16</inkml:trace>
  <inkml:trace contextRef="#ctx0" brushRef="#br0" timeOffset="-192745.8">6072 14112 313 0,'0'0'723'15,"0"0"-723"-15,0 0-6 16,0 0 5-16,0 0-15 0,0 0 16 15,-22 136 12-15,14-47-4 16,-4 16 11-16,-1 8-2 16,1 16-14-16,-6 3 12 15,6 2 4-15,-1-1-11 16,7-15 18-16,1-7-26 16,-1-12 14-16,0-13-12 15,-7-13 4-15,-4-9-12 16,-8-14-46-16,-2-13-90 15,-1-23-50-15,-5-14 21 16,-3-23-358-16</inkml:trace>
  <inkml:trace contextRef="#ctx0" brushRef="#br0" timeOffset="-192573.25">5550 14858 982 0,'0'0'55'15,"0"0"-55"-15,0 0 0 16,0 0 21-16,0 0-13 16,0 0-6-16,452-5-2 15,-357 5-9-15,4 0-60 16,-11-10-243-16</inkml:trace>
  <inkml:trace contextRef="#ctx0" brushRef="#br0" timeOffset="-191940.95">6394 14723 421 0,'0'0'588'15,"0"0"-588"-15,0 0-19 16,0 0 17-16,0 0 2 15,0 0 9-15,0 182 19 16,9-116-3-16,9-3 15 16,0-10-29-16,4-3-9 0,2-8 8 15,6-12-5-15,1-7-2 16,5-14-3-16,-3-9-5 16,3 0 1-16,-5-18-12 15,-4-13 16-15,-5-8-6 16,-2-14 12-16,-1-6-6 15,-10-7 0-15,0-8 4 16,-6 9-4-16,-3 12 0 16,0 20 3-16,0 16 29 15,3 14-11-15,-3 3-7 16,3 7-14-16,3 22-31 16,3 20 28-16,4 8 3 15,4 1 0-15,5-1-4 16,2-13 7-16,1-7-3 0,-1-12 0 15,3-11-4-15,3-9 4 16,0-5-17-16,-2-5 13 16,-1-19 4-16,-8-8 0 15,2-11 17-15,-6-13-7 16,1-5-4-16,-5-4-7 16,-2 12 1-16,-6 17 0 15,0 16 22-15,-3 14 4 16,0 6-13-16,4 19-13 15,-4 24-31-15,9 13 31 16,0 14 0-16,6-2 1 16,3-4-3-16,-5-9 7 0,1-4-8 15,2-9 3 1,-4-5-72-16,2-15-104 0,-1-15-183 16</inkml:trace>
  <inkml:trace contextRef="#ctx0" brushRef="#br0" timeOffset="-191513.04">7391 14615 856 0,'0'0'105'16,"0"0"-105"-16,0 0-8 15,0 0-10-15,0 0 18 16,0 0 47-16,83 197-43 15,-59-118 6-15,-2-3-10 0,-2-6 0 16,-7-17-1-16,-4-10-20 16,-6-17-6-16,-3-12 11 15,0-8 0-15,0-6 15 16,-3-3 2-16,-6-20 53 16,-4-13-22-16,1-8 7 15,4-9 49-15,5-6-41 16,3-6-45-16,0 1 2 15,0 12-4-15,3 15-11 16,11 20 3-16,2 11-5 16,-1 6 2-16,9 17 6 15,4 16 5-15,-1 16-2 0,0 4 2 16,-6 0 0-16,-3-3-1 16,-9-7 8-16,-3 0-7 15,-6-4 0 1,0-5-10-16,0-2-27 0,0-5-97 15,-6-8-122-15</inkml:trace>
  <inkml:trace contextRef="#ctx0" brushRef="#br0" timeOffset="-190245.93">7065 14733 558 0,'0'0'114'16,"0"0"-66"-16,0 0 23 15,0 0-9-15,0 0-4 16,0 0-52-16,24 13 3 16,-9 17-16-16,3 9 8 15,3 8-1-15,-3 3 5 16,1 0 0-16,-7-4 11 0,2 0-14 15,-4-5 1-15,-1-2 7 16,-3-3-9-16,4-5 5 16,1-6 0-16,-5-8-2 15,0-9 7-15,-3-4-11 16,1-4 1-16,-4 0 9 16,0 0-4-16,0 0 40 15,0-7 23-15,0-18-26 16,0-11-27-16,0-8-16 15,-7-9 0-15,4-10-7 16,3-6 7-16,0-1-11 16,10 7 9-16,5 14-6 0,3 10 8 15,0 19 0-15,-2 4-2 16,-5 8-5-16,2 2 6 16,-4 6 1-16,-3 0-4 15,0 0 1-15,9 0 0 16,6 11-1-16,9 14 3 15,3 9-5-15,-1 9 4 16,1 0 2-16,-3 2 0 16,-6-5 1-16,0-3-1 15,-11-1 0-15,-4-6-2 16,-3 2-7-16,-3-5 9 16,-3 3 0-16,0-6 3 15,3 2 5-15,0-6-8 16,-1-1 0-16,5-2 1 15,-1-5-6-15,0 1-16 16,3-2-76-16,-2-8-186 16</inkml:trace>
  <inkml:trace contextRef="#ctx0" brushRef="#br0" timeOffset="-189801.22">8099 14625 733 0,'0'0'118'16,"0"0"-110"-16,0 0 34 16,0 0 7-16,0 0-17 0,0 0-32 15,-79 25 0 1,48 18 15-16,-5 11-14 0,6 11 14 15,2 5 8-15,4-5-23 16,12-4 28-16,6-3-21 16,6-8-4-16,6-7 10 15,25-6-13-15,20-4 0 16,16-17-16-16,18-6-84 16,6-10-124-16,-4-7-512 15</inkml:trace>
  <inkml:trace contextRef="#ctx0" brushRef="#br0" timeOffset="-189568.66">8384 14156 996 0,'0'0'8'15,"0"0"-5"-15,0 0-3 16,0 0-4-16,0 0 4 15,0 0 8-15,-18 208 32 16,18-115-20-16,15 8-13 16,6 8-2-16,0 0-3 15,1-3-4-15,2-11-66 16,-2-18-225-16,-8-24-405 16</inkml:trace>
  <inkml:trace contextRef="#ctx0" brushRef="#br0" timeOffset="-189397.12">8126 14720 715 0,'0'0'161'0,"0"0"-150"16,0 0 16-16,0 0-27 16,0 0 5-16,0 0 2 15,310-50-7-15,-207 64-8 16,-3-5-131-16,-13-1-207 15</inkml:trace>
  <inkml:trace contextRef="#ctx0" brushRef="#br0" timeOffset="-189208.63">8736 14536 851 0,'0'0'71'0,"0"0"-67"15,0 0 0-15,0 0 5 16,0 0 70-16,0 0 12 15,45 184-50-15,-17-111-24 16,8 0 1-16,1-1-17 16,-7-13-2-16,-6-5-40 15,-8-10-91-15,-8-13-200 16</inkml:trace>
  <inkml:trace contextRef="#ctx0" brushRef="#br0" timeOffset="-189043.07">8953 14466 1044 0,'0'0'0'16,"0"0"-20"-16,0 0 8 16,0 0-86-16,0 0-51 15,0 0-115-15</inkml:trace>
  <inkml:trace contextRef="#ctx0" brushRef="#br0" timeOffset="-188735.79">9233 14637 1018 0,'0'0'27'0,"0"0"-18"15,0 0-8-15,0 0 38 16,0 0-15-16,0 0-15 15,-264 185-2-15,248-128-2 16,16-3-5-16,13-12 0 16,27-9-8-16,11-13 1 15,7-11-20-15,-3-9 7 16,-6-3 12-16,-10-20 8 16,-6-11 3-16,-8-13 23 0,-11-8-19 15,-7-5 10 1,-7 2-17-16,0 5 3 0,-15 16-13 15,0 17-10 1,-1 10-35-16,10 10-123 0,3 0-297 16</inkml:trace>
  <inkml:trace contextRef="#ctx0" brushRef="#br0" timeOffset="-188334.84">9504 14506 957 0,'0'0'45'0,"0"0"-45"15,0 0 11-15,0 0 3 0,0 0-11 16,0 0 52-16,24 217-36 16,6-128-10-16,-2-2-6 15,-1-9-3-15,-6-14-13 16,-6-19 13-16,-9-14-34 15,-6-14 5-15,0-11 14 16,0-6 14-16,0-15 1 16,-6-17 12-16,-2-13-9 15,4-9 30-15,4-10-5 16,0-4-3-16,15-1-17 16,10 9-4-16,8 14-5 15,0 21 1-15,1 14 0 16,2 11 1-16,-3 19 8 0,0 22-9 15,-8 11 7-15,-4 11 1 16,-9 2-7-16,-12-6-1 16,0-5-20-16,0-7-40 15,-6-15-233-15,-5-9-452 16</inkml:trace>
  <inkml:trace contextRef="#ctx0" brushRef="#br0" timeOffset="-178733.57">7028 2839 251 0,'0'0'0'16,"0"0"-75"-16,0 0 75 16,0 0 18-16,0 0 67 15,0 0 1-15,0 0-34 16,-7-6-16-16,4 5 26 16,-8-1-25-16,-2-3-23 15,-8 3-14-15,-9 2 3 16,-3 0-3-16,-4 0 0 15,6 0-1-15,5 0-5 16,7 0 6-16,11 0 0 16,1 0 9-16,4 0-4 15,-3 0 48-15,-3 0-12 0,-4 0-22 16,-1 0 21-16,-2 0-28 16,-2 0 12-16,-3 2 2 15,3 3-25-15,2-2 14 16,2 6-15-16,1 1 4 15,4 2-8-15,1 8 1 16,-5 3 3-16,4 4-1 16,-4 6 5-16,2 5-4 15,-4 4 0-15,-1 1 2 16,-2 4 2-16,0-2 3 16,-1 2-3-16,5-1-1 15,1 0 6-15,7-3-9 0,3-2 3 16,3 0 3-1,0-2 5-15,0 5-3 0,0 4-5 16,0 3-3-16,3 2 9 16,-3 4-5-16,0-2-3 15,0-5 1-15,-3 2 5 16,-3-6-5-16,3-3-2 16,0-2 0-16,3-4 7 15,0-1-7-15,0-2 0 16,3-3 0-16,6 2 3 15,-3 0 4-15,0 1-6 16,-2 2 11-16,-1 1-8 16,-3 1 8-16,0 2-5 0,3 0-5 15,-3-2 3 1,3-2-4-16,0-4-1 0,2 0 0 16,1-1 4-1,-3 1-4-15,7 4 0 0,-4 3 0 16,-3 3 1-16,0 0 2 15,-3 5 15-15,0-4-2 16,0 0-3-16,0-2 16 16,0-1-29-16,0-4 0 15,0 2-3-15,0-2 6 16,6 3-3-16,3 0 0 16,-3-1 5-16,-3 2-6 0,3 0 1 15,-3-1 0 1,-3-1-1-16,0-1 6 0,0-1-5 15,0 3 0-15,-3-3 9 16,-3 1-10-16,6-1 1 16,-3-2 0-16,3-1-5 15,0 3 9-15,0 0-4 16,0 2 0-16,3 2 9 16,-3 2-11-16,3-4 4 15,-3 0 4-15,0-8 4 16,0-5-5-16,0-6-5 15,0-4 0-15,3-1 4 16,0-5-6-16,3 2 2 16,-6-5 0-16,4-3 2 15,-4-3-1-15,0 4-1 0,3-3 0 16,-3 4 8-16,0-4-9 16,3 2 1-16,-3 0 0 15,3 1-2-15,5-1 7 16,5 3-5-16,-1 2 4 15,9-3 8-15,-3 2-11 16,6 1-1-16,-2 0 0 16,-1 1-5-16,0-1 8 15,1 1-3-15,2 0 0 16,-3-4 4-16,6 0-5 16,9-3 1-16,10-2 0 15,12 0 5-15,3-2-5 16,5-8 0-16,1 1 0 15,-9 0 5-15,-1 1-11 16,-5 3 6-16,-10-2 0 0,-5 2-3 16,-4 0 6-16,1 2-3 15,5-4 0-15,6 3 7 16,7-2-14-16,6-1 7 16,6 0 0-16,-4 2-2 15,-2 1 4-15,-9 2-2 16,-7 2 0-16,0-1-2 15,-2-1-2-15,5-1 4 0,1-2 0 16,8-1-9 0,7-5 3-16,6-3-2 0,0-1 6 15,-1 1-5-15,-8 3 3 16,-6 2 4-16,-10-1 0 16,-9 1-9-16,-14 7 16 15,-7-6-7-15,-6 5 8 16,-4-1-6-16,5-3 31 15,-1 0-33-15,6-1 10 16,1-1-19-16,7 4 9 16,5-2 0-16,5 2 0 15,0 2-6-15,-5 1-1 16,-8 2 3-16,-4 0 2 16,-7 0-8-16,-6 0 12 0,0 0-2 15,0 0 0-15,0 0 5 16,0 0-7-16,3 0 2 15,-3-2 0-15,6 1 5 16,4-3 0-16,4 1-5 16,2 3 0-16,-4-3 3 15,-6 3-7-15,-3 0 4 16,-3 0 0-16,0 0 5 16,0 0-2-16,0 0 13 15,0-3 10-15,0 3-10 16,0-3 29-16,0-2-24 15,0 0-7-15,0-7-1 16,0-3-6-16,0-2-7 16,0-5 0-16,0-1 11 15,0-1-5-15,0 1-2 0,-6-6 10 16,-6 3 17-16,-1-4-28 16,-4-1 1-16,4 2-2 15,1-3 9-15,6-2-11 16,0 3 0-16,6 2 0 15,0 0-5-15,0 1 7 16,0 0-2-16,0 2 0 16,0-4 9-16,0 0-4 15,0-2-5-15,-4-6 3 16,-1-1-9-16,-1-4 14 0,0 0-8 16,0-3 0-1,3 3 6-15,-1 2-12 0,4 0 6 16,0 1 0-16,0 1-7 15,0-3 13 1,-3-3-6-16,-3-5 0 0,0-5 7 16,-2 0-12-16,1 1 5 15,1 6 0-15,3 3-9 16,3 6 13-16,0 0-4 16,0 2 0-16,0 1 2 15,0-1-5-15,0 2 3 16,0-2 0-16,0-1-5 15,0-2 10-15,-3-7-5 16,0-2 0-16,0-6 0 16,0-3-4-16,3 4 4 0,0-1-2 15,0 6-6-15,0 5 9 16,3 2-1-16,0 4 0 16,0-2 4-16,-3 3-7 15,0-4 3-15,0 2 0 16,-3 0-5-16,-9 3 5 15,-3 0 0-15,0 2-1 16,5-2 6-16,1 2-10 16,4-4 5-16,-1 5 0 15,2 0-9-15,4 3 4 16,0 7 5-16,0-2 0 16,0 6 4-16,0 0-7 0,0 1 3 15,-3 4 0 1,0 0-10-16,3 1 15 0,-3 4-5 15,0 1 0-15,0 2 6 16,3 3-15-16,-3 0 9 16,3 1-5-16,0 0-4 15,0 2 11-15,-3-3-2 16,3 1 0-16,-3-3 0 16,-4 0-6-16,4 0 6 15,-2 1 0-15,-1 1-12 16,-3-1 6-16,-7 1 5 15,-1 0-2-15,-2 1-9 16,-5 2 5-16,-1 0 1 0,-5 0 1 16,-1 0 0-1,-8 0-16-15,0 5 16 0,-7-2-3 16,-2-2-5-16,-7 0 5 16,-2-1 8-16,2 0-1 15,7 0-12-15,5 0 15 16,10 0-2-16,2-5 0 15,1 2 6-15,2 1-10 16,-2 2 4-16,-6 0 0 16,-6 0-13-16,-4 8-6 15,-9 3 9-15,-3 1 6 16,4-5-8-16,-3-1 8 16,8-4 4-16,7-2 0 15,1 0-8-15,8 0 14 0,6 0-6 16,9 0 0-16,5 0 7 15,5 0-7-15,-1 0 0 16,-4 0 0-16,1 0-11 16,-9 0 16-16,3 5-5 15,-6-1 0-15,2-1 5 16,-2-2-10-16,3-1 5 16,6 0 0-16,0 0 1 15,5 0 6-15,1 0-7 16,3 0 0-16,3 0 5 15,-2 0-8-15,2 0 3 16,-4 0 0-16,1 0-10 16,-3 0 14-16,-4 0-4 0,-1 0 0 15,2 0 3-15,2 1-3 16,1-1 0-16,3 0 0 16,1 0 13-16,1 0-10 15,1 0 4-15,-3 0-7 16,0 0 2-16,0 0-8 15,-4 3 6-15,2-3 0 16,-1 0-6-16,3 0 13 16,3 0-7-16,-1 0 0 15,1 0 4-15,0 0-7 16,3 0 3-16,0 0 0 16,-3 0 1-16,3 0 5 15,-3 0-6-15,3 0 0 16,0 0 7-16,0 0-12 0,0 0 5 15,0 0 0-15,-3 0 6 16,3 0 2-16,-3 0-8 16,3 0 1-16,0 0 9 15,0 0-12-15,0 0 2 16,0 0 0-16,0 0-9 16,0 0 9-16,0 0 0 15,0 0 0-15,0 0 7 16,0 0-14-16,0 0 7 15,0 0 0-15,0 0 9 16,0 0-3-16,0 0 2 0,0 0-8 16,0 0 9-1,0 0-19-15,0 0 10 16,0 0 0-16,0 0-3 0,0 0 6 16,0 0-3-16,0 0 0 15,0 0 4-15,0 0-8 16,0 0 5-16,0 0-1 15,0 0 20-15,0 0-16 16,0 0 11-16,0 0-14 16,0 0 10-16,0 0-18 15,0 0 7-15,0 0 0 16,0 0 0-16,0 0 12 16,0 0-12-16,0 0 0 15,0 0 4-15,0 0-9 0,0 0 5 16,0 0 0-16,0 0-2 15,0 0 14-15,0 0-12 16,0 0 0-16,0 0 1 16,0 0-8-16,0 0 7 15,0 0 0-15,0 0-3 16,0 0 14-16,0 0-11 16,0 0 1-16,0 0 6 15,0 0 12-15,0 0-18 16,0 0 3-16,0 0 3 15,0 0 5-15,0 0-11 16,0 0-1-16,0 0 3 16,0 0-14-16,0 0 11 15,0 0 0-15,0 0 0 16,0 0 10-16,0 0-10 0,0 0 0 16,0 0 1-16,0 0-7 15,0 0 6-15,0 0 0 16,0 0-3-16,0 0 13 15,0 0-10-15,0 0 0 16,0 0 2-16,0 0-14 16,0 0 12-16,0 0 0 15,0 0 0-15,0 0 6 16,0 0-6-16,0 0 0 16,0 0 1-16,0 0-11 0,0 0 10 15,0 0 0 1,0 0-1-16,0 0 9 0,0 0-8 15,0 0 0-15,0 0 1 16,0 0-8-16,0 0 7 16,0 0 0-16,0 0-5 15,0 0 15-15,0 0-10 16,0 0 0-16,0 0 1 16,0 0-12-16,0 0 11 15,0 0 0-15,0 0-1 16,0 0 8-16,0 0-7 15,0 0 0-15,0 0 0 16,0 0-8-16,0 0 8 16,0 0 0-16,0 0-2 15,0 0 12-15,0 0-10 16,0 0 0-16,0 0 2 16,0 0-7-16,0 0 5 0,0 0 0 15,0 0-4-15,0 0 13 16,0 0-16-16,0 0 7 15,0 0-34-15,0 0 3 16,0 0-73-16,0 0-68 16,0 0-353-16</inkml:trace>
  <inkml:trace contextRef="#ctx0" brushRef="#br0" timeOffset="-153096.18">1396 15209 366 0,'0'0'89'0,"0"0"-47"16,0 0-20-16,0 0 23 16,0 0 7-16,0 0-41 0,0 0 3 15,4 3-14-15,4-3 3 16,5 0 51-16,-1 0-29 15,3 0-3-15,0-5 9 16,3-6-22-16,-5-6 11 16,-1 0-14-16,-6-5 2 15,-3-6 16-15,-3 2-21 16,0-2-3-16,0 1 0 16,0 4 2-16,0 3-3 15,3 7 1-15,0 5-2 16,0 8-7-16,-1 0 8 15,-2 0-1-15,0 0-1 16,1 0-18-16,2 8 17 0,4 14-1 16,1 8 5-1,1 9-8-15,-3 7 10 0,6 8-2 16,-2-1 7-16,1 3 3 16,5 1-9-16,5-2-1 15,-3-1 0-15,4-3-2 16,-4-1 4-16,0-4-2 15,-3-2 0-15,-6-8 4 16,-3-3-5-16,-6-10 1 16,0-3 0-16,0-10-2 15,0-3 9-15,-3-5 3 16,0-2 22-16,-3 0-25 0,-2 0 19 16,1 0-11-16,1 0-8 15,3 0 25-15,0-2-24 16,3 2 9-16,0 0 0 15,0 0-12-15,0-3 1 16,0-1 3-16,14 1-9 16,8-7 3-16,14-6 3 15,19-1-6-15,6-4 0 16,11 2 6-16,-4 0-9 16,-17 4 3-16,-8 4 0 15,-16 3-6-15,-15 5 12 16,-6 0-6-16,-6 3 0 15,0 0 5-15,0 0-12 0,0 0 7 16,0 0-14 0,0 0 10-16,-9 0-97 0,0 3-164 15</inkml:trace>
  <inkml:trace contextRef="#ctx0" brushRef="#br0" timeOffset="-151950.68">1230 16956 312 0,'0'0'190'0,"0"0"-165"16,0 0 21-16,0 0 30 15,0 0-44-15,0 0 9 16,75-96-6-16,-56 83-30 16,2 3 15-16,0 0-16 15,6 3-3-15,-2 5 1 0,5 2 3 16,0 0-5 0,-2 2 0-16,-2 15-7 0,-1 10 5 15,-6 6 2-15,-7 6 0 16,-10 8-2-16,-2 6 6 15,-17 5-4-15,-17-1 1 16,-9-9 11-16,-5-6-10 16,0-7-2-16,5-14 1 15,10-5 30-15,11-13-26 16,11-3 12-16,7 0 10 16,4-9 26-16,7-11-38 15,20-1-15-15,15 3-1 16,6 7-7-16,7 5 12 0,0 6-4 15,-1 10 0 1,-6 15-5-16,-7 6 4 0,-5 5-2 16,0 3 3-1,0 0-1-15,8 1-93 0,1-10-90 16,-3-6-251-16</inkml:trace>
  <inkml:trace contextRef="#ctx0" brushRef="#br0" timeOffset="-151684.62">2249 16956 478 0,'0'0'447'0,"0"0"-383"15,0 0-10-15,0 0 0 16,0 0-19-16,0 0-18 16,33-29-15-16,19 18 0 15,18 2-4-15,6-1-2 16,5 2-111-16,-8 2-89 16,-17 4-174-16</inkml:trace>
  <inkml:trace contextRef="#ctx0" brushRef="#br0" timeOffset="-151482.16">2298 17115 674 0,'0'0'82'0,"0"0"-70"15,0 0-8-15,0 0 23 16,0 0 13-16,0 0-25 15,27 5 3-15,10-2 5 16,11-3-23-16,15 0-25 16,5-10-214-16</inkml:trace>
  <inkml:trace contextRef="#ctx0" brushRef="#br0" timeOffset="-149909.65">4058 16442 600 0,'0'0'53'0,"0"0"-42"15,0 0 3-15,0 0 71 16,0 0-22-16,0 0-55 0,99-103-16 16,-59 59 7-16,3-5 1 15,-7-6 0-15,-8 4 3 16,-14-5 1-16,-11 3-4 15,-3 8-5-15,-6 9-2 16,-6 11 14-16,-6 11 0 16,9 9-4-16,3 5 5 15,-4 0-14-15,4 27 6 16,-2 18-15-16,5 18 8 16,3 14 8-16,8 4-1 15,14 6 24-15,3-1-16 16,5 0 25-16,0-7-25 15,-3-8-4-15,-3-6-8 0,0-17 5 16,-8-7-1-16,-4-15 0 16,-6-13-19-16,-6-9 17 15,0-4 2-15,0-3 1 16,-3-18 92-16,-12-12-92 16,-1-6-1-16,-2-5 0 15,6 5-1-15,12 6-22 16,0 6 8-16,6 10-31 15,19 8 41-15,5 6-10 16,12 3 15-16,4 10 4 16,3 16 2-16,-1 8 14 15,-5 5-5-15,-4 7-14 0,-9-5 13 16,-8 0-14-16,-2 3 0 16,-1-5 0-16,-1-2-67 15,3-11-124 1,-2-9-355-16</inkml:trace>
  <inkml:trace contextRef="#ctx0" brushRef="#br0" timeOffset="-149256.41">5022 16687 721 0,'0'0'208'15,"0"0"-208"-15,0 0-3 16,0 0-5-16,0 0 8 0,0 0 29 16,19 126-7-16,2-92-8 15,6-4-12-15,-3-7 7 16,3-4-7-16,1-5-2 15,-4-11 0-15,-5-3 6 16,-2 0-6-16,-4-9 10 16,-1-18-1-16,-1-4 1 15,-6-6-8-15,-3 3-2 16,-2 1 0-16,0 12 5 16,0 10-5-16,0 9 0 15,0 2 2-15,0 0-9 16,6 10-13-16,6 12 11 15,7 9 1-15,2 2 13 16,3-3-5-16,-3-10 0 16,-5-8-1-16,-7-4-6 0,0-8 12 15,-1 0-5-15,-1-18 31 16,2-9 10-16,-3-10 7 16,-3-4-6-16,-3-4-33 15,0 1-8-15,0 2-1 16,0 6-50-16,0 12-7 15,0 7-64-15,0 7-122 16</inkml:trace>
  <inkml:trace contextRef="#ctx0" brushRef="#br0" timeOffset="-148858.59">5656 16347 708 0,'0'0'85'16,"0"0"-69"-16,0 0 55 16,0 0-20-16,0 0-15 15,0 0-33-15,76-57-1 16,-31 53-4-16,4 4 3 0,-7 0-1 15,-8 0 0 1,0 11-1-16,-8 7-8 0,-4 3 1 16,-4 8 8-16,-6 5-4 15,1 3 4-15,-4 4-1 16,-3-1 1-16,2-1 0 16,-5-2-3-16,-3-3 3 15,0-5-8-15,-5-3-24 16,-16-6-26-16,-3-7 20 15,-4-7 9-15,4-6-15 16,9 0-8-16,8-19-99 16,7-10-364-16</inkml:trace>
  <inkml:trace contextRef="#ctx0" brushRef="#br0" timeOffset="-148612.52">6270 16302 167 0,'0'0'702'0,"0"0"-682"16,0 0 6-16,0 0 14 15,0 0-12-15,0 0-28 16,-107 76 5-16,89-33-5 16,-3 3 1-16,2 4-1 15,2 2 0-15,1-4 8 16,13 0-8-16,3-9 0 15,6-5-12-15,21-9-15 16,16-7-71-16,5-16-41 16,4-2-264-16</inkml:trace>
  <inkml:trace contextRef="#ctx0" brushRef="#br0" timeOffset="-148334.89">5626 15949 886 0,'0'0'14'0,"0"0"-4"0,0 0-9 15,0 0 39-15,0 0 0 16,0 0-28-16,-82 346 24 15,130-259-32-15,7-2 12 16,3-3-15-16,0-4 8 16,-10-6-18-16,1-9-15 15,-3-12-130-15,5-17-133 16</inkml:trace>
  <inkml:trace contextRef="#ctx0" brushRef="#br0" timeOffset="-148033.71">6417 16036 730 0,'0'0'168'15,"0"0"-168"-15,0 0-74 16,0 0 74-16,0 0 32 15,0 0-9-15,171 193-15 16,-125-134 0-16,-4 5-10 16,-12-2 2-16,-8-2 0 15,-13 0-5-15,-9-8 8 16,-3-2-3-16,-25-4 0 0,-8-7-9 16,-10-8-12-1,-2-9-54-15,-1-15-45 0,4-7-498 16</inkml:trace>
  <inkml:trace contextRef="#ctx0" brushRef="#br0" timeOffset="-147723.52">7082 16372 972 0,'0'0'11'15,"0"0"-11"-15,0 0-7 16,0 0 7-16,0 0 29 15,0 0-16-15,119 19 10 16,-56-15-23-16,8-4-16 16,4 0-154-16,-11 0-566 15</inkml:trace>
  <inkml:trace contextRef="#ctx0" brushRef="#br0" timeOffset="-147552.97">7107 16629 939 0,'0'0'171'0,"0"0"-171"15,0 0-17-15,0 0 17 16,0 0 1-16,0 0-1 16,248-23-41-16,-135 0-212 15</inkml:trace>
  <inkml:trace contextRef="#ctx0" brushRef="#br0" timeOffset="-146220.54">9270 15420 864 0,'0'0'17'0,"0"0"8"16,0 0-21-16,0 0 43 16,0 0 0-16,0 0-27 15,12 4-20-15,-3 39 15 16,7 19-15-16,7 14 9 15,5 10 6-15,5 10-14 16,-3 3-1-16,-5 3-7 16,-4-6 3-16,-9-10-121 15,-9-19-152-15</inkml:trace>
  <inkml:trace contextRef="#ctx0" brushRef="#br0" timeOffset="-145898.4">8314 16143 819 0,'0'0'0'0,"0"0"-16"0,0 0 16 15,0 0 0-15,0 0 41 16,0 0 53-16,373 97-63 16,-163-91-5-16,27-3-20 15,14-3-2-15,-11 0-8 16,-19 0-3-16,-32-9-57 16,-34-2 20-16,-37-2 12 15,-37 6 26-15,-32 0-30 16,-40 7-209-16,-21 0-311 15</inkml:trace>
  <inkml:trace contextRef="#ctx0" brushRef="#br0" timeOffset="-145433.08">8026 16841 711 0,'0'0'136'0,"0"0"-109"16,0 0 38-16,0 0-52 16,0 0-3-16,0 0-10 15,15 25-7-15,-9 16 7 16,0 15 14-16,7 10-10 15,-4 8 6-15,2 3-5 16,5-3 2-16,-4-4-1 16,3 0 1-16,-6-6-7 15,3-12 0-15,-2-8 0 16,4-14-2-16,-1-10-7 16,5-10-79-16,3-10-158 0</inkml:trace>
  <inkml:trace contextRef="#ctx0" brushRef="#br0" timeOffset="-145199.21">8533 17234 924 0,'0'0'117'0,"0"0"-110"15,0 0 2-15,0 0 19 0,0 0 22 16,0 0-50-16,69-10 13 16,-8 5-13-16,18 3 0 15,15-5-14-15,-3-4-163 16,-9 0-261-16</inkml:trace>
  <inkml:trace contextRef="#ctx0" brushRef="#br0" timeOffset="-144967.83">8642 16956 785 0,'0'0'188'0,"0"0"-185"16,0 0-6-16,0 0 1 15,0 0 2-15,0 0 55 16,-33 116-8-16,51-60-8 15,6 3-20-15,-5 0-14 16,1 5-3-16,-1-2-2 16,5-6-64-16,0-3-123 15,3-17-237-15</inkml:trace>
  <inkml:trace contextRef="#ctx0" brushRef="#br0" timeOffset="-143970.12">9683 17137 760 0,'0'0'1'0,"0"0"9"16,0 0 2-16,0 0 40 16,0 0 6-16,0 0-25 15,98 42 14-15,-39-42-34 16,8-1-11-16,3-17-2 16,-16 0-5-16,-8-6 5 0,-18-5 0 15,-11-4-14 1,-13-1 6-16,-4 4-18 0,-16 11 0 15,-20 4 26-15,-10 5-14 16,-8 6 14-16,-6 4 0 16,2 0 4-16,3 2 15 15,0 18 1-15,10 9 0 16,2 10 3-16,4 11-21 16,9 6 17-16,5 2 0 15,11 0-12-15,10-1 22 16,4-5-27-16,8 2 11 15,24-4 3-15,7-7-15 16,19-8 11-16,8-12-12 16,14-9-31-16,8-14-72 15,-4-7-224-15</inkml:trace>
  <inkml:trace contextRef="#ctx0" brushRef="#br0" timeOffset="-143577.65">9683 16497 520 0,'0'0'209'16,"0"0"-209"-16,0 0-15 16,0 0 15-16,0 0 27 15,0 0 15-15,173 20-25 16,-109-13-9-16,-7-4-1 15,-12 0-7-15,-14 1 0 16,-10-4 1-16,-15 0-5 16,-3 0 4-16,-3 0-3 15,0 3-10-15,-3-3-117 16,-12 0-267-16</inkml:trace>
  <inkml:trace contextRef="#ctx0" brushRef="#br0" timeOffset="-143011.15">10268 16448 711 0,'0'0'274'15,"0"0"-270"-15,0 0-8 16,0 0-15-16,0 0 19 16,0 0 16-16,0 125-3 15,10-75 7-15,3-3-20 16,7-2 8-16,-2-8-11 16,6-4 3-16,1-7 0 15,5-10 0-15,-3-6-27 16,4-10 12-16,-7 0-15 15,-3-15 22-15,-3-13 4 16,-9-1 0-16,-3-5 4 16,-3 2 3-16,-3 6 1 15,0 9 14-15,0 4 5 0,0 10 1 16,0 3-17-16,0 3-7 16,0 19-20-16,0 9 15 15,0 6 8-15,0 1-3 16,7-1 0-16,10-10 3 15,-1-5-11-15,9-10 2 16,5-7 5-16,0-5-7 16,1 0 16-16,-5-20-8 15,-6-12 12-15,-3-5-8 16,-5-4 30-16,-3-4-28 16,-6 2-5-16,1 2 4 15,-4 12-5-15,1 9-2 16,1 8-20-16,6 7-58 15,1 5-112-15,1-2-433 0</inkml:trace>
  <inkml:trace contextRef="#ctx0" brushRef="#br0" timeOffset="-142753.18">10866 16411 708 0,'0'0'107'16,"0"0"-103"-1,0 0 4-15,0 0-8 0,0 0 3 16,0 0 0-16,201-33-3 15,-153 30-59-15,-5-6-132 16</inkml:trace>
  <inkml:trace contextRef="#ctx0" brushRef="#br0" timeOffset="-142528.12">11021 16361 890 0,'0'0'46'16,"0"0"-35"-16,0 0-22 15,0 0 11-15,0 0 0 16,0 0-7-16,3 104 14 16,1-66-5-16,4 3-2 15,-2-2-7-15,-3-4-80 16,0-4-124-16</inkml:trace>
  <inkml:trace contextRef="#ctx0" brushRef="#br0" timeOffset="-141938.65">11363 16512 754 0,'0'0'10'16,"0"0"-2"-16,0 0 0 15,0 0 107-15,0 0-60 16,0 0-38-16,35 0-3 16,1 2-14-16,3 8 0 15,-3 0-1-15,-8 0 10 16,-4 2-13-16,-8 2 4 0,-2 4-2 16,-5 6-4-1,-3 1 6-15,-6 4 0 0,0 4-1 16,0-1 6-16,-9 2-5 15,-8-1 0-15,1-4-5 16,-6-4 0-16,-5-8-45 16,-2-3-3-16,0-8 17 15,3-1-16-15,1-5 24 16,10 0-3-16,12-20-52 16,3-7-193-16</inkml:trace>
  <inkml:trace contextRef="#ctx0" brushRef="#br0" timeOffset="-141644.41">11807 16480 842 0,'0'0'32'0,"0"0"-32"15,0 0 0-15,0 0 52 16,0 0-31-16,0 0-16 16,-88 69 20-16,66-31-7 15,-1 4 26-15,4 4-14 0,3 2 11 16,2-3-8 0,8-2-22-16,6-5 1 0,3-4-9 15,27-4-3-15,15-7-30 16,10-12-97-16,4-11-353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37:32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28921 10720 640 0,'-16'27'1'15,"7"5"1"-15,1 11-2 16,5 6 15-16,3 2 13 16,0 2 10-16,0 0-22 15,8-5 13-15,10-5-11 16,10-6-14-16,17-11 17 16,22-12 30-16,24-14 15 15,30-3 2-15,24-28-40 16,11-14-7-16,12-12-4 15,0-14-14-15,-10-9-5 0,-12-7 2 16,-25 0 0-16,-21 0 0 16,-21 11 0-16,-16 7-32 15,-8 15-39-15,0 11-85 16,-3 9-55-16,0 8-367 16</inkml:trace>
  <inkml:trace contextRef="#ctx0" brushRef="#br0" timeOffset="404.91">28845 10190 771 0,'0'0'0'16,"0"0"-20"-16,0 0 17 15,0 0 3-15,0 0 20 16,0 0-5-16,203 288-5 16,-194-227-10-16,-6-8 2 15,-3-14-2-15,0-10 2 0,7-12-2 16,7-7 8-16,19-10 4 15,23-11 27-15,37-27 25 16,37-18-49-16,29-18 2 16,26-17-17-16,15-12 4 15,3-4-11-15,-6 3-7 16,-16 15-10-16,-22 14-13 16,-23 11-50-16,-22 21-34 15,-21 10-86-15,-24 13-104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38:43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 3624 213 0,'-6'0'130'15,"6"0"-122"-15,0 0 7 16,0 0 13-16,0 1 32 16,0-1-13-16,0 1-43 15,0 2 11-15,0 0-9 16,0-1-4-16,0-1-2 16,0 2 0-16,0-3 0 15,0 3-1-15,0-3 7 16,0 0-10-16,0 0 4 15,0 0 0-15,0 0 3 16,0 0 0-16,0 0 2 16,0 0 2-16,-3 0-7 15,3 0 20-15,0 0-6 0,0 0 4 16,0 0 26-16,0 0-1 16,-4 0 5-16,4 0-6 15,0 0-26-15,0 0 7 16,0 0-15-16,0 0-8 15,0 0 11-15,0 0-11 16,0 0 0-16,0 0 0 16,0 0 4-16,0 0-4 15,0 0 0-15,0 0 4 16,0 0 7-16,0 0-10 0,0 0 14 16,0 0 4-1,0 0-12-15,0 0 3 16,0 0-8-16,0 0 2 0,0 0 0 15,0 0 0-15,0 0-4 16,0 0 10-16,0 0-1 16,0 0 1-16,0 0-10 15,0 1 1-15,0 12-10 16,0 13-6-16,0 14 15 16,0 13 35-16,0 3-34 15,0 3 18-15,4 2-6 16,8 1-13-16,2-7 11 15,5-8-8-15,8-7-3 16,-2-9 7-16,6-9 3 16,-4-8-9-16,6-8 6 0,-2-6-6 15,-1-3 23-15,6-21-14 16,-3-9 10-16,-5-11 7 16,-4-8-25-16,-9-3 14 15,-9 3-16-15,-6 12 7 16,0 12 3-16,0 12 4 15,0 9-7-15,0 6 4 16,0 1-11-16,0 3-4 16,0 24-10-16,0 9 8 15,10 7 2-15,1 1 4 16,8-5-2-16,-1-10-3 16,3-8-6-16,-2-8 11 15,-5-6 0-15,-1-7-3 0,-4 0 3 16,-1-17 14-16,1-19 48 15,1-14-15-15,2-10-39 16,-6-5 18-16,1 2-15 16,-1 5-1-16,-4 12-7 15,1 9-3-15,-2 14 0 16,1 11-11-16,-2 8 8 16,1 4-10-16,1 0-55 15,4 24-75-15,7 14-56 16,4 8 24-16,-1 0-442 15</inkml:trace>
  <inkml:trace contextRef="#ctx0" brushRef="#br0" timeOffset="342.12">4003 4039 43 0,'0'0'907'0,"0"0"-899"16,0 0-8-16,0 0-9 16,0 0 9-16,0 0 20 15,39 87 1-15,-23-50 2 16,-2 7-21-16,-1 4 8 0,-4 6-8 16,0 5 13-1,-6 1-21-15,-3-2 6 0,0-5 0 16,-18-8-4-16,-4-12-12 15,-8-8 16-15,-6-8 8 16,-4-13 14-16,-5-4 46 16,-4-4-34-16,4-24-1 15,12-11-21-15,14-17-12 16,19-12-47-16,6-8-66 16,34-3-156-16,11 4-220 15</inkml:trace>
  <inkml:trace contextRef="#ctx0" brushRef="#br0" timeOffset="705.15">4576 3802 836 0,'0'0'112'0,"0"0"-59"15,0 0-27-15,0 0 53 16,0 0-34-16,0 0-41 16,61 0 2-16,-3-9-5 15,17-3-2-15,5-2-55 16,-5 1-123-16,-14-3-171 16</inkml:trace>
  <inkml:trace contextRef="#ctx0" brushRef="#br0" timeOffset="891.66">4646 4106 980 0,'0'0'57'0,"0"0"-57"15,0 0 11-15,0 0 0 16,0 0-11-16,0 0-47 15,237-78-182-15,-168 41-536 16</inkml:trace>
  <inkml:trace contextRef="#ctx0" brushRef="#br0" timeOffset="1571.41">5438 3638 710 0,'0'0'55'0,"0"0"3"0,0 0 43 16,0 0-29-16,0 0-11 16,0 0-61-16,-6 58 6 15,6-5 8-15,0 11-13 16,0 3 18-16,9-4-15 15,6 2 8-15,6-11-16 16,13-11 4-16,5-11-21 16,9-12-12-16,1-11-32 15,-3-9 17-15,-7-10 35 16,-8-22 13-16,-7-8 24 16,-3-12 11-16,-6-4-15 0,-6 1 19 15,-6 7-19-15,0 16 12 16,-3 15-3-16,0 10-20 15,0 7 9-15,0 4-18 16,0 21-15-16,0 12 1 16,7 4 21-16,5-1-7 15,9-3 0-15,3-10-17 16,3-13 9-16,3-11-15 16,-2-3 23-16,2-11 9 15,1-19-8-15,-4-11 29 16,-3-10 15-16,-2-11-24 15,-2-3 4-15,-4 4-25 16,-4 11 0-16,-6 14-6 0,-2 19 1 16,-4 14-15-1,0 3-52-15,0 20-121 16,0 18 38-16,0 7-27 0</inkml:trace>
  <inkml:trace contextRef="#ctx0" brushRef="#br0" timeOffset="1902">6463 4038 898 0,'0'0'175'0,"0"0"-175"0,0 0-27 16,0 0 27-16,0 0 4 15,0 0-2-15,34 154 11 16,-19-103-10-16,-6 2-3 16,-3 1 0-16,-3-4 4 15,-3-4-11-15,0-6 7 16,-3-8-14-16,-11-9 5 16,-5-7-6-16,-3-8 15 15,-5-8 0-15,-6 0 4 16,-12-12 10-16,-7-13-7 15,-6-8-4-15,-3-12-3 16,7-8-116-16,11-11-487 16</inkml:trace>
  <inkml:trace contextRef="#ctx0" brushRef="#br0" timeOffset="2758.45">7234 3766 746 0,'0'0'140'0,"0"0"-126"16,0 0-6-16,0 0-6 15,0 0 48-15,0 0-17 0,-3 13-9 16,27-12-23-16,16 2-1 15,14-3 21-15,7 0-16 16,0 1-5-16,-15 0 0 16,-13 2-18-16,-18 2-3 15,-15-1-22-15,0 1-17 16,-9 3 51-16,-21-1 8 16,-10 1 1-16,0-2 5 15,4-2 1-15,6-4 38 16,18 0-5-16,6 0-13 15,6 0 16-15,0 0-31 16,0 0 10-16,0 0-6 16,18 0-10-16,12-3-2 0,13-2-3 15,8 0 0-15,4 0-1 16,-3 4 5-16,-7-2-4 16,1 0 0-16,-7 1 4 15,-6 1-8-15,-3 1 4 16,-8 0-89-16,-16 0-124 15,-6-2-528-15</inkml:trace>
  <inkml:trace contextRef="#ctx0" brushRef="#br0" timeOffset="4361.78">8982 3453 749 0,'0'0'63'0,"0"0"-27"16,0 0-29-16,0 0-7 15,0 0-3-15,0 0 3 16,0 110 1-16,-6-58 17 16,-7 0-15-16,-11-2 3 0,-8-8 2 15,-6-5-5 1,-14-8 7-16,-8-6-10 0,-7-8 1 16,-2-12 14-16,11-3-12 15,16 0 32-15,12-17 38 16,17 0-29-16,10-1-5 15,3-2-35-15,21 3 1 16,16 6-10-16,17 8 2 16,7 3 3-16,9 11 0 15,-1 15-9-15,2 11 7 16,-8 1 2-16,-2 7 0 16,-3 2-2-16,-7-2 2 15,0-3-74-15,-5-9-179 16,-6-14-476-16</inkml:trace>
  <inkml:trace contextRef="#ctx0" brushRef="#br0" timeOffset="5110.82">10778 3321 756 0,'0'0'68'16,"0"0"-54"-16,0 0 74 16,0 0-22-16,0 0-11 15,0 0-47-15,-55-11 1 16,13 11-14-16,-23 13 5 0,-13 7 0 16,-10 1-1-1,-3 7 4-15,6-1-3 0,4 3 0 16,14-4 7-16,12-1-16 15,15-2 9-15,14-4 0 16,13-5-1-16,7-2-6 16,6 1 4-16,15-5 2 15,25 1 1-15,18-5 11 16,17-2-8-16,7-2-1 16,-3 0 0-16,-9 5 11 15,-15 2-13-15,-16 5 0 16,-12 1-1-16,-15 3-7 15,-12 6 3-15,-6 6-5 16,-30 8 2-16,-16 4 8 16,-17 2 0-16,-8 0 0 0,-1-3 0 15,5-3-7-15,12-5 7 16,13-4 0-16,15-4-6 16,14-7 13-16,16-1-7 15,3-4 0-15,9 2-2 16,30-3 2-16,26 2 3 15,26-2 4-15,17-3 11 16,11-4-12-16,2-2-6 16,-8-1 0-16,-13 0 8 15,-15 0-13-15,-22 0 5 16,-18 0 0-16,-20 0-6 16,-12 0 8-16,-13 0-4 15,0 0-24-15,-3 0-166 16,-16 5-122-16</inkml:trace>
  <inkml:trace contextRef="#ctx0" brushRef="#br0" timeOffset="5532.71">10014 4718 774 0,'0'0'99'15,"0"0"-91"-15,0 0 41 16,0 0 11-16,0 0-58 16,0 0-2-16,0 48-6 15,0-4 6-15,0 9 14 16,0 4-10-16,0 6-3 16,0-1-1-16,0-3 9 15,0 0-9-15,0-9 0 0,1-9-1 16,-1-12-6-16,4-8-32 15,-1-11-48-15,-3-10-42 16,3-4-98-16,-3-27-235 16</inkml:trace>
  <inkml:trace contextRef="#ctx0" brushRef="#br0" timeOffset="5723.2">10092 4470 921 0,'0'0'59'16,"0"0"-57"-16,0 0 17 0,0 0 38 15,0 0-44-15,0 0-5 16,-6-16-8-16,22 16-134 16,4 9-9-16,-1 1-194 15</inkml:trace>
  <inkml:trace contextRef="#ctx0" brushRef="#br0" timeOffset="5923.17">10308 4865 1099 0,'0'0'0'0,"0"0"-62"15,0 0 50-15,0 0 12 16,0 0 0-16,0 0-6 16,214 2-78-16,-155 9-250 15</inkml:trace>
  <inkml:trace contextRef="#ctx0" brushRef="#br0" timeOffset="6109.7">10341 5155 1037 0,'0'0'21'0,"0"0"-7"0,0 0-8 16,0 0 38-16,0 0-35 16,0 0-9-16,132-20-29 15,-48 6-71-15,7-5-162 16</inkml:trace>
  <inkml:trace contextRef="#ctx0" brushRef="#br0" timeOffset="6446.77">10990 4855 1048 0,'0'0'7'0,"0"0"1"16,0 0-8-16,0 0 11 16,0 0 12-16,0 0-10 15,-147 162-10-15,143-121-3 16,4-4 0-16,15-7-12 16,20-6-39-16,17-11-10 15,6-13-23-15,3 0 23 16,-6-27 21-16,-12-7 40 15,-13-13 56-15,-12-4 24 16,-15-5-8-16,-3 1-41 16,-25 4-22-16,-26 7-9 0,-22 8-2 15,-15 7-47-15,-12 5-163 16,9 1-511-16</inkml:trace>
  <inkml:trace contextRef="#ctx0" brushRef="#br0" timeOffset="7280.49">10113 3013 612 0,'0'0'104'16,"0"0"-42"0,0 0 27-16,0 0 14 0,0 0-61 15,0 0-17-15,-3-26-25 16,12 26 3-16,7 18-10 15,4 8 7-15,5 7-2 16,-5 9-5-16,0-2 7 16,-2-1 0-16,0-8-1 15,-3-8-9-15,-2-7 9 16,-7-8-20-16,-1-8 13 16,-5 0 8-16,0-4 7 15,0-18 23-15,0-10-20 0,0-2-6 16,0 0 20-16,0-3-19 15,0 0 0-15,0 4-3 16,0 4 0-16,9 8-2 16,4 6 0-16,-1 9-4 15,6 5 3-15,0 1-5 16,6 2-1-16,1 19-3 16,5 7 8-16,-5 0 2 15,-4-1-4-15,-6-2 2 16,-6-8 0-16,-2-10 2 15,-6-2-6-15,-1-5-1 16,0 0 14-16,0-8-1 16,0-15 13-16,-5-8-8 0,-4 0-3 15,3 4-8-15,6 7 11 16,-3 7-2-16,3 7-5 16,0 5-2-16,0 1-2 15,9 0-16-15,12 17 16 16,10 8-2-16,8 8 10 15,7 1-21-15,-1 2 3 16,-6-4-59-16,-12-8-181 16</inkml:trace>
  <inkml:trace contextRef="#ctx0" brushRef="#br0" timeOffset="9245.78">11834 3317 244 0,'0'0'101'16,"0"0"-100"-16,0 0-1 15,0 0 10 1,0 0 5-16,0 0 2 0,0 0-12 16,-13 0-3-16,13 0 35 15,0 0-29-15,0 0 18 16,0 0 7-16,0 0-21 16,0 0 16-16,-3 0-15 15,-1-1-4-15,4 1 16 16,-1 0-15-16,-1-2 10 15,2 2-1-15,0 0-16 16,0 0 11-16,0 0-11 16,0 0 2-16,0 0-10 0,0 0-2 15,0 0-13-15,0 0 6 16,0 0-5-16,0 0 14 16,0 0 5-16,0 0 0 15,0 0-4-15,0 0 13 16,0 0-1-16,0 0 26 15,0 0-22-15,0 0 19 16,0 0-22-16,0 0-5 16,0 0 7-16,0 0-11 15,0 0 0-15,0 0-1 16,0 0-1-16,0 0-4 0,0 0-2 16,0 0 6-1,0 0-9-15,0-2-23 0,0-1-67 16,0-2-170-16</inkml:trace>
  <inkml:trace contextRef="#ctx0" brushRef="#br0" timeOffset="9846.17">11831 3244 244 0,'0'0'137'0,"0"0"-73"16,0 0 22-16,0 0 13 16,0 0-22-16,0 0-35 15,-6-9-3-15,6 9-15 16,0 0-15-16,-7 0 17 16,-1 0-23-16,-4 4 0 15,-10 12 5-15,-5 4-2 16,-6 11 9-16,2 10-5 15,-8 15 0-15,-1 24 34 16,1 17-25-16,3 11-8 0,11 9-4 16,16-9 3-16,9-7-11 15,21-8 1-15,25-13-7 16,18-14-1-16,21-16-16 16,15-14-82-16,6-16-189 15</inkml:trace>
  <inkml:trace contextRef="#ctx0" brushRef="#br0" timeOffset="11345.69">12304 3788 440 0,'0'0'159'0,"0"0"-137"16,0 0-15-16,0 0 21 0,0 0 65 15,0 0-16 1,13 3-15-16,7-20-14 0,6-14-19 16,6-10 9-16,-5-9-2 15,-5-7-31-15,-1-8 14 16,-3-1-17-16,-2 5 0 15,-5 13-4-15,-2 10 11 16,-5 15-9-16,-4 9 5 16,0 9-5-16,0 5 5 15,0 0-5-15,0 13-19 16,0 24 6-16,0 30 3 16,0 19 10-16,0 16 0 0,6 9 3 15,0-2-3 1,3-4 0-16,6-10 0 0,-6-13-7 15,3-18 6-15,-5-18-17 16,-4-17 0-16,-2-12-20 16,-1-12 36-16,0-5-4 15,0-5 6-15,-7-23 58 16,-6-9-54-16,1-6 0 16,3-3 27-16,7-1-24 15,2 2 16-15,6 6-23 16,20 6 1-16,11 12-5 15,2 9-1-15,6 12 5 16,1 2-3-16,-8 25-1 16,-3 16-6-16,-8 14 5 15,-11 5 3-15,-9 3-10 0,-7 2 19 16,0-3-12-16,-7-2 5 16,-9-7-152-16,4-12-141 15</inkml:trace>
  <inkml:trace contextRef="#ctx0" brushRef="#br0" timeOffset="11831.75">13087 4266 1000 0,'0'0'51'15,"0"0"-51"-15,0 0-21 16,0 0 14-16,0 0 7 16,0 0 0-16,-29 137-7 15,29-106 9-15,11-7-5 16,1-9-6-16,3-4-51 16,0-7 17-16,0-4-6 15,1 0 40-15,-2-10 9 16,2-14 0-16,-1-5 23 15,-2-2 16-15,-5 3-20 16,-5 7 11-16,0 8 12 16,-3 6-24-16,0 7 13 0,0 0-31 15,0 0 0 1,3 0-5-16,1 17-44 0,2 7 48 16,4-1-14-16,7-3-23 15,-2-4 8-15,2-9-8 16,2-5 38-16,-3-2-1 15,-1-3 8-15,0-17 5 16,-3-8 57-16,-6-5-26 16,-2-6 8-16,-4-6-45 15,0-6-4-15,0-1-2 16,-13 2-54-16,4 5-41 16,3 5-163-16</inkml:trace>
  <inkml:trace contextRef="#ctx0" brushRef="#br0" timeOffset="12229.71">13633 3431 832 0,'0'0'54'0,"0"0"-2"0,0 0-2 16,0 0-2-16,0 0-26 15,0 0-22-15,17-1-6 16,9 5 4-16,6 16 2 16,6 6-4-16,1 4 4 15,0 6 0-15,-2 7-2 16,-8 3-6-16,0 4 2 15,-11 2-1-15,-3-1-18 16,-6 2 21-16,-6-5-9 16,-3-2-12-16,-6-8 15 15,-23-5-25-15,-7-9 21 16,-3-6 4-16,-3-7-19 16,0-5 27-16,5-6-36 15,11 0-60-15,13-20-111 0</inkml:trace>
  <inkml:trace contextRef="#ctx0" brushRef="#br0" timeOffset="12508.96">14155 3546 7 0,'0'0'893'16,"0"0"-858"-16,0 0-20 15,0 0 31-15,0 0-2 16,0 0-44-16,-54 38-2 16,38-1-6-16,-4 10 16 0,1 6 0 15,-7 5 5 1,0 4-8-16,-10-1 16 0,3-2-21 16,-2-6 1-16,12-5-3 15,7-8 2-15,16-5-17 16,7-9-91-16,35-11-128 15,13-13-125-15</inkml:trace>
  <inkml:trace contextRef="#ctx0" brushRef="#br0" timeOffset="12867.05">13419 3263 456 0,'0'0'262'0,"0"0"-188"15,0 0-43-15,0 0-4 16,0 0 32-16,0 0-19 0,-120 133-11 16,112-54 0-16,8 13-17 15,0 5 1-15,14 3-13 16,5-4 5-16,8-3-8 16,-1-7 3-16,12-8-9 15,7-15-53-15,11-14-112 16,16-16-113-16</inkml:trace>
  <inkml:trace contextRef="#ctx0" brushRef="#br0" timeOffset="13211.13">14312 3347 751 0,'0'0'105'0,"0"0"-79"15,0 0-26-15,0 0 1 16,0 0-3-16,0 0 4 16,58 137 35-16,-25-61-16 15,2 9-12-15,-5 0-1 16,-8 5-8-16,-5-4 4 15,-5 0-4-15,-12-11 0 16,0-12-41-16,-6-10 18 16,-21-10-22-16,-10-11-6 15,-16-8 10-15,-3-15-35 0,-1-9-23 16,5-5 15-16,13-26-179 16</inkml:trace>
  <inkml:trace contextRef="#ctx0" brushRef="#br0" timeOffset="13477.66">14900 3858 912 0,'0'0'134'16,"0"0"-121"-16,0 0 1 16,0 0 11-16,0 0-20 15,0 0 9-15,285 0-14 16,-210 0-6-16,-17 0 3 16,-13 0-77-16,-15 0-72 15,-18-6-242-15</inkml:trace>
  <inkml:trace contextRef="#ctx0" brushRef="#br0" timeOffset="14039.67">15731 3492 799 0,'0'0'96'16,"0"0"-92"-16,0 0 29 15,0 0 2-15,0 0-22 16,0 0-22-16,-110 114 18 16,83-49-3-16,11 5-1 15,16-1 9-15,3-4-17 16,27-9 3-16,16-14-21 0,9-12-2 15,0-15-19-15,2-13 9 16,-7-2 1-16,-8-19 18 16,-5-11 14-16,-5-11 4 15,-13-4 8-15,-6 1 20 16,-9 5-20-16,-4 11 22 16,0 9 15-16,-5 9-27 15,1 6 17-15,4 4-39 16,-2 1-12-16,2 23 3 15,0 15 6-15,0 12 3 16,4 9 29-16,6 5-18 16,-1 1 17-16,-3 0-28 0,-3 1 7 15,-3-3-7-15,0-3 3 16,0-5-3-16,-12-6 0 16,-6-10 4-1,-3-5-8-15,-8-7-7 0,-6-6-5 16,-15-5 15-16,-9-10-21 15,-11-7 21-15,-12 0-20 16,1-17-49-16,10-15-50 16,12-9-79-16</inkml:trace>
  <inkml:trace contextRef="#ctx0" brushRef="#br0" timeOffset="14572.25">14663 3039 588 0,'0'0'116'15,"0"0"-88"-15,0 0 3 0,0 0-12 16,0 0-19-16,0 0 0 15,-4 71 15-15,10-27 3 16,-2 4-17-16,-2-2 7 16,-2 0-5-16,0-7-6 15,0-8-13-15,-5-8-125 16,-2-15-190-16</inkml:trace>
  <inkml:trace contextRef="#ctx0" brushRef="#br0" timeOffset="14806.19">14471 2755 816 0,'0'0'66'0,"0"0"-31"15,0 0-5-15,0 0-26 16,0 0-4-16,0 0-46 16,10-3-98-16,-5 13-100 15,-5 0-273-15</inkml:trace>
  <inkml:trace contextRef="#ctx0" brushRef="#br0" timeOffset="15022.66">14292 3023 545 0,'0'0'26'0,"0"0"-23"16,0 0-1-16,0 0 66 16,0 0-27-16,0 0-30 15,3 191 3-15,4-142-13 16,7 2-1-16,7-3 0 15,6-4-42-15,12-4-65 16,3-11-107-16</inkml:trace>
  <inkml:trace contextRef="#ctx0" brushRef="#br0" timeOffset="15348.79">14929 2897 459 0,'0'0'27'0,"0"0"-26"15,0 0 112 1,0 0 11-16,0 0-93 0,0 0-26 15,9 25 2-15,-12 6 14 16,-6 11 38-16,-1 10-39 16,2 5 2-16,3 10-3 15,2 0-9-15,2 1-6 16,1-3-4-16,-3-9-22 16,-7-7-71-16,-11-12-22 15,-12-16-122-15</inkml:trace>
  <inkml:trace contextRef="#ctx0" brushRef="#br0" timeOffset="16348.72">16283 3166 653 0,'0'0'144'15,"0"0"-144"-15,0 0-66 16,0 0 66-16,0 0 16 16,0 0-7-16,0 196 23 15,-1-128-32-15,-4 2 1 16,1-4-2-16,-2-7 1 16,0-12-18-16,3-12-87 0,3-12-239 15</inkml:trace>
  <inkml:trace contextRef="#ctx0" brushRef="#br0" timeOffset="16565.14">16056 2975 219 0,'0'0'506'16,"0"0"-491"-16,0 0-15 16,0 0 0-16,0 0-8 15,0 0-42-15,13 28 4 0,3-10-168 16</inkml:trace>
  <inkml:trace contextRef="#ctx0" brushRef="#br0" timeOffset="16789.54">15951 3219 674 0,'0'0'0'0,"0"0"-3"15,0 0 2-15,0 0 1 0,0 0 4 16,0 0-1-16,-9 279-3 15,23-217 0-15,5-6-14 16,7-8-36-16,9-10-44 16,8-10-88-16</inkml:trace>
  <inkml:trace contextRef="#ctx0" brushRef="#br0" timeOffset="17080.75">16592 3195 659 0,'0'0'62'0,"0"0"-42"16,0 0-20-1,0 0-3-15,0 0 1 0,0 0 2 16,39 91 46-16,-21-39-19 15,0 8-19-15,-6 8 8 16,-5 0-16-16,-7 0 2 16,0-7-1-16,-3-8-1 15,-17-7-8-15,-3-6 3 16,-10-8-63-16,-9-11-45 16,-6-13-320-16</inkml:trace>
  <inkml:trace contextRef="#ctx0" brushRef="#br0" timeOffset="17830.8">16932 2948 49 0,'0'0'681'16,"0"0"-662"-16,0 0-19 0,0 0 0 15,0 0-1-15,0 0 6 16,215 150 20-16,-176-65-11 16,-3 26-13-16,-10 20 21 15,-6 15-19-15,-8 8-3 16,-12-4 0-16,-6-7 10 15,-23-5-12-15,-10-12 2 16,-5-10 0-16,-4-5-8 16,-10-9 5-16,-9-8-23 15,-12-14-64-15,-15-18-87 16,-6-20 27-16,-8-17-38 16,7-17 36-16</inkml:trace>
  <inkml:trace contextRef="#ctx0" brushRef="#br0" timeOffset="18627.62">17800 3510 599 0,'0'0'252'0,"0"0"-247"15,0 0 48-15,0 0 27 16,0 0-58-16,0 0 13 15,46-7-28-15,-4 27-3 16,9 8 0-16,-5 13-1 16,-4 2-3-16,-9 10 0 15,-8 5-10-15,-8 6 2 16,-4 4 5-16,-9 4-9 16,-4-5 10-16,-3-5-55 0,-27-9-26 15,-13-12-27-15,-9-17-23 16,-9-9-35-16,-3-15-109 15</inkml:trace>
  <inkml:trace contextRef="#ctx0" brushRef="#br0" timeOffset="18876.96">18375 3721 260 0,'0'0'576'0,"0"0"-543"16,0 0-24-16,0 0 58 0,0 0-1 16,0 0-62-1,-234 28 21-15,192 20-14 0,3 8-7 16,10 8 13 0,16 3-15-16,13 3-2 0,3-4 0 15,27-3-27-15,18-8-67 16,13-13-115-16,6-17-356 15</inkml:trace>
  <inkml:trace contextRef="#ctx0" brushRef="#br0" timeOffset="19182.18">18537 4064 698 0,'0'0'23'0,"0"0"-15"16,0 0-8-16,0 0 4 15,0 0 10-15,0 0 21 16,58 275-31-16,-55-222 6 16,-3 0-10-16,0-6 8 15,-7-3-8-15,-8-6 0 16,-9-3 3-16,-1-7 2 15,-5-8-2-15,-1-9-3 16,-5-8 6-16,-6-3-6 16,-1-6-12-16,-2-22-43 0,9-9-55 15,14-8-154-15</inkml:trace>
  <inkml:trace contextRef="#ctx0" brushRef="#br0" timeOffset="20196.98">18598 3882 534 0,'0'0'92'16,"0"0"-59"-16,0 0 10 16,0 0-14-16,0 0-29 15,0 0 1-15,-10 38-1 16,8-25 0-16,2-5 4 16,0-3-4-16,0-1 0 15,0-1-8-15,0-3 8 0,0 0-21 16,0 0 21-16,0 0 33 15,0 0-14-15,0 0 9 16,0-3 30-16,0-1-17 16,0 1-11-16,0 2-26 15,-1-2-3-15,-5-1-2 16,0-6-172-16</inkml:trace>
  <inkml:trace contextRef="#ctx0" brushRef="#br0" timeOffset="22982.01">21986 3953 950 0,'1'-5'0'0,"9"5"-1"16,2 19-98-16,5 20 65 16,-4 12 34-16,1 6 3 15,4 4-3-15,-4-6 14 16,4-6-14-16,0-12 3 15,-3-11 2-15,-3-12 1 16,-5-7-6-16,0-7 4 16,-3-13-3-16,2-19 62 0,4-14-59 15,2-2-3-15,2-2 70 16,-4-1-69-16,1 4 20 16,0 5-3-16,-2 14-17 15,1 10 15-15,-7 11 0 16,2 7-15-16,6 0-2 15,5 11-18-15,11 15 17 16,13 11-10-16,2 1 21 16,2-1-10-16,-4-7 0 15,-11-8-14-15,-7-9 3 16,-9-8-20-16,-7-5 14 16,-5 0 17-16,1-18 13 15,-2-10 25-15,3-8-18 16,1 0 0-16,4-1 16 0,4 0-27 15,4 5-6-15,1 9 4 16,3 8-2-16,9 10-5 16,0 5 0-16,13 2-12 15,6 25 8-15,6 10-1 16,3 9 5-16,-7 0-9 16,-2 0-24-16,-6-3-52 15,-7-11-118-15,-2-12-348 16</inkml:trace>
  <inkml:trace contextRef="#ctx0" brushRef="#br0" timeOffset="23170.06">23462 4051 588 0,'0'0'568'16,"0"0"-554"-16,0 0-7 15,0 0-14-15,0 0-16 16,0 0-2-16,212-14-32 16,-107 14-175-16,-10 0-579 15</inkml:trace>
  <inkml:trace contextRef="#ctx0" brushRef="#br0" timeOffset="23351.57">23646 4313 1000 0,'0'0'156'15,"0"0"-155"-15,0 0 5 16,0 0-6-16,0 0-25 16,0 0-13-16,292-109-172 15,-194 75-516-15</inkml:trace>
  <inkml:trace contextRef="#ctx0" brushRef="#br0" timeOffset="23905.92">25206 3478 969 0,'0'0'37'0,"0"0"-37"16,0 0-159-16,0 0 139 16,0 0 18-16,0 0 4 15,15 330 39-15,0-239-17 16,3 1-11-16,-2-7-7 15,-1-7 4-15,-1-11-20 16,-3-16-43-16,-2-15-149 16</inkml:trace>
  <inkml:trace contextRef="#ctx0" brushRef="#br0" timeOffset="24258.05">25853 3737 1005 0,'0'0'109'15,"0"0"-97"-15,0 0-12 16,0 0-4-16,0 0-2 16,0 0 6-16,-89 121-10 15,72-67 10-15,13-2 0 16,4-3-9-16,4-10-9 15,22-6-17-15,8-11 12 16,5-11-24-16,4-11 31 16,-6 0-15-16,-4-16 31 0,-9-16 9 15,-10-8-6 1,-9-3 31-16,-5-3-9 0,-7 4-22 16,-14 9 8-16,-3 6-11 15,-1 12-15-15,6 8-4 16,6 7-107-16,13 0-63 15,4 0-377-15</inkml:trace>
  <inkml:trace contextRef="#ctx0" brushRef="#br0" timeOffset="24625.12">26474 3783 784 0,'0'0'244'16,"0"0"-232"-16,0 0-5 16,0 0 7-16,0 0-10 15,0 0-4-15,-48 65 0 16,38-21 10-16,10 2-12 16,0-3 2-16,7-1-9 15,18-6-11-15,5-11-40 16,5-7 7-16,0-10 27 15,-2-8-25-15,-3 0 44 16,-8-22 7-16,-2-9 6 16,-7-10 47-16,-6-5-39 0,-7-4 7 15,0 3-1-15,-13 6-9 16,-5 9 1-16,-3 11-12 16,4 5 1-16,3 9-6 15,-2 7-40-15,2 0-116 16,2 4-32-16,3 7-264 15</inkml:trace>
  <inkml:trace contextRef="#ctx0" brushRef="#br0" timeOffset="25106.03">27290 3784 694 0,'0'0'130'16,"0"0"-104"-16,0 0-25 16,0 0 34-16,0 0 4 0,0 0-30 15,-195 91 8-15,154-46-13 16,8 2 2-16,8-2-8 16,16-5 2-16,9-4 0 15,9-6-4-15,24-7 12 16,7-8-1-16,3-11-7 15,3-4 3-15,-7-3 8 16,-3-17-7-16,-8-10 20 16,-4-2 21-16,-10-6-30 15,-7-3 6-15,-7 1-11 16,-6 5-4-16,-15 6-12 16,-16 12-3-16,-5 9-60 0,-7 8-117 15,1 0-265 1</inkml:trace>
  <inkml:trace contextRef="#ctx0" brushRef="#br0" timeOffset="30460.22">11710 5174 80 0,'0'0'76'0,"0"0"-34"16,0 0 8-16,0 0 14 15,0 0-5-15,0 0-24 16,0 0-24-16,0 1 7 16,0-1-12-16,-3 0-2 15,3 0 5-15,0 2-1 16,0-2-3-16,0 0 19 16,0 0-8-16,0 0 25 15,0 0-23-15,0 0-5 16,0 0 2-16,0 0-10 15,0 0-3-15,0 2-2 16,0 1 0-16,3 0 1 16,4 2 3-16,10-1-3 15,-2-2 16-15,9 1-5 16,4-3 22-16,2 0-17 0,3 0-1 16,-2 0 9-16,-1 0-22 15,-4 0-2-15,0 0 1 16,-7 0 5-16,4 0-7 15,-3 0 0-15,2 0 2 16,0 0 12-16,2 0-9 16,5-5 12-16,12-1 7 15,2 0-22-15,6-1 12 16,2 5-8-16,-5 0 2 16,-1 2-13-16,-6 0 5 15,-6 0 0-15,-3 0 0 16,-5 0 9-16,-1 0-10 0,-2 0 1 15,1 0 0-15,5 0-3 16,2 0 4-16,10 0-1 16,-1 0 0-16,2 0 8 15,4-1-8-15,-2 1 0 16,2 0 0-16,-3 0-9 16,-3 1 9-16,1 7-10 15,-1-2 6-15,-3 0 0 16,2-3 4-16,4-1 0 15,1-2-2-15,6 0-3 16,1 0 5-16,4 0 0 16,1-2-7-16,0-2 14 15,-4 2-8-15,-2 1 1 0,-7 1-4 16,-2 0 2-16,-4 0 2 16,-4 0 0-16,6-2-6 15,5 1 12-15,-1-4-6 16,4 3 0-16,5-2 4 15,4 1-5-15,5-1 1 16,4 1 0-16,5 0 0 16,5 0 9-16,1 3-9 15,3-3 0-15,-4 2 7 16,-4-2-12-16,-3-2 5 16,5 1 0-16,-1-3 0 15,4-2 5-15,-4 5-5 0,4-2 0 16,-8 6 10-16,-1-1-7 15,-5-1 1-15,-3 2-3 16,2-3 26-16,1 3-18 16,-5-5 14-16,6-1 2 15,-1 3-21-15,6-5 12 16,2 3-10-16,3 1 1 16,-1 1-6-16,-1 3 1 15,0 0-2-15,-8 0 0 16,0 0 0-16,-7 0-3 15,-4 0 3-15,-2 0 0 16,-10 0-2-16,1 0 5 16,-1 0-3-16,-2 0 2 0,5 0 6 15,4 0-11-15,3 0 3 16,-3 0 0-16,5 0 2 16,-3 0 0-16,3 0-2 15,1 0 0-15,3 0 7 16,-7 0-11-16,-2 0 4 15,-4 0 0-15,-6 0-9 16,-2 0 14-16,0 0-5 16,5 0 0-16,0 0 4 15,0-5-8-15,4 2 4 16,-3 0 0-16,0 0-1 16,-1 2 3-16,-3-1-2 0,-6 0 0 15,-4-1 6-15,0 1-6 16,-1 0 0-16,11-1 3 15,9 0 0-15,8 0-1 16,10 3-2-16,6 0 0 16,-10 0 8-16,-7 0-9 15,-13 0 1-15,-13 0 0 16,-14 2-4-16,-5-2 4 16,-6 0 0-16,-1 0 10 15,0 0-8-15,0 0 30 16,2 0-28-16,-2 0-4 15,0 0 23-15,1 0-23 16,2 0 13-16,0 0-7 16,-1 0 6-16,3 0-10 15,-5 0 0-15,0 1 4 0,3-1 4 16,-3 0-7-16,0 0-2 16,0 0-1-16,0 0 5 15,0 0-5-15,0 0 1 16,0 2 4-16,0-2 0 15,0 0-3-15,0 0-2 16,0 0 0-16,0 0 6 16,0 0-6-16,0 0 0 15,0 0 1-15,0 0-9 16,0 0 8-16,0 0 0 16,0 0-1-16,0 0 10 15,0 0-8-15,0 0-1 0,0 0 2 16,0 0-12-16,0 0 10 15,0 0 0-15,0 0-2 16,0 0 9-16,0 1-7 16,0-1 0-16,0 0 1 15,0 0-5-15,0 0 4 16,0 0 0-16,0 0-2 16,0 0 9-16,0 0-7 15,0 0 0-15,0 0 3 16,0 0-9-16,0 0 6 15,0 0 0-15,0 0-3 16,0 0 12-16,0 0-9 16,0 0 0-16,0 0 7 0,0 0-10 15,0 0 3-15,0 0 0 16,0 0-3-16,0 0 14 16,0 0-11-1,0 0 0-15,0 0 4 0,0 0-8 16,0 0 4-16,0 0 0 15,0 0-8-15,0 0 13 16,0 0-5-16,0 0 0 16,0 0 8-16,0 0-12 15,0 0 4-15,0 0 0 16,0 0-12-16,0 0 19 16,0 0-7-16,0 0 0 0,0 0 4 15,0 0-5-15,0 0 1 16,0 0 0-16,0 0-10 15,0 0 16-15,0 0-6 16,0 0 0-16,0 0 7 16,0 0-13-16,0 0 6 15,0 0 0-15,0 0-3 16,0 0 4-16,0 0-1 16,0 0 0-16,0 0 4 15,0 0-8-15,0 0 4 16,0 0 0-16,0 0-6 15,0 0 11-15,0 0-5 16,0 0 0-16,0 0 5 0,0 0-9 16,0 0 4-1,0 0 0-15,0 0-6 0,0 0 7 16,0 0-1-16,0 0 0 16,0 0 8-16,0 0-11 15,0 0 3-15,0 0 0 16,0 0 0-16,0 0 0 15,0 0 0-15,0 0 0 16,0 2 4-16,0-2-7 16,0 0 3-16,0 0 0 15,0 0-5-15,0 0 8 16,0 0-3-16,0 0 0 16,0 0 5-16,0 0-5 15,0 0 0-15,0 0 2 0,0 0-14 16,0 0 18-16,0 0-6 15,0 0 0-15,0 0-1 16,0 0-3-16,0 0 4 16,0 0 0-16,0 0-6 15,0 0 8-15,0 0-2 16,0 0 0-16,0 0 7 16,0 0-10-16,0 0 3 15,0 0 0-15,0 0-4 16,0 0 4-16,0 0 0 15,0 0 0-15,0 0 5 16,0 0-5-16,0 0 0 16,0 0 4-16,0 0-9 0,0 0 5 15,0 0 0-15,0 0-4 16,0 0 9-16,0 0-5 16,0 0 0-16,0 0 4 15,0 0-12-15,0 0 8 16,0 0 0-16,0 0 0 15,0 0 9-15,0 0-9 16,0 0 0-16,0 0 1 16,0 0-9-16,0 0 8 15,0 0 0-15,0 0 0 16,0 0 8-16,0 0-8 16,0 0 0-16,0 0 1 0,0 0-9 15,0 0 8-15,0 0 0 16,0 0-2-16,0 0 12 15,0 0-10-15,0 0 0 16,0 0 3-16,0 0-6 16,0 0 3-16,0 0 0 15,0 0 3-15,0 0 0 16,-3 2-6-16,-20 2-116 16,-16-4-327-16</inkml:trace>
  <inkml:trace contextRef="#ctx0" brushRef="#br0" timeOffset="37161.99">22438 5380 784 0,'0'0'35'0,"0"0"-16"16,0 0 23-16,0 0-14 15,0 0 20-15,0 0-34 16,0 0-14-16,-7 12 1 16,18 21 4-16,5 12 19 15,-2 6 3-15,1 4-20 16,-3 8 9-16,-3 2-16 15,-1-1 1-15,-2 0-1 16,4-10 3-16,-2-8-3 16,1-12 0-16,0-13 11 15,0-8-16-15,-1-10 5 16,-5-3 0-16,0-11 4 0,3-20 32 16,1-15-26-16,3-15-10 15,-4-7 6-15,-1-2-6 16,3 10 0-16,-2 11 0 15,5 18 13-15,-3 14-13 16,-1 9 10-16,3 8-10 16,3 0-17-16,7 3 16 15,10 19-7-15,9 5 8 16,5 7-9-16,-1 0 9 16,-9-3-1-16,-4-7-13 15,-11-7-33-15,-7-8 24 16,-7-7-17-16,-5-2 40 0,0-5 14 15,0-18 47-15,0-8-41 16,0-3 5-16,0 2-6 16,3 3 6-16,1 13-14 15,2 6-9-15,0 6-4 16,3 4-1-16,3 0-6 16,10 11 6-16,7 14-7 15,7 8 8-15,-4 3 2 16,2 8 0-16,-2 3-14 15,-8-2 6-15,1-4-37 16,2-2-49-16,4-15-139 16,2-12-192-16</inkml:trace>
  <inkml:trace contextRef="#ctx0" brushRef="#br0" timeOffset="37355.81">23752 5550 880 0,'0'0'160'15,"0"0"-149"-15,0 0-11 16,0 0 0-16,0 0-11 16,0 0 8-16,122-5 2 15,-34 5-77-15,3 0-242 0</inkml:trace>
  <inkml:trace contextRef="#ctx0" brushRef="#br0" timeOffset="37546.28">23798 5861 992 0,'0'0'54'0,"0"0"-54"15,0 0-6-15,0 0 6 16,0 0-1-16,0 0-17 16,292-89-198-16,-219 58-575 0</inkml:trace>
  <inkml:trace contextRef="#ctx0" brushRef="#br0" timeOffset="38085.06">24981 5383 624 0,'0'0'210'0,"0"0"-189"0,0 0-14 16,0 0 17-16,0 0-11 16,0 0 12-16,1 3-25 15,4 20 6-15,-1 13 2 16,-1 10 34-16,-1 8-2 15,-2 5 4-15,0 11-42 16,0 2 17-16,-6 3-19 16,-3-5 0-16,3-8-1 15,6-6 1-15,0-5-41 16,12-7-71-16,16-11-155 16,5-16-397-16</inkml:trace>
  <inkml:trace contextRef="#ctx0" brushRef="#br0" timeOffset="38503.08">25568 5600 722 0,'0'0'171'0,"0"0"-171"16,0 0-10-16,0 0 10 15,0 0 15-15,0 0 35 16,-137 211-45-16,112-155 8 0,9-6-13 16,9-8 5-1,7-6-3-15,18-10-2 0,20-6-1 16,15-15-20-16,8-5-11 15,2-10 12-15,-6-15-8 16,-11-15 22-16,-10-9 2 16,-9-12 8-16,-13-1 1 15,-12 1 24-15,-2 13-27 16,-13 14 31-16,-11 12 2 16,-9 11-24-16,-6 9-11 15,-1 2-8-15,4 6-1 16,12 18-25-16,18 5-130 0,8 0-119 15</inkml:trace>
  <inkml:trace contextRef="#ctx0" brushRef="#br0" timeOffset="38849.94">26254 5654 968 0,'0'0'43'0,"0"0"-41"16,0 0-4-16,0 0 4 16,0 0-1-16,0 0 13 15,-216 206-10-15,216-156-4 0,11-10 0 16,36-9-64-16,17-11-6 16,13-14-37-16,2-6-41 15,-11-17 3-15,-14-15 145 16,-15-11 29-16,-14-8 120 15,-10-7-57-15,-14 1 27 16,-1 4-59-16,-11 14-12 16,-16 14-1-16,-6 10-43 15,-3 13-4-15,-1 2 0 16,4 12-16-16,12 18 2 16,20 12-121-16,8 0-80 15,38-9-360-15</inkml:trace>
  <inkml:trace contextRef="#ctx0" brushRef="#br0" timeOffset="39069.47">27151 5724 980 0,'0'0'100'0,"0"0"-90"16,0 0-10-16,0 0 12 15,0 0-10-15,0 0-2 16,-297 128 0-16,297-73-8 16,23-1-14-16,39-8-46 15,22-7-21-15,10-13-98 16,-5-19-52-16</inkml:trace>
  <inkml:trace contextRef="#ctx0" brushRef="#br0" timeOffset="39182.15">27424 5964 499 0,'0'0'187'16,"0"0"-109"-16,0 0-5 15,0 0-21-15,0 0-50 16,0 0-2-16,-193-269-2 16,158 269-6-16,14 9-96 15,19 16-129-15</inkml:trace>
  <inkml:trace contextRef="#ctx0" brushRef="#br0" timeOffset="39415.54">27898 5765 989 0,'0'0'18'0,"0"0"-18"16,0 0 4-16,0 0-4 15,0 0 29-15,0 0-25 16,-286 159 5-16,284-108-9 15,10 0-7-15,40-2-5 16,27-11-94-16,16-11-63 16,2-19-109-16</inkml:trace>
  <inkml:trace contextRef="#ctx0" brushRef="#br0" timeOffset="39576.11">28253 5911 648 0,'0'0'127'15,"0"0"-83"-15,0 0 59 16,0 0-34-16,0 0-34 15,0 0-19-15,-167-185-16 16,130 189 0-16,5 21-4 16,6 11 3-16,5 5-6 15,13 7-29-15,8-1-71 16,2-7-42-16,25-7-126 16</inkml:trace>
  <inkml:trace contextRef="#ctx0" brushRef="#br0" timeOffset="40556.98">28061 5818 509 0,'0'0'29'0,"0"0"-22"15,0 0-4-15,0 0 32 0,0 0 23 16,0 0-47-16,-139-26-7 16,114 26 9-16,-2 0-10 15,-1 0 5-15,-2 7 5 16,0 5-4-16,2-1 25 15,5 6-29-15,2 1 2 16,5 3-7-16,7 4 11 16,4 4-13-16,2 0 2 15,3 0 0-15,0-2 7 16,0-1-6-16,9 1 2 16,12-1 13-16,9-2-12 15,12-2 21-15,10-5-13 16,3-5-11-16,-1-1 7 15,0-5-8-15,-7-3 0 0,0-3-1 16,-1 0-5-16,-4-20 6 16,-6-6 8-16,-5-9-6 15,-7-5 21-15,-8-6 4 16,-7 0-12-16,-5 0 1 16,-2 2-14-16,-2 5 8 15,0 3-1-15,-11 5-3 16,-9 4-4-16,-7 8-2 15,-6 7-7-15,-6 7 5 16,-5 5-20-16,2 0 5 16,3 13-45-16,6 10-26 15,12 13-15-15,14 1-145 16</inkml:trace>
  <inkml:trace contextRef="#ctx0" brushRef="#br0" timeOffset="41063.28">28965 5878 519 0,'0'0'189'16,"0"0"-186"-16,0 0 15 16,0 0-17-16,0 0 22 15,0 0 2-15,-157 61 5 16,117-27-27-16,3 0 14 16,8 5 20-16,5 2-25 15,9 0 3-15,14 2-15 16,1-2 3-16,22-2 14 15,16-5-14-15,9-12 6 16,6-3-9-16,-1-11 4 16,-2-6-7-16,-6-2 3 15,-8-9 0-15,-8-14-1 0,-6-6 4 16,-7-11 15-16,-8-4 14 16,-4-5-23-16,-3 3 12 15,0 5-21-15,-7 7 1 16,-9 10 0-16,1 8-1 15,0 8 0-15,0 6-1 16,-4 2-26-16,-4 7 2 16,2 16-14-16,2 5-70 15,10 3-43-15,9-2-205 16</inkml:trace>
  <inkml:trace contextRef="#ctx0" brushRef="#br0" timeOffset="41517.21">29613 6000 651 0,'0'0'98'0,"0"0"-90"15,0 0 7-15,0 0-1 16,0 0 30-16,0 0-20 16,-131 17-22-16,98 12 20 0,5 4-21 15,6 6 2 1,11 2 6-16,8 2-1 0,3-3-2 16,3-2-6-16,20-5 1 15,5-10 17-15,6-4-17 16,5-8 5-1,3-7-1-15,-2-4-1 0,-4 0-4 16,-5-17 2-16,-4-9 2 16,-3-9 9-16,-7-8-9 15,-3-4-4-15,-6-3 0 16,-8 7 4-16,0 7-11 16,-3 9 7-16,-12 12-2 15,0 9-3-15,-6 6-9 16,-2 0 2-16,-2 11-9 0,0 15-67 15,9 1-14-15,5 2-158 16</inkml:trace>
  <inkml:trace contextRef="#ctx0" brushRef="#br0" timeOffset="41953.04">30258 6009 552 0,'0'0'164'0,"0"0"-162"15,0 0 0-15,0 0 26 16,0 0-1-16,0 0-8 15,-109 58 2-15,72-26-19 16,4 9 22-16,4 4-11 16,7 2-8-16,12-4 10 15,10-2-8-15,0-7-2 16,18-6-5-16,16-10 7 16,8-6-13-16,4-11 6 15,0-1 0-15,-4-9 10 0,-3-14-10 16,-5-10 55-16,-3-7 12 15,-2-6-58 1,-10 0 29-16,-7 3-19 16,-12 11-6-16,0 8 0 0,-18 10-13 15,-25 7-5-15,-27 5-24 16,-24 2-127-16,-12 0-207 16</inkml:trace>
  <inkml:trace contextRef="#ctx0" brushRef="#br0" timeOffset="43085.66">27208 5741 220 0,'0'0'131'16,"0"0"-118"-16,0 0 50 16,0 0 24-16,0 0-16 15,0 0-46-15,-50 0-22 16,46 0-6-16,-6 8 2 0,-4 5 1 15,-8 2 12-15,-4 4-9 16,-5 1 6 0,-3 0 4-16,-1 0-10 0,5-5 8 15,7 2 0-15,6-5-9 16,4 5 19-16,5-2-14 16,4 2 1-16,1 0 9 15,1 3-15-15,1 1 19 16,-2-2-8-16,2 5-11 15,1-4 11-15,0-3-12 16,0 0-1-16,0-3 11 16,8 0-11-16,6-1 15 15,4-4 4-15,3 2-17 16,3-5 21-16,2 4-17 0,0-6-5 16,-1-1 9-16,-4 0-8 15,0-3 10-15,0 0-4 16,1-6-7-16,4-10 17 15,0-4-12-15,1-6-1 16,-2-1 13-16,-4-2-12 16,-4 1 10-16,-4 6 5 15,-4 2-18-15,-3 3 18 16,0 3-15-16,-3 2 1 16,1 2 15-16,-2-3-20 15,-1-1 9-15,-1 0-9 16,0-3 7-16,0-8-13 0,-11-1 4 15,-6-3 0-15,-2 2-4 16,-3 3 5-16,0 10-1 16,0 2 0-16,-3 9-13 15,-2 3 12-15,-3 0-18 16,-3 15-51-16,-1 7-45 16,4-1-97-16</inkml:trace>
  <inkml:trace contextRef="#ctx0" brushRef="#br0" timeOffset="54410.07">30700 5308 486 0,'0'0'16'0,"0"0"-10"16,0 0 8-16,0 0 67 15,0 0-7-15,0 0 0 16,0 0-48-16,38-48-10 15,-27 48 3-15,11-1-13 16,15 1 1-16,15 0-7 0,9 0 2 16,7 1-10-16,-4 10 7 15,-5 1 1-15,-8 2 0 16,-17 0 5 0,-14-1-13-16,-8-1 8 0,-12 1-30 15,0 4 28-15,0 3-12 16,-15 6 14-16,-3 7 14 15,-4 11-14-15,4 4 17 16,4 8-4-16,5 12-13 16,2 7 26-16,1 5-21 15,3 4 4-15,-2-1 1 16,-1-1-2-16,-2-5-5 0,-3-1-3 16,-1-3 2-1,-3-7-2-15,2-4 0 0,1-6 0 16,5-3-2-16,4-8 6 15,3-6-4-15,0-5 0 16,0-6 7-16,0-8-4 16,3-1-3-16,0-8 0 15,0 2-2-15,-2-3 6 16,-1 3-4-16,0 1 0 16,0-2-1-16,0 1-1 15,-7-2 2-15,-6-1 0 16,-1-1 20-16,-7 0-9 15,-22-2 19-15,-32-3-12 16,-43 0-18-16,-52-4-29 16,-46-4-256-16</inkml:trace>
  <inkml:trace contextRef="#ctx0" brushRef="#br0" timeOffset="66796.35">3165 5350 10 0,'0'0'472'16,"0"0"-428"-16,0 0-44 16,0 0-7-16,0 0 6 15,0 0 2-15,0 0 14 16,36 0 38-16,-17 0-27 16,3-1 13-16,8-2 1 15,12-2-15-15,10-2 10 16,17 0-16-16,11-2-11 15,10-1 8-15,2 2-10 16,4 1 5-16,1-2-10 16,3 1 10-16,4-2-8 0,9-2 5 15,4 1-8-15,4-3 13 16,-2 3-10-16,-4-2 14 16,-5 2-17-16,-10 2 4 15,-6 1-7-15,-9 4 3 16,-13 1 0-16,-11 0-2 15,-9 3 7-15,-13-2-5 16,-2 0 0-16,-6-1 5 16,2 0-8-16,3-1 7 15,6-1 0-15,10-2-1 16,12 0 2-16,5-2-5 16,10 3 0-16,1-2 2 15,-5 1-7-15,1-2 5 0,-12 4-2 16,-10-1-7-1,-11 0 12-15,-10 3-3 0,-11-2 0 16,-8 1 7-16,-1-1-10 16,-4 2 6-16,-3-2-3 15,6 1 31-15,3 0-16 16,4-1 0-16,7 1-12 16,5 0 6-16,-1 1-16 15,0 3 7-15,0-1 0 16,-11 1-1-16,-3 0 7 15,-4 0-6-15,-7 0 0 16,-5 0 4-16,3 0-4 16,-3 0 9-16,0 0 3 0,6-3 20 15,1 1-23-15,-1-1 31 16,0 3-14-16,-6 0-25 16,0 0 18-16,0 0-17 15,0 0-2-15,0 0 22 16,0 0-20-16,0 0 9 15,0 0-10-15,0 0 9 16,0 0-14-16,0 0 4 16,0-3-70-16,0-14-212 15</inkml:trace>
  <inkml:trace contextRef="#ctx0" brushRef="#br0" timeOffset="73000.28">19266 3330 544 0,'0'0'41'15,"0"0"-40"-15,0 0 16 0,0 0-14 16,0 0 36-16,0 0 1 15,0 0-40-15,-8 0 1 16,8 11-1-16,7 9-2 16,0 14 2-16,1 7 2 15,-4 7 16-15,1 2-4 16,4-4-3-16,-3-8-11 16,7-4 0-16,5-12 0 15,6-6 15-15,9-10-7 16,12-6 28-16,13 0 15 15,13-30-32-15,8-18 19 16,9-13-27-16,3-8-7 16,-1-3 4-16,-5 3 0 0,-14 4-7 15,-3 5-1-15,-15 7 9 16,-4 11-11-16,-10 6 2 16,-4 9-17-16,-12 8 6 15,-4 7-61-15,-5 2-17 16,-5 2-63-16,-9-1-224 15</inkml:trace>
  <inkml:trace contextRef="#ctx0" brushRef="#br0" timeOffset="73481.2">19447 2963 587 0,'0'0'69'0,"0"0"-69"16,0 0-12-16,0 0-18 16,0 0 29-16,0 0 1 15,25 96 27-15,-5-49 13 16,-4 2-38-16,4-4 11 15,0-4-13-15,6-7 4 16,-4-8-4-16,4-10 4 0,-4-8 3 16,5-8 51-16,-1 0-23 15,10-24 33-15,9-19-3 16,6-13-50-16,7-9-6 16,5-8-9-16,4-3 0 15,6 2-1-15,3 2 7 16,3 15-6-16,0 12 0 15,-11 14-13-15,-9 10 10 16,-14 8-11-16,-13 6-7 16,-9 2 14-16,-11 5-22 15,-5 0 22-15,-7 0 7 16,0 0-35-16,0 0 3 16,0 0 4-16,0 0-17 0,0 0-103 15,0 2-213-15</inkml:trace>
  <inkml:trace contextRef="#ctx0" brushRef="#br0" timeOffset="80903.25">22053 4942 26 0,'0'0'619'16,"0"0"-591"-16,0 0-28 15,0 0-9-15,0 0 8 16,0 0 1-16,85-28 1 16,-45 23 4-16,14-4-4 15,13 3 10-15,10-4-8 16,10 3 2-16,2 0-5 0,7 1 4 15,9 0 4 1,5-2-8-16,6 5 0 16,5-3 2-16,-4-1 4 15,-3 0-6-15,-5-1 0 0,-3 0 5 16,-6 1-5-16,6-4 0 16,2 1 0-16,4-1 0 15,-3 2 0-15,-2-5 0 16,-2 4 3-16,-2 1 4 15,0 0-9-15,-6 4 2 16,-5-3 0-16,-4 5-2 16,-6-2 2-16,-4 1 0 15,-2 1 0-15,-3 1 6 16,2-1-12-16,-2 1 6 16,7-1 0-16,2-1 17 0,2 0-11 15,4-3-3-15,-2 5-3 16,1 1 6-16,-5 1-10 15,-6 0 4-15,0 0 0 16,-3 1-10-16,6 4 16 16,3 3-6-16,2-1 0 15,1-2 8-15,4 0-6 16,4-2-2-16,-1-2 8 16,-1 1-8-16,-1-1 0 15,-5 3 0-15,-8 2-5 16,-4-1 8-16,-6 4-3 15,-2 1 0-15,2 2 4 0,7 0-3 16,2-1 4-16,6 0-5 16,-1-2 0-16,-3-2 13 15,-3-1-13-15,-1-2 3 16,-6 0-1-16,-3-3 3 16,-6 6 2-16,-1 0-7 15,2 3 3-15,4 2 6 16,4 2-1-16,1 3-8 15,-2-2 3-15,-1 2-9 16,1-2 6-16,2-1 0 16,-2 0-4-16,-1-1 14 15,-4-3-10-15,-2-1 0 16,-5-4 4-16,-4 2 2 0,-5-4-3 16,-1 2 7-1,0 0 14-15,4 2-24 0,-1 2 7 16,2 4-7-16,1-4 4 15,1 1-8-15,0 0 4 16,3 0 0-16,-1 1-3 16,-3-2 12-16,0 1-9 15,-2 0 0-15,-3 0 3 16,3 0 4-16,1 1-7 16,0-1 0-16,4-1-4 15,-3 2 8-15,-2-6-4 16,-2 1 0-16,-5-3 8 0,0 0-10 15,0-3 3 1,-3 2-1-16,1 1 25 0,3 0-22 16,-1 3 11-1,3-1-14-15,-5 1 8 0,-4-1-11 16,-6-1 3-16,-8 1 0 16,-5-2-6-16,-3-3 13 15,1 4-7-15,5-2 0 16,-1 1 5-16,-4 1-11 15,-3-4 6-15,-5 3 0 16,-4-3-5-16,-3 0 12 16,0 0-7-16,0 0 18 15,0 0-16-15,0 0 8 16,0 0-10-16,0 0 0 16,2 3-5-16,8 1 4 0,8 3 1 15,6-2-3-15,-1-1 12 16,-3 2-11-16,-5-4 2 15,-9 1 0-15,-3-3-1 16,-1 0 5-16,-2 0-4 16,1 0 0-16,5 0 9 15,6 2-13-15,7 2 4 16,14 2 0-16,2-1-9 16,3 0 9-16,-5-1 0 15,-12-3 0-15,-5 1-5 16,-8-2 4-16,-7 0 1 15,1 2 0-15,0-2 2 0,3 0 0 16,7 2-2-16,9 3 0 16,9-2 9-16,6 1-11 15,1 1 2-15,-4 0 0 16,-5-2-2-16,-10-2 5 16,-7 1-3-16,-5-2 0 15,-5 0 6-15,-1 0-9 16,0 0 3-16,0 1 0 15,0-1-4-15,0 0 5 16,0 2-1-16,0-2 0 16,2 0 9-16,-2 0-12 15,0 0 3-15,0 0 0 16,0 0-2-16,0 0 2 16,0 0 0-16,0 0 0 15,0 0-4-15,0 1 2 0,0 4-4 16,0 3-10-16,-5 3 10 15,-6 4 5-15,4 6 1 16,-3-1 0-16,2 2 6 16,-2 1-6-16,-4 0 0 15,1 1 1-15,-3 2 2 16,-3 1-1-16,0 1-2 16,0 0 14-16,1 1-10 15,3-3 1-15,1 3-5 16,3-4 5-16,0 3-12 0,-1 2 7 15,0-4 0 1,2 3-1-16,-2-2 11 0,2-2-10 16,-3-2 0-16,4-3 3 15,-1 1 3-15,1-1-6 16,3 2 0-16,-2-3 2 16,1 1 9-16,1 1-11 15,0-2 0-15,0 1 2 16,-1-4-11-16,1 3 9 15,0-1 0-15,0 1-1 16,0 0 7-16,-1-1-6 16,1 3 0-16,0-1 2 15,1-1-4-15,2 3 2 16,0-3 0-16,2 2-5 16,-5 2 13-16,3-1-8 0,0 2 0 15,-3-1 3-15,1-1-4 16,-2-2 1-16,-2-1 0 15,2 1-9-15,-4-3 16 16,-1 4-7-16,2-4 0 16,-1 3 4-16,1-3-10 15,1-1 6-15,3 1 0 16,-3 0-1-16,5-2 2 16,-1 2-1-16,1 0 0 15,1-1 6-15,-4-1-10 16,1 0 4-16,-1 5 0 15,0 0-7-15,-2 3 12 0,0 1-5 16,2 0 0-16,0 0 5 16,6-2-5-16,-1-2 0 15,1-1 1-15,-1-5-3 16,1 0 3-16,1-1-1 16,0-3 0-16,0 7 6 15,0 2-11-15,-2 5 5 16,2 1 0-16,0-2-3 15,0-6 13-15,0 3-10 16,0-6 0-16,0-3 3 16,0-6-3-16,0 1 0 15,0-4 0-15,0-2 3 16,0 0 3-16,0 0-6 16,0 0 0-16,0 0 13 15,0 0-14-15,0 0 1 0,0 0 0 16,0 0 15-16,-1 0-14 15,-5 0 9-15,-4-4 10 16,-11-5-12-16,-10-5-10 16,-8 0 2-16,-5 0-3 15,-2 4-3-15,1 1-2 16,-2 2 6-16,-1 1 0 16,-4-1-5-16,-3-2 7 15,-5-1 0-15,-6 3 2 16,-8-1-7-16,1 3 11 0,-2 1-6 15,2 2 0 1,1 2 8-16,-2 0-11 0,-1 0 3 16,1 0 0-16,5 0-5 15,2 0 8-15,-3 0-3 16,-6 0 0-16,-4 0 3 16,-3-3-3-16,0-2 0 15,1 3 0-15,4-2-3 16,4 4 4-16,9 0-1 15,9 0 0-15,6 0 7 16,4 0-7-16,0 0 0 16,-8 6 1-16,-4 1-4 15,-6-1 3-15,-3-5 0 16,2-1 0-16,0 0 5 16,8 0-3-16,0 0-2 15,2 0-1-15,0-4-7 0,2 1 8 16,-4-4 0-16,0 5-1 15,-7-2-1-15,-5 4 2 16,-4-3 0-16,-3 0 2 16,3-1-11-16,0 0 9 15,6 2 0-15,0-2-1 16,-2 4-9-16,-1-3 7 16,3 0-5-16,-2-2-9 15,1 1 12-15,-7 0 1 16,-3 1 2-16,0-2-5 15,1 2 0-15,4 0 7 0,8 0 0 16,1 3-23-16,-1 0 4 16,1 0-24-16,0 0 6 15,-3 0 21-15,-6 0-4 16,-6 0 20-16,-10 0-2 16,-4 3 5-16,1-3-6 15,1 0 3-15,8 1 0 16,4 1-8-16,6-2 8 15,2 0-20-15,-1 0-1 16,-1 0-5-16,-3 0 21 16,-6 0-6-16,-3 0-3 15,-9 0 8-15,-3-2 7 16,-3-2-1-16,6 4 0 16,8-1 10-16,5-1-10 15,9-1 0-15,4 1 2 0,-4-1-10 16,-2 3 4-16,-7 0-28 15,-7 0 3-15,-9 0 14 16,-3 0 15-16,-3-2 4 16,3-1 22-16,8-1 33 15,12-1-36-15,5-1 3 16,14 0-26-16,2 1 5 16,3 0-5-16,1 2 0 15,-3 3 0-15,7 0-6 16,-5 0 17-16,6 0-9 0,5 0 24 15,7 0-22 1,10-3 31-16,7-3-23 0,11 3-8 16,3-4 27-16,4 4-8 15,3 0 6-15,-2-1 0 16,2 2-25-16,-1-3 16 16,1 2-18-16,0 0 4 15,-2-5-5-15,2-1 1 16,-3-5-2-16,-1-2 0 15,-2 2 4-15,-5-3-4 16,-2 0 0-16,-6 0 1 16,-5 2-11-16,0-1 11 15,-9 5-1-15,3 2 0 16,2-3 2-16,4 3-2 16,5-3 0-16,-1-1 2 0,2 3-2 15,1-3 5-15,0-1-5 16,1 0 2-16,-6-1 6 15,-1 1-2-15,-3-1-4 16,0 1-1-16,-1 4 15 16,6-2-16-16,-2 3 0 15,7 3-2-15,9-3 13 16,-4 2-11-16,6-2 8 16,1 3-7-16,1-2 17 15,2 2-7-15,-2 1 2 16,1 0 2-16,-1 0-9 15,3 0 9-15,0-2-8 0,0 1-3 16,0 0-4-16,0 1 3 16,0-4-3-16,0 1 9 15,0 0 0-15,0-3-6 16,0 0-3-16,0 1 6 16,0-3 2-16,0 1-5 15,0-2-2-15,0-5-1 16,2-1 6-16,2-7-6 15,2-4 0-15,1-8 4 16,0-6-10-16,-4-4 6 16,0 3 0-16,-3 1 0 15,0 1 8-15,0 4 5 16,0-3-2-16,0 1-11 16,0 2 30-16,0-2-30 15,0-2 1-15,6-1-4 0,4-4 6 16,0 1-3-16,-1 7 0 15,2 5 10-15,-4 9-18 16,-2 4 8-16,-1 4 0 16,-1 0 4-16,-3 0 1 15,2 0 2-15,-2-3 4 16,0 0-8-16,1-5 12 16,2-7-15-16,4 1 1 15,3-1-7-15,-3 5 8 16,3 0-2-16,-1 9 0 15,-3 3 11-15,-1 3-14 16,-2 5 3-16,2-4 0 0,-5 2-8 16,7-1 16-16,-7-2-8 15,1-2 0-15,2-1 8 16,0 0-13-16,0 1 5 16,-1 4 0-16,-1 2-8 15,2 3 10-15,-3 2-2 16,2 5 0-16,-2-3 10 15,0 0-14-15,0 1 4 16,0-1 0-16,0 1-7 16,1-2 11-16,-1-1-4 15,2 2 0-15,-2-1 3 16,0 2-6-16,0 1 3 16,0 1 0-16,0 0-11 0,0 0 12 15,0 0-1-15,0-4 0 16,0 1 0-16,0 0 0 15,0 0 0-15,0 2 0 16,0 0-7-16,0-1 8 16,0 1-1-16,0 0 0 15,0 1 0-15,0 0 0 16,0 0 0-16,0 0 0 16,0 0-10-16,0 0 10 15,0 0 0-15,0 0-2 16,0 0-1-16,0 0 0 15,0 0 3-15,0 0 0 0,0 0-5 16,0 0 5-16,0 0 0 16,0 0-3-16,0 0 8 15,0 0-7-15,0 0 2 16,0 0-1-16,0 0-11 16,0 0 8-16,0 0 3 15,0 0-5-15,0 0 5 16,0 0-9-16,0 0 9 15,0 0-45-15,0 0-9 16,0 0-89-16,0-5-186 16</inkml:trace>
  <inkml:trace contextRef="#ctx0" brushRef="#br0" timeOffset="87351.82">26635 6917 452 0,'0'0'264'15,"0"0"-263"-15,3 0 4 16,-3 0-10-16,0 2-1 16,3 6 1-16,1 10 5 15,7 15 0-15,6 10 23 16,2 10-11-16,4-1 11 16,4-4 6-16,4-6-27 0,7-5 12 15,6-8-4 1,10-9 3-16,13-14 41 15,8-6-24-15,10-9 10 0,4-27-16 16,1-14-23-16,-1-14 18 16,-5-6-19-16,-14-5 3 15,-13 7-8-15,-15 10 5 16,-11 19-2-16,-9 13-3 16,-8 13-58-16,-6 9-57 15,-8 4-128-15</inkml:trace>
  <inkml:trace contextRef="#ctx0" brushRef="#br0" timeOffset="87741.77">26753 6967 816 0,'0'0'69'0,"0"0"-68"16,0 0-2-16,0 0-1 15,0 0-10-15,0 0 6 16,-6 42-16-16,0-3 17 0,1 9 2 15,1-1 6 1,2-5 22-16,2-8-19 0,0-5-2 16,3-9 6-16,18-6-7 15,19-11 19-15,23-3 31 16,26-17-32-16,21-15-3 16,16-14-18-16,13-15-12 15,4-14-59-15,-1-14-145 16,-17-7-441-16</inkml:trace>
  <inkml:trace contextRef="#ctx0" brushRef="#br0" timeOffset="88885.77">12444 5205 723 0,'-3'-6'53'0,"3"1"-53"16,0 2 4-16,0 2-4 15,0 1 6-15,0 0 0 0,3 0 34 16,3 6-40 0,4 18 3-16,7 6 5 0,-5 8-5 15,1-1 21-15,4-3-24 16,-1-4 4-16,4-7-2 15,5-2 3-15,9-10-5 16,5-10 28-16,6-1-27 16,7-4 28-16,6-21-22 15,0-11-5-15,-5-9 10 16,2-7-12-16,-3-7-1 16,-3-2-2-16,-4 2-25 15,-5 9 6-15,-5 9-30 16,-3 12-17-16,-14 11 9 15,-6 8-90-15,-12 7-124 0</inkml:trace>
  <inkml:trace contextRef="#ctx0" brushRef="#br0" timeOffset="89290.2">12493 5042 646 0,'0'0'86'0,"0"0"-86"15,0 0-18-15,0 0 11 16,0 0 14-16,0 0-4 15,54 99 11-15,-27-66-6 16,-4-3-3-16,3-6-5 16,-3-6 4-16,2-7 2 15,-1-5 5-15,-2-5 13 16,0-1 5-16,1 0-26 16,-3-7 15-16,3-9-4 15,-4-9-6-15,7-7 11 16,4-11-18-16,4-6-1 0,9-9 1 15,9-3-1-15,11-3-3 16,8-4-43-16,10 2-89 16,-3 4-193-16</inkml:trace>
  <inkml:trace contextRef="#ctx0" brushRef="#br0" timeOffset="104621.52">3057 6796 671 0,'0'-22'55'16,"0"5"-29"-16,0 9-16 0,0 2 65 15,0 3-2-15,0 3-15 16,0 0-14-16,0 0-38 15,0 0-6-15,0 10 0 16,0 19-13-16,0 13 13 16,8 15 14-16,7 10-7 15,3 11 14-15,1 2-11 16,2 7-4-16,-3-6-6 16,4 0 9-16,-4-5-18 15,0-4 9-15,-1-9-71 16,-6-12-98-16,-6-16-248 15</inkml:trace>
  <inkml:trace contextRef="#ctx0" brushRef="#br0" timeOffset="105356.71">3049 6803 682 0,'0'0'38'0,"0"0"-29"16,0 0 7-16,0 0-15 0,0 0 2 15,0 0 36-15,150-76-35 16,-110 72 5-16,-7 2-9 15,-3 2 3-15,-6 0-12 16,-6 11 9-16,-2 14-11 16,-2 6 1-16,-8 10 6 15,-6 8 4-15,0 6 4 16,-17 7 5-16,-10 4-10 16,-7-4 1-16,-6-3-6 15,-2-9 0-15,-3-11-1 16,2-11 7-16,7-8 5 15,11-14-4-15,10-3 54 16,9-3 27-16,6 0-6 0,0-4-17 16,21-12-59-1,7 0 2-15,5 2-7 0,6 8-5 16,4 2 10 0,2 4 0-16,7 6-3 0,3 11-9 15,0 3 12-15,2 2 0 16,-3 2-6-16,-2-1 12 15,0-3-12-15,-1-6 1 16,-5-8-26-16,-1-2 18 16,-8-4-13-16,-9 0 22 15,-8-17-2-15,-4-7 6 16,-8-9 0-16,-5-6 3 16,-3-4 0-16,0-1-3 15,-14-1 1-15,-5 5 0 0,1 7 16 16,3 9-16-16,3 10 17 15,-1 8 8-15,8 6-25 16,-2 0 3-16,-2 12-4 16,0 17-1-16,-3 14-9 15,7 9 12-15,5-1-2 16,0 2 0-16,8-3 5 16,22-8-14-16,7-5-72 15,5-12-127-15,7-12-427 16</inkml:trace>
  <inkml:trace contextRef="#ctx0" brushRef="#br0" timeOffset="106049.67">3997 6420 610 0,'0'0'43'16,"0"0"29"-16,0 0-19 16,0 0 5-16,0 0-44 15,0 0-14-15,-16 39 0 16,25 34 2-16,4 19 17 16,4 17 18-16,-1 19-26 15,3 13 0-15,4 0 7 0,2 1-13 16,-1-7 2-16,-5-13-7 15,-4-13-9-15,-7-19-1 16,-8-12-51-16,0-15-57 16,0-20-14-16,-9-12-250 15</inkml:trace>
  <inkml:trace contextRef="#ctx0" brushRef="#br0" timeOffset="106433.64">4166 7031 450 0,'0'0'282'16,"0"0"-281"-16,0 0 18 15,0 0-15-15,0 0 31 16,0 0-35-16,58-163 5 15,-19 153-8-15,4 5 3 16,0 5 0-16,-1 2-16 16,-8 18 16-16,-4 14-9 15,-9 10-3-15,-9 12-11 0,-9 6 21 16,-3 3 2 0,-6-5 0-16,-18-2-9 15,-6-7 9-15,-6-9 0 16,-5-6 0-16,-1-11 6 0,3-9-1 15,6-7 11-15,3-9-9 16,8 0 23-16,10-9-28 16,12-21-2-16,0-6-89 15,21-4-260-15</inkml:trace>
  <inkml:trace contextRef="#ctx0" brushRef="#br0" timeOffset="106841.46">4389 7360 590 0,'0'0'105'0,"0"0"-105"16,0 0-22-16,0 0 22 15,0 0 41-15,0 0-11 16,172 14 0-16,-102-36-26 15,3-2 1-15,-1-2-10 16,-11-8-3-16,-12-1 2 16,-16-10 2-16,-14-11-3 15,-13-5 7-15,-6-6-2 16,-3 8-3-16,-19 9 2 16,-8 14 6-16,-4 12 14 15,-2 9 7-15,3 7-19 0,3 8 16 16,5 0-19-16,1 1 7 15,9 21-14-15,2 9 7 16,7 17-2-16,6 15 32 16,0 5-21-16,3 0 18 15,16-3-21-15,8-7-2 16,7-9-11-16,8-3 5 16,9-14-103-16,0-12-100 15</inkml:trace>
  <inkml:trace contextRef="#ctx0" brushRef="#br0" timeOffset="107375.1">5310 6861 522 0,'0'0'187'15,"0"0"-178"-15,0 0 1 16,0 0-8-16,0 0-2 16,0 0 11-16,-90 139-4 0,65-85-7 15,7-1 8 1,3 0-1-16,3-6-3 0,9-5-4 15,3-3 0-15,0-8-6 16,12-5 6-16,15-7 0 16,4-9-15-16,5-10-15 15,6 0 24-15,-5-13-8 16,-1-13-20-16,-8-7 34 16,-8-11-16-16,-4-2 16 15,-10-12 16-15,-3-3-8 16,-3 5 23-16,-6 3 13 15,-13 17-6-15,2 10 33 16,1 13-48-16,7 6 2 0,6 4 14 16,3 3-29-1,0 0 5-15,0 12-15 0,3 24-13 16,9 14 8-16,10 10 8 16,2 3-3-16,6-5 0 15,3-7-14-15,1-5-51 16,2-8-90-16,-3-12-314 15</inkml:trace>
  <inkml:trace contextRef="#ctx0" brushRef="#br0" timeOffset="107631.75">5766 6327 674 0,'0'0'79'0,"0"0"-47"16,0 0 54-16,0 0-78 15,0 0-1-15,0 0-7 16,51 113 21-16,-11-25 8 16,2 12-13-16,-2 10-3 15,-7 1-13-15,-8 1 0 16,-8-11-78-16,-14-14-56 15,-3-23-185-15</inkml:trace>
  <inkml:trace contextRef="#ctx0" brushRef="#br0" timeOffset="107837.2">5666 6752 714 0,'0'0'86'0,"0"0"-51"16,0 0 17-16,0 0-49 15,0 0 7-15,0 0-10 16,205-39-2-16,-98 22-11 16,-7-2-263-16</inkml:trace>
  <inkml:trace contextRef="#ctx0" brushRef="#br0" timeOffset="109570.86">6051 8372 655 0,'0'0'12'0,"0"0"-9"15,0 0-6-15,0 0-11 16,0 0 14-16,0 0 2 16,-37 89 2-16,37-36 11 15,0 4-12-15,0 4-2 16,16 9 29-16,2 5-20 15,0 5 8-15,4 5 14 16,-5 2-31-16,-1 2 10 16,-4 0-11-16,-9-3 0 15,-3-11-6-15,-12-8-7 0,-21-16-75 16,-13-12-220-16</inkml:trace>
  <inkml:trace contextRef="#ctx0" brushRef="#br0" timeOffset="109779.66">5754 8986 791 0,'0'0'86'0,"0"0"-52"16,0 0-24-1,0 0 28-15,0 0-9 0,0 0-24 16,142-53-5-16,-54 43 0 15,9 0-47-15,12 0-97 16,-6-7-77-16</inkml:trace>
  <inkml:trace contextRef="#ctx0" brushRef="#br0" timeOffset="110441.43">6494 8901 850 0,'0'0'102'16,"0"0"-94"-16,0 0 4 0,0 0-7 15,0 0 44-15,0 0-39 16,-221 208 11-16,208-162-21 16,13 0 6-16,0 0-14 15,19-10 5-15,14-6-13 16,6-10-16-16,10-14-43 15,3-6 20-15,-4-3-67 16,-5-23-44-16,-10-10 62 16,-18-3 32-16,-12-8 72 15,-3 2 7-15,-6 1 18 16,-16 4 79-16,-5 10-14 16,6 11-1-16,3 6-17 0,9 8-30 15,3 5 2 1,3 0-13-16,3 19-31 0,0 12-5 15,0 9 4-15,21 2 2 16,12 2-3-16,7-5 2 16,2-3-30-16,7-13-4 15,-4-10-46-15,-2-10 15 16,-7-3 16-16,-11-16 0 16,-13-10 41-16,-9-11 8 15,-3-6 51-15,-12-3 23 16,-16 0-36-16,-2 0 24 15,-3 10-6-15,5 6-13 16,4 10 3-16,12 11-37 16,5 2 14-16,7 6 2 15,0 1-25-15,16 0-1 0,23 0-3 16,16 0 4-16,14 0 7 16,2 0-7-16,-10 0 0 15,-10 0-8-15,-15 11 12 16,-9 8-4-16,-5 8 0 15,-7 7-12-15,-9 4 9 16,-6 3-1-16,0 1 4 16,0 4-6-16,0 4-21 15,6-4-58-15,16-9-96 16,11-14-262-16</inkml:trace>
  <inkml:trace contextRef="#ctx0" brushRef="#br0" timeOffset="110762.57">8121 8511 854 0,'0'0'96'16,"0"0"-96"-16,0 0-18 0,0 0 18 15,0 0 6-15,0 0 38 16,8 224-41-16,1-160 3 16,-3 1-8-16,-3-6 6 15,-3-6-6-15,0-7 2 16,0-9-104-16,0-11-106 15,0-17-442-15</inkml:trace>
  <inkml:trace contextRef="#ctx0" brushRef="#br0" timeOffset="110946.08">8041 8190 941 0,'0'0'14'0,"0"0"-10"16,0 0-4-16,0 0-22 15,0 0-29-15,0 0-148 16,42-17-268-16</inkml:trace>
  <inkml:trace contextRef="#ctx0" brushRef="#br0" timeOffset="113337.24">9148 8748 185 0,'0'0'29'0,"0"0"17"16,0 0 18-16,0 0 39 16,0 0-16-16,0 0-19 15,-121-43-12-15,109 40-21 16,6 3 3-16,3 0 10 16,0 0-21-16,3 0 12 15,0 0-39-15,-3 3 0 16,0 13 0-16,0 7 7 15,0 11 26-15,-3 6-6 16,6 6-2-16,-3 4 7 0,3 2-25 16,0 1-5-1,0-3 1-15,0-4-3 0,3-1-20 16,6-2-83-16,0-14-90 16,0-14-158-16</inkml:trace>
  <inkml:trace contextRef="#ctx0" brushRef="#br0" timeOffset="113559.65">9021 8395 744 0,'0'0'8'0,"0"0"26"15,0 0-11-15,0 0 30 16,0 0-46-16,0 0-7 16,0-9-24-16,16 33-69 15,-2 2-126-15</inkml:trace>
  <inkml:trace contextRef="#ctx0" brushRef="#br0" timeOffset="114011.5">9233 8623 771 0,'0'0'12'16,"0"0"-9"-16,0 0-6 15,0 0 6-15,0 0-1 16,0 0 23-16,116 145-20 15,-89-95-3-15,1 6-2 16,-8 1 10-16,2-2-24 16,-4-2 14-16,-3-7-42 15,-5-10-11-15,-1-9-24 16,-6-10 29-16,-3-14 12 16,0-3 30-16,-9-11 6 0,-10-18 22 15,-2-5 8-15,3-7 45 16,2-4-11-16,8-2-40 15,8 3 3-15,0 4-18 16,14 10 25-16,8 8-32 16,8 8 7-16,-2 7-16 15,2 7 10-15,3 0-3 16,-1 17 0-16,3 17 8 16,2 5 2-16,-7 11-2 15,1-1-2-15,-1 3-2 16,-4-1-4-16,5-2-12 15,3-3-81-15,-1-10-165 16</inkml:trace>
  <inkml:trace contextRef="#ctx0" brushRef="#br0" timeOffset="114469.29">10502 8464 765 0,'0'0'29'0,"0"0"14"16,0 0-3-16,0 0-29 15,0 0 1-15,0 0-5 0,130 59 7 16,-72-8-8-16,0 7 7 15,-6 11-13-15,-7-2 0 16,-9-2 0-16,-6-1-8 16,-14-8 5-16,-13-6-26 15,-3-11 0-15,-12-6 0 16,-18-12 17-16,-16-10 7 16,-6-9 5-16,-5-2 46 15,-1-15 3-15,9-14 22 16,19-7 7-16,21-10-23 15,9-10-21-15,42-8-34 16,19-11-1-16,21 3-7 0,6 7-5 16,3 7-7-1,-11 16 2-15,-8 11-13 0,-21 8 8 16,-17 12-26-16,-13 6-91 16,-12 5-44-16,-9 0-390 15</inkml:trace>
  <inkml:trace contextRef="#ctx0" brushRef="#br0" timeOffset="114897.37">11421 8620 753 0,'0'0'33'0,"0"0"-32"0,0 0 3 15,0 0-2-15,0 0 53 16,0 0-31-16,-334 191-13 16,310-145-5-16,15-6-6 15,9-1 0-15,16-5 0 16,20-11-13-16,9-10-22 16,10-12 1-16,-2-1-19 15,0-9 24-15,-15-16-8 16,-6-6 37-16,-17-8 7 15,-6-3 7-15,-9-4 42 0,0-1-33 16,-3 8 6-16,-12 11 16 16,9 9 22-16,3 13-4 15,3 3-19-15,0 3-42 16,0 0-2-16,6 9-12 16,12 16 12-16,3 9 0 15,6 12 2-15,-5 3 1 16,-7 1-3-16,0 0-3 15,-3-3-11-15,-5-8-131 16,2-12-142-16</inkml:trace>
  <inkml:trace contextRef="#ctx0" brushRef="#br0" timeOffset="115290.37">11682 8579 68 0,'0'0'707'0,"0"0"-630"16,0 0 9-16,0 0-41 16,0 0-45-16,0 0-2 15,12 53 2-15,10 13 32 16,5 1-32-16,-4-1 2 16,-4-3-8-16,-6-10 3 15,-7-7-30-15,-3-17-18 16,-3-9-27-16,0-13 62 15,0-7-3-15,-12 0 19 16,-1-20 10-16,-4-9-2 0,10-10 57 16,4-8-2-16,3-3-56 15,3-3 8-15,18 10-15 16,4 4 5 0,2 17-1-16,-2 11-4 0,5 10 2 15,-4 1-7-15,2 21 7 16,2 12-4-16,-1 9 2 15,0 3-4-15,-5 2-3 16,-2-7-56-16,2-2-109 16,-3-16-248-16</inkml:trace>
  <inkml:trace contextRef="#ctx0" brushRef="#br0" timeOffset="116044.22">12480 8514 793 0,'0'0'93'15,"0"0"-28"-15,0 0-22 16,0 0 9-16,0 0-52 16,0 0 0-16,-117 85-7 15,85-32 15-15,8 2-5 16,9-1-3-16,12-7 1 15,3-3-10-15,15-13-8 0,12-11-28 16,2-12 28-16,6-8-26 16,-2-10 41-16,-5-19-7 15,-1-15 18-15,-5-6-5 16,-4-6-1-16,-9 2-2 16,-9 6 26-16,0 10-22 15,0 13 26-15,-3 15-14 16,-3 8-9-16,2 2-16 15,-2 17 2-15,-1 20 3 16,4 13 3-16,3 11 6 16,0 7 10-16,0 9-1 15,2 1-15-15,-2 8 9 16,0 4-9-16,0-5 0 0,-6 0-3 16,-13-8-23-1,-8-7-11-15,-1-7-12 0,-11-8-71 16,-3-15 91-16,-7-14 9 15,4-12 20-15,5-14 4 16,10 0 46-16,15-17 46 16,15-20-14-16,3-13-58 15,36-14 4-15,26-14-28 16,19-14-3-16,13-1-8 16,0 1-28-16,-5 10 14 15,-5 7 9-15,-11 8-21 16,-9 1 18-16,-7 4 13 15,-8-2 6-15,-10-1 2 16,-8-8-1-16,-10 4 14 0,-12 6 19 16,-11 16-17-16,-1 14 23 15,0 16-7-15,-1 12-32 16,-14 5-2-16,-6 16 0 16,-7 26-11-16,-2 18 7 15,2 16 10-15,2 9 3 16,-4 4 10-16,2-2-17 15,4-8 3-15,8-4-4 16,10-11-2-16,6-11-41 16,6-20-170-16,19-16-255 15</inkml:trace>
  <inkml:trace contextRef="#ctx0" brushRef="#br0" timeOffset="116408.25">13685 7889 698 0,'0'0'32'0,"0"0"-32"0,0 0 6 15,0 0 26-15,0 0 24 16,0 0-29-16,-182 195 9 16,149-114-33-16,2 14 25 15,-2 14 19-15,3 7-38 16,5 2 19-16,5-11-28 15,13-9 0-15,7-15-8 16,10-18-114-16,22-19-161 16</inkml:trace>
  <inkml:trace contextRef="#ctx0" brushRef="#br0" timeOffset="118293.08">13873 8490 638 0,'0'0'61'15,"0"0"-60"-15,0 0-2 16,0 0 2-16,0 0 5 16,0 0 22-16,19 111-19 15,-11-76 13-15,-2 5-19 16,0 3 4-16,-3-4 10 15,-3 2-12-15,0-7-5 16,4-7 0-16,-4-7-8 16,0-9 7-16,0-8-22 15,0-3 13-15,0 0 10 16,0-17 36-16,0-7 7 0,0-8-22 16,0-1 16-1,0-4 9-15,0 2-35 0,3 1-7 16,0 4 15-16,3 10-19 15,-2 8 11-15,6 5-2 16,-3 4-6-16,8 3-6 16,6 3-10-16,4 16 0 15,5 12 7-15,-1 5-5 16,-4 4 9-16,-3-2 0 16,-4-4-12-16,-6-7 1 15,-2-8-49-15,-3-7 6 16,-5-7 18-16,-2-5 20 15,0-2 18-15,0-20 58 16,-2-7-43-16,1-4 79 0,1-4-52 16,0-2-21-16,8 3 19 15,14 0-37-15,4 6 7 16,2 6-10-16,2 14 6 16,-4 6-10-16,3 4 4 15,-5 4-11-15,4 19 9 16,2 8-6-16,-1 7 8 15,3 4 1-15,-8 2 10 16,-2 1-22-16,1 0 5 16,2-6-120-16,2-9-105 15</inkml:trace>
  <inkml:trace contextRef="#ctx0" brushRef="#br0" timeOffset="118631.2">14819 8029 599 0,'0'0'105'0,"0"0"-38"16,0 0 25-16,0 0-43 15,0 0-49-15,0 0 5 16,-10 49-5-16,33 13 75 15,5 11-48-15,6 7 4 16,1 5-7-16,-5 2-21 16,-9 2 9-16,-11-3-12 0,-9-4 0 15,-1-3-3-15,-6-6-5 16,-17-7-7-16,-7-9-24 16,-5-12-16-16,-6-8 21 15,-1-10-25-15,-2-12-10 16,-2-10 19-16,8-5-88 15,8-9-390-15</inkml:trace>
  <inkml:trace contextRef="#ctx0" brushRef="#br0" timeOffset="118865.58">15511 8156 916 0,'0'0'35'0,"0"0"-3"16,0 0 24-16,0 0-45 16,0 0-11-16,0 0-16 15,15 20-69-15,-4 11-29 16,1 5-226-16</inkml:trace>
  <inkml:trace contextRef="#ctx0" brushRef="#br0" timeOffset="119044.1">15511 8729 796 0,'0'0'176'0,"0"0"-172"16,0 0 43-16,0 0 36 15,0 0-68-15,0 0-8 16,-4 10-7-16,4-3-82 16,0-2-225-16,0 2-395 15</inkml:trace>
  <inkml:trace contextRef="#ctx0" brushRef="#br0" timeOffset="121391.59">9137 10757 673 0,'0'0'45'16,"0"0"-24"-16,0 0 5 16,0 0 68-16,0 0 10 0,0 0-77 15,-19 3-6-15,16 6-21 16,3 8 6-16,-3 13-6 15,0 7 7-15,3 9 6 16,0 3 14-16,0 1-26 16,12-1 15-16,9-6-13 15,1-4 9-15,5-5-9 16,4-12-3-16,-1-5-2 16,6-10-6-16,-2-7-6 15,-1-7 14-15,0-16-5 16,-8-10 21-16,-1-6-19 15,-12-4 3-15,-2-4 0 16,-2-2 17-16,-8 9-16 0,3 14 14 16,-3 12 15-16,0 8-28 15,0 6 11-15,3 0-13 16,-3 26-23-16,6 10 12 16,4 12 10-16,2 0 1 15,6-4 0-15,3-5-17 16,6-9 12-16,4-10-25 15,2-11 2-15,-3-9 25 16,3-2-9-16,-8-25 12 16,2-7 21-16,-5-12-18 15,-2-9 38-15,-1-5-16 16,-7-4-25-16,3 6 18 16,-6 8-15-16,-3 13-3 0,-6 18 0 15,4 9-2-15,-4 5-2 16,3 5-28-16,3 8-106 15,6 15-133-15,0 5-11 16</inkml:trace>
  <inkml:trace contextRef="#ctx0" brushRef="#br0" timeOffset="121810.99">10284 11100 809 0,'0'0'60'0,"0"0"-60"16,0 0 0-16,0 0 7 15,0 0 17-15,0 0 0 16,33 172-24-16,-24-116 0 16,-6 9 4-16,-3-2 5 15,0-5-9-15,0-7 0 0,-9-11 8 16,-10-10-8-16,-1-11 0 15,-8-8 1-15,-8-11 16 16,-1 0-15-16,-5-19 5 16,3-19-7-16,8-15-7 15,16-16-123-15,15-7-284 16</inkml:trace>
  <inkml:trace contextRef="#ctx0" brushRef="#br0" timeOffset="122607.85">10996 10737 534 0,'0'0'147'0,"0"0"-111"16,0 0 8-16,0 0 62 16,0 0-6-16,0 0-82 15,-17 3 4-15,17 0-22 16,0-3 0-16,0 1 25 0,0 2-18 16,11-3 26-16,14 2 3 15,17-2-26-15,19 0 36 16,12 0-46-16,2 0 2 15,-1 0-10-15,-5 0 12 16,-14 0-4-16,-16 0 0 16,-11 0-19-16,-14 0 12 15,-11 0 4-15,-3 0 0 16,0 0-1-16,0 0-6 16,-3 0-4-16,-11 0-55 15,-11 0-189-15,-2-6-503 16</inkml:trace>
  <inkml:trace contextRef="#ctx0" brushRef="#br0" timeOffset="122840.76">11119 11090 147 0,'0'0'654'0,"0"0"-654"16,0 0 0-16,0 0 63 16,0 0 58-16,0 0-73 15,208 3-43-15,-137-12 3 16,10-2-8-16,-2 2-31 16,-4-5-169-16,-14-6-409 15</inkml:trace>
  <inkml:trace contextRef="#ctx0" brushRef="#br0" timeOffset="123452.93">12171 10621 734 0,'0'0'139'16,"0"0"-139"-16,0 0 3 16,0 0-3-16,0 0 36 15,0 0-16-15,-103 198 10 16,99-152-30-16,4-2 0 15,7-6 1-15,23-7 6 16,7-6-14-16,9-10-8 16,7-12-43-16,-4-3 39 15,-7-6-14-15,-10-17 33 16,-3-11 18-16,-13 1-2 16,-6-7 36-16,-6-2-11 15,-4 9-33-15,0 5 33 0,0 10-28 16,0 11 7-16,0 7 22 15,0 0-42-15,0 12-1 16,0 21-4-16,3 11 5 16,13 2-1-16,3 4 1 15,7-8 0-15,4-8-8 16,2-12-11-16,7-9 0 16,0-12 17-16,3-1-4 15,1-18 5-15,-4-13 1 16,-8-7 0-16,-1-7 37 15,-7-6-31-15,-1-4 13 0,-9-1-18 16,-6 6 14-16,-5 11-18 16,-2 11 3-16,0 16 0 15,0 12-14-15,0 0-53 16,0 16-218-16,-9 8-144 16</inkml:trace>
  <inkml:trace contextRef="#ctx0" brushRef="#br0" timeOffset="123842.9">13054 10922 609 0,'0'0'221'16,"0"0"-214"-16,0 0 7 15,0 0 25-15,0 0 32 16,0 0-2-16,3 114-66 16,1-66 14-16,0 2-17 15,-4 1 0-15,0 3-4 16,0-6 6-16,0-5-2 15,-11-2 0-15,2-7 13 0,-4-9-16 16,1-8 3-16,-3-8 0 16,-6-4 1-16,-9-5 1 15,-6 0-2-15,-6-18 0 16,4-11-14-16,5-7-13 16,13-5-74-16,20-7-137 15</inkml:trace>
  <inkml:trace contextRef="#ctx0" brushRef="#br0" timeOffset="124931.03">13682 10720 512 0,'0'0'96'16,"0"0"-87"-16,0 0 11 16,0 0 32-16,0 0 3 15,0 0-7-15,253 7-31 16,-208-7 17-16,-9 0-24 0,-9 0-8 16,-12 0 21-16,-12 0-12 15,0 0-4-15,-3 0 36 16,0 0-29-16,-15 3-8 15,-14 2-6-15,-11 3-8 16,-6-2 2-16,2 2 0 16,8-1 6-16,13-2-7 15,7 0 12-15,10-3-5 16,6-2 0-16,0 0 8 16,6 0 2-16,19 0-9 15,14 0 21-15,4 0 14 16,-1 0-29-16,-3 0-7 15,-10 0 0-15,-3 0 9 16,-10 0-14-16,-5 0 5 0,-5 0 0 16,4-2-9-16,-4-3-44 15,4-4-203-15</inkml:trace>
  <inkml:trace contextRef="#ctx0" brushRef="#br0" timeOffset="125441.66">15266 10205 762 0,'0'0'68'0,"0"0"21"16,0 0-38-16,0 0-16 15,0 0-35-15,0 0-1 16,27 96 1-16,-27-37 0 16,0 4 3-16,-10-3-8 15,-12-1 7-15,-4-7-2 16,-10-8 0-16,-10-8 7 15,-17-9-7-15,-4-13 0 0,-9-9 0 16,9-5 12-16,12-2-8 16,16-18 65-16,12-2 11 15,15-3-51-15,12-5 6 16,0 3-25-16,15 1-3 16,18 7-7-16,10 5-2 15,-1 8 2-15,1 6-4 16,-4 2 3-16,-7 18-10 15,0 14 10-15,-8 9 1 16,1 10-8-16,-5 6 8 16,-4-3 0-16,0 3-2 15,4-5-38-15,2-5-87 0,1-10-193 16</inkml:trace>
  <inkml:trace contextRef="#ctx0" brushRef="#br0" timeOffset="126415.38">16062 10033 623 0,'0'0'66'16,"0"0"-44"-16,0 0-22 16,0 0 12-16,0 0 1 15,0 0 67-15,-120 82-31 16,78-16 12-16,-4 14-41 16,-9 14 7-16,-2 15 25 15,-2 2-41-15,7 4 10 16,16 0-18-16,16-6 8 0,20-6-10 15,9-13-1 1,44-7-9-16,31-13-40 0,19-22-123 16,21-15-116-16</inkml:trace>
  <inkml:trace contextRef="#ctx0" brushRef="#br0" timeOffset="127091.46">16264 10782 332 0,'0'0'407'0,"0"0"-386"16,0 0-11-16,0 0 0 15,0 0 113-15,0 0-33 16,0-18-58-16,26-3-28 16,9-9-1-16,1-9-3 15,-3-7 0-15,-5-7 11 16,-1-10-12-16,-5-2 1 15,-11-2 0-15,-5 8-8 0,-6 9 12 16,0 14-4-16,0 16 0 16,-3 12 3-16,3 8-15 15,0 8 11-15,0 28-26 16,0 23 19-16,3 17 4 16,10 11 4-16,2 8 0 15,3-6 8-15,-6-2-5 16,-3-12-3-16,-2-16 0 15,-3-15-5-15,-4-11 1 16,0-16-3-16,0-8-6 16,0-9-27-16,-3 0 40 15,-8-20 16-15,-1-13-16 0,-1-4 35 16,8-8-19 0,5-5 13-16,0 0-11 0,12 0-9 15,12 5-2-15,13 12-7 16,2 16-1-16,3 10-7 15,1 7 0-15,-4 24 8 16,-7 18 0-16,0 12 11 16,-10 6 0-16,-1 5-10 15,-12-2 7-15,-2-4-14 16,2 1 6-16,5-8-23 16,-2-6-87-16,8-9-228 15</inkml:trace>
  <inkml:trace contextRef="#ctx0" brushRef="#br0" timeOffset="128763.05">17083 10998 508 0,'0'0'221'0,"0"0"-181"16,0 0-17-16,0 0 20 16,0 0-40-16,0 0 46 15,-18 75 12-15,18-41-52 16,0-2-1-16,6-6-8 0,9 2 11 16,1-6-15-1,6-8 4-15,5 0-35 0,5-11 1 16,-4-3-68-16,2 0 18 15,-6-8 33-15,-9-12 41 16,-5-5 10-16,-7-3 22 16,-3 5-5-16,0 0 28 15,0 8-5-15,0 4-1 16,0 8 27-16,0 3-53 16,0 0-13-16,0 22-12 15,0 9 0-15,6 6 6 16,4 1 6-16,13-7-22 0,4-1-23 15,5-11-36 1,9-9 14-16,2-7 4 16,-4-3 14-16,-6-13 49 15,-11-16 5-15,-9-5 92 0,-2-8 27 16,-8-3-21-16,-3 0-44 16,0-5-15-16,0 5-34 15,0 1 3-15,-7 15-13 16,7 5-13-16,-4 15-19 15,4 6-123-15,0 3-81 16</inkml:trace>
  <inkml:trace contextRef="#ctx0" brushRef="#br0" timeOffset="129220.82">17907 10383 162 0,'0'0'466'16,"0"0"-380"-16,0 0-12 15,0 0 30-15,0 0-36 0,0 0-52 16,35-33-2-16,2 30-14 16,8 3 0-16,0 0-7 15,1 3 12-15,-4 13-5 16,-3 4 0-16,-7 7 1 16,-3 4-9-16,-5 3 8 15,-8 10 0-15,-9 4-9 16,-7 3 5-16,0 5 4 15,-1-3 0-15,-15-4 1 16,-7-6-9-16,-5-2 8 16,-8-12 0-16,-7-7-9 15,1-8 7-15,-1-4 2 0,7-6 0 16,11-4-8 0,12 0-5-16,13-11-64 0,13-11-154 15</inkml:trace>
  <inkml:trace contextRef="#ctx0" brushRef="#br0" timeOffset="129462.69">18549 10486 765 0,'0'0'70'0,"0"0"-15"15,0 0 26-15,0 0-46 16,0 0-20-16,0 0-6 0,-102 56 0 15,85-6 3-15,0 5-10 16,5 2 9-16,8-1-12 16,4-3 1-16,0-3 0 15,17-11-4-15,12-6-63 16,10-10-43-16,9-13-68 16,2-10-298-16</inkml:trace>
  <inkml:trace contextRef="#ctx0" brushRef="#br0" timeOffset="129800.38">19014 9847 342 0,'0'0'329'0,"0"0"-274"16,0 0-30-16,0 0-22 16,0 0 40-16,0 0 49 15,14 126-70-15,-2-71-2 16,-5 3-14-16,0-2-1 15,-2-3-5-15,-4 0 14 0,-1-11-33 16,0-8 4-16,0-11-87 16,0-13-34-16,-7-10-284 15</inkml:trace>
  <inkml:trace contextRef="#ctx0" brushRef="#br0" timeOffset="130032.86">18953 9621 689 0,'0'0'66'15,"0"0"-59"-15,0 0-1 16,0 0 23-16,0 0-29 15,0 0-23-15,7-11-41 16,2 35-81-16,-5 2-124 16</inkml:trace>
  <inkml:trace contextRef="#ctx0" brushRef="#br0" timeOffset="130227.34">18719 9969 452 0,'0'0'87'0,"0"0"-10"0,0 0-31 16,0 0 30-16,0 0-11 15,0 0-64-15,-7 238 15 16,21-174-16-16,6-2-3 16,-1-6-1-16,10-10-88 15,8-15-164-15</inkml:trace>
  <inkml:trace contextRef="#ctx0" brushRef="#br0" timeOffset="130495.63">19353 9749 676 0,'0'0'62'15,"0"0"-62"-15,0 0 0 16,0 0 67-16,0 0-12 16,0 0 10-16,98 234-56 15,-60-161 5-15,-4 6-14 16,-4 5 8-16,-9-2-15 16,-15-6 7-16,-6-11-35 15,-11-9 1-15,-23-6-70 16,-12-8-5-16,-10-11-180 15</inkml:trace>
  <inkml:trace contextRef="#ctx0" brushRef="#br0" timeOffset="130811.78">19216 11008 896 0,'0'0'52'0,"0"0"-37"15,0 0-15-15,0 0 4 16,0 0-6-16,0 0 2 16,340-27-24-16,-296 27-73 15,-9-4-94-15,-12-1-242 16</inkml:trace>
  <inkml:trace contextRef="#ctx0" brushRef="#br0" timeOffset="131484.51">20245 10495 92 0,'0'0'731'0,"0"0"-722"16,0 0 0-16,0 0 12 16,0 0-4-16,0 0 19 15,-175 114-30-15,175-63 7 16,2-1-10-16,28-3-3 16,17-8-8-16,14-9 5 15,11-10-47-15,-2-13-32 16,-7-7-2-16,-15-2 29 15,-15-20 55-15,-11-4 10 16,-12-1 23-16,-10 0 53 0,0 5-47 16,-12 5-1-16,-5 5 4 15,-2 7-42-15,8 5 17 16,5 1-17-16,0 23 1 16,6 7 7-16,0 13 10 15,3 6 30-15,6 1-22 16,2 7-26-16,-3 1 22 15,0 0-22-15,-5 0 2 16,-3 1-5-16,0-6 3 16,0 0-9-16,-11-4-13 15,-5 0-54-15,-2-8 15 16,-5-10 0-16,0-13 5 16,-9-12 47-16,-1-7-18 0,-1-4-7 15,0-22-53-15,1-14-96 16</inkml:trace>
  <inkml:trace contextRef="#ctx0" brushRef="#br0" timeOffset="132024.07">20947 10132 715 0,'0'0'130'0,"0"0"-130"16,0 0-15-16,0 0 15 16,0 0 51-16,0 0-44 15,0 0 7-15,2 268-10 16,-1-213 9-16,-1-7-26 15,0-6-13-15,0-8-125 0,0-16-210 16</inkml:trace>
  <inkml:trace contextRef="#ctx0" brushRef="#br0" timeOffset="132214.6">20855 9956 779 0,'0'0'24'15,"0"0"-10"-15,0 0-14 0,0 0-8 16,0 0-8-16,0 0-119 16,-28 47-90-16</inkml:trace>
  <inkml:trace contextRef="#ctx0" brushRef="#br0" timeOffset="132424.06">20554 10265 678 0,'0'0'70'0,"0"0"-70"16,0 0-1-16,0 0 1 0,0 0 21 15,0 0-17-15,70 227 0 16,-32-187-4-16,4-2-55 16,9-14-138-16,-2-7-310 15</inkml:trace>
  <inkml:trace contextRef="#ctx0" brushRef="#br0" timeOffset="132673.38">21223 10106 376 0,'0'0'358'0,"0"0"-351"0,0 0-7 16,0 0 11-16,0 0 36 15,0 0-9-15,39 263-37 16,-27-188 13-16,-1-7-14 15,-5 5-1-15,-3-7-11 16,-3-7-27-16,0-9-35 16,-12-14-81-16,-23-16-148 15</inkml:trace>
  <inkml:trace contextRef="#ctx0" brushRef="#br0" timeOffset="133009.53">21698 9902 652 0,'0'0'43'15,"0"0"-39"-15,0 0-4 16,0 0 79-16,0 0 25 16,0 0-84-16,119 475 19 15,-83-341-11-15,-11-7-28 0,-17-3 8 16,-8-6-5 0,-24-6-3-16,-17-7 0 0,-14-6-3 15,-13-8-4-15,-17-10-41 16,-12-5-75-16,-11-11 34 15,1-19-169-15</inkml:trace>
  <inkml:trace contextRef="#ctx0" brushRef="#br0" timeOffset="133698.69">22421 10519 262 0,'0'0'546'0,"0"0"-538"16,0 0 13-16,0 0-21 0,0 0 14 16,0 0-14-16,92 32 1 15,-54-3 1-15,2 2 7 16,2 6-8-16,-6 2-1 16,-4 6 0-16,-3 2 6 15,-10 3-13-15,-2 3 7 16,-16 0-43-16,-1-2 5 15,-11-7-42-15,-17-4-10 16,-13-13 15-16,-6-10-2 16,-5-8 38-16,0-9-5 15,7 0 39-15,9-11 4 0,16-17 1 16,20-9-86 0</inkml:trace>
  <inkml:trace contextRef="#ctx0" brushRef="#br0" timeOffset="133932.06">23007 10618 763 0,'0'0'116'16,"0"0"-104"-16,0 0-3 15,0 0 49-15,0 0-34 16,0 0 19-16,-228 156-21 0,209-97-14 15,10 2 4 1,9 3-6-16,5 1-7 0,24-4 1 16,13-5-66-16,8-11-67 15,8-8-165-15</inkml:trace>
  <inkml:trace contextRef="#ctx0" brushRef="#br0" timeOffset="134689.04">23210 11076 741 0,'0'0'50'16,"0"0"-42"-16,0 0-8 16,0 0 44-16,0 0-34 15,0 0-3-15,-4 0-7 16,4 0 0-16,0 0-2 15,0 0 5-15,0 0-3 0,0 0 26 16,0 0-13 0,0 0 33-16,0 0-19 0,0 0-7 15,0 0 12-15,0 0-30 16,0 0 10-16,0 0 7 16,0 0-13-16,0 0 9 15,0 0-4-15,0 0-8 16,0 0 17-16,0 0-15 15,0 0-3-15,0 0 13 16,0 0-5-16,0 0-1 16,0 0-2-16,0 0 1 15,0 0 10-15,0 0-18 0,0 0 4 16,0 0 12-16,0 0-8 16,0 0 6-16,0 0-14 15,0 0 2-15,0 0-14 16,0 0 12-16,0 0 0 15,0 0-5-15,0 0 4 16,0 8-7-16,0 11 7 16,-5 7 1-16,-2 5-9 15,-4 7 10-15,-2 10-1 16,1 3 9-16,1 13 2 16,0 5-9-16,5 1-2 15,-5-1 7-15,-1-9-24 16,-3-10 16-16,-4-11-39 0,-3-10 22 15,-5-8-17 1,-4-12 35-16,-7-9 0 0,-4-6-10 16,-2-25 3-16,6-8-13 15,8-14-90-15,18-10-157 16</inkml:trace>
  <inkml:trace contextRef="#ctx0" brushRef="#br0" timeOffset="135350.87">23227 10899 256 0,'0'0'603'0,"0"0"-591"16,0 0-12-16,0 0 0 16,0 0-3-16,0 0-28 15,32 15-158-15</inkml:trace>
  <inkml:trace contextRef="#ctx0" brushRef="#br0" timeOffset="141884.84">16049 11790 628 0,'0'0'104'16,"0"0"-72"-16,0 0 12 15,0 0 40-15,0 0-45 16,0 0-2-16,0 0-27 15,0 0 2-15,0 0-13 16,0 1 1-16,12 5 0 16,16 1 3-16,27 6-1 15,29-7 36-15,30 1-12 16,26 2-18-16,15-2 6 16,12 2-14-16,1-1 0 15,4 5-7-15,-3-3 11 16,0 0-4-16,6-1 0 0,4-1 8 15,6-5-9-15,0-1 1 16,7-2-7-16,1 0 3 16,-7-2-22-16,-16-6 17 15,-22 0 3-15,-24 1-18 16,-29 0 20-16,-11 1 4 16,-11-2 0-16,-2-1-8 15,-2 1 12-15,0 2-4 16,2 0 0-16,-4-1 6 15,-1 1-8-15,-3 5 2 0,-5-5 0 16,-6 6-4-16,-9 0 7 16,-1 0-3-16,-15 0 0 15,0 0 4-15,-3 0-5 16,-4 0 1-16,1 0 0 16,2 0-4-16,0 0 4 15,1 0 0-15,0 0 0 16,-1 0 10-16,4 0-16 15,-7 0 6-15,-2 0 0 16,-1 0-1-16,-5 0 2 16,-1 0-1-16,-2 0 0 15,1 3 1-15,0 0-1 16,-1-2 0-16,3 2 1 16,3 0-5-16,-3-3 5 15,4 3-1-15,-2-2 0 0,-1-1 6 16,-6 0-9-16,-1 0 3 15,-3 0 0-15,-1 0-3 16,1 0 3-16,4 3 0 16,4-3-3-16,1 0 9 15,10 3-6-15,2-3 0 16,-1 0 3-16,-1 0-6 16,-5 0 6-16,-4 0-3 15,-6 0 1-15,-4 0 13 16,-3 0-14-16,0 0 0 15,0 0 0-15,0 0-8 16,0 0 8-16,0 0 0 16,0 0-4-16,0 0 14 0,0 0-10 15,0 0 0-15,0 0 4 16,0 0 2-16,0 0-6 16,0 0 0-16,0 0 2 15,0 0 4-15,0 0-6 16,0 0 0-16,0 0 9 15,0 0-12-15,0 0 3 16,0 0 0-16,0 0 4 16,0 0 1-16,0 0-5 15,0 0 0-15,0 0 11 16,0 0-15-16,0 0 4 16,0 0 0-16,0 0-4 15,0 0 7-15,0 0-3 16,0 0 0-16,0 0 8 0,0 0-14 15,0 0 6-15,0 0 0 16,0 0-1-16,0 0 9 16,0 0-8-16,0 0 3 15,0 0 6-15,0 0-10 16,0 0 1-16,0 0 0 16,0 0-8-16,0 0 13 15,0 0-5-15,0 0 0 16,0 0 9-16,0 0-10 15,0 0 1-15,0 0 0 0,0 0 7 16,0 0 0-16,0 0-1 16,0 0-5-16,0 0 11 15,0 0-14-15,0 0 2 16,0 0 0-16,0 0-1 16,0 0 3-16,0 0-2 15,0 0 0-15,0 0 7 16,0 0-12-16,0 0 5 15,0 0 0-15,0 0-5 16,0 0 5-16,0 0 0 16,0 0 0-16,0 3 5 15,0-3-7-15,0 0 2 16,0 0 0-16,0 0-1 0,0 0 2 16,0 0-1-1,0 0 0-15,0 0 4 0,0 0-4 16,0 0 0-16,0 0 2 15,0 0-7-15,0 0 5 16,0 0 0-16,0 0 0 16,0 0 8-16,0 0-6 15,0 0-2-15,0 0 3 16,0 0-5-16,0 0 7 16,0 0-5-16,0 0 3 15,0 0 7-15,0 0-7 16,0 0-3-16,0 0 1 15,0 0-13-15,0 0 12 16,0 0 0-16,0 0 0 0,0 0 8 16,0 0-8-16,0 0 0 15,0 0 0-15,0 0-12 16,0 0 12-16,0 0 0 16,0 0-3-16,0 0 7 15,0 0-4-15,0 0 0 16,0 0 7-16,0 0-13 15,0 0 6-15,0 0 0 16,0 0-3-16,0 0 8 16,0 0-5-16,0 0 0 15,0 0 5-15,0 0-16 16,0 0 9-16,0 0-28 16,0 0 27-16,0 0-24 0,0 0 10 15,0 0-12 1,0 1-40-16,-10 4-35 0,-12-5-81 15,-15 0-430-15</inkml:trace>
  <inkml:trace contextRef="#ctx0" brushRef="#br0" timeOffset="144239.06">8648 12233 526 0,'0'0'16'0,"0"0"41"16,0 0-14-16,0 0-34 16,0 0-4-16,0 0 20 15,0 0 16-15,207-43 31 16,-113 42-32-16,17-1-3 16,26-1-27-16,27 3-4 15,42-8 5-15,31 2-11 16,18-7 0-16,21-3-12 15,9-2 12-15,0 2-14 0,-9-4 7 16,-26 1-39-16,-20-1 42 16,-27-3-3-16,-12 3 7 15,-9-6-11-15,-14-1 11 16,-11 5-37-16,-24 1-3 16,-26 5 13-16,-33 3 25 15,-24 2 2-15,-25 8 0 16,-18 0 7-16,-5 0 25 15,-2 3 48-15,0 0-18 16,0 0-36-16,0 0 6 16,0 0-22-16,0 0-4 15,0 0 1-15,0 0-3 16,0 0-4-16,0 0 1 0,0 0 8 16,0 0-13-1,0 0 4-15,0 0 0 0,0 0-8 16,0 0 9-16,0 0-1 15,0 0 0-15,0 0 10 16,0 0-13-16,0 0 3 16,0 0 0-16,0 0-4 15,0 0 4-15,0 0 0 16,0 0-1-16,0 0 13 16,0 0-12-16,0 0 0 15,0 0 0-15,0 0-4 16,0 0 5-16,0 0-1 15,0 0 0-15,0 0 10 16,0 0-11-16,0 0 1 0,0 0 0 16,0 0-7-16,0 0 7 15,0 0 0-15,0 0 0 16,0 0 12-16,0 0-10 16,0 0-2-16,0 0 0 15,0 0-3-15,0 0 3 16,0 0 0-16,0 0-4 15,0 0 14-15,0 0-10 16,0 0 0-16,0 0 5 16,0 0-7-16,0 0 2 15,0 0 0-15,0 0-5 16,0 0 15-16,0 0-10 16,0 0 0-16,0 0 3 0,0 0-7 15,0 0 4-15,0 0 0 16,0 0-7-16,0 0 16 15,0 0-9 1,0 0 0-16,0 0 6 0,0 0-12 16,0 0 6-16,0 0 0 15,0 0-4-15,0 0 7 16,0 0-3-16,0 0 0 16,0 0-3-16,0 0-3 15,0 0-84-15,-3 3-106 16,-25-3-82-16</inkml:trace>
  <inkml:trace contextRef="#ctx0" brushRef="#br0" timeOffset="146368.97">21123 12112 545 0,'0'0'86'16,"0"0"-77"-16,0 0 9 15,0 0 11-15,0 0 30 16,0 0-20-16,0 0-32 0,15-12 1 15,-1 6-8 1,-8 4 4-16,-2 0-8 0,-1-1 4 16,-3 3 0-1,2 0 4-15,-2 0 4 0,0 0-3 16,0 0 1-16,0 0 1 16,0-2 21-16,0 2-22 15,0 0 2-15,0 0 27 16,0 0-35-16,0 0 12 15,0 0-12-15,0 0 2 16,-8-3-12-16,-9-1 9 16,-9 1-51-16,-4 3 27 15,-1-3-1-15,-2-1 26 16,-4 1-4-16,-2 0-3 16,-3-1-1-16,-7 4 3 0,0-3 5 15,5 2-11-15,2-2 15 16,6 0-4-16,4 3 0 15,2-3 3-15,11 3-4 16,6 0 1-16,3-1 0 16,9 1 27-16,1 0-20 15,0 0 5-15,0-3-6 16,0 3-2-16,14-2-8 16,17-2 1-16,15 0 3 15,14 1-6-15,1 0 6 16,3 3 0-16,2 0 0 15,1-3 9-15,6-1-12 0,-6 4 3 16,-4-3 0 0,-11-1-9-16,-18 4 16 0,-13 0-7 15,-14 0 0-15,-7 0-7 16,-14 0-8-16,-31 0-1 16,-23 0-2-16,-21 4 8 15,-8 3-19-15,-6-4 29 16,3-3 0-16,6 0 3 15,9 0-3-15,12 0 0 16,9 0 0-16,13 0 6 16,11 0 1-16,18 0 1 15,7 0 33-15,10 0-24 16,5 0 18-16,0 0-35 16,29 0 1-16,17 0-3 0,21 0-9 15,27-7 11-15,17 0 0 16,9 1 8-16,7 2-9 15,-10 1 1-15,-12 1 0 16,-14-3-6-16,-22 5 6 16,-23-2 0-16,-25 2-1 15,-19 0-25-15,-5 0 3 16,-41-3 8-16,-22 3 8 16,-25 0 0-16,-17 0-4 15,-5 0 11-15,-10 0-5 16,11 0 12-16,9 0-6 15,18 0 2-15,17 0 5 16,24 0 2-16,20 0-5 0,17 0 13 16,7 0 27-1,24 0-44-15,24-5 4 0,26-1-5 16,22-3 7-16,11 2-10 16,9 0 3-16,1 2 0 15,-10 0-2-15,-16 2 14 16,-18 0-12-16,-21 3 0 15,-23 0 11-15,-19 0-10 16,-7-1 0-16,-3 1 18 16,0 0 56-16,0 0-54 15,0 0 4-15,0 0-21 16,0 0 10-16,0 0-18 16,0 0 4-16,0 0-4 0,0 0-5 15,0 0-34-15,-4 0-82 16,-22 0-166-16</inkml:trace>
  <inkml:trace contextRef="#ctx0" brushRef="#br0" timeOffset="153975.57">11889 12639 827 0,'0'0'0'0,"0"0"-39"16,0 0 28-16,0 0-4 15,0 0 30-15,0 0-14 16,0 0-1-16,-25 3 5 15,34 38-5-15,0 8 16 16,1 10-12-16,-3 4 12 16,-1 0-9-16,-4 3 1 0,-2-1-8 15,0 2 14-15,0-1-9 16,0 4-5-16,0 3 3 16,0 2 8-16,0 1-4 15,12 3 7-15,6 7 15 16,6 0-29-16,4 4 17 15,-1-2-17-15,-5-8 0 16,-2 2-2-16,-4-6 17 16,-7-3-15-16,-3-4 5 15,-2-9 8-15,4-1-7 0,1 1 2 16,0-1-5 0,2 6 1-16,5 7 6 0,3 6-10 15,-4 7 0-15,3 4 10 16,-6-6-13-16,1-7 3 15,-2-6 0-15,-5-3-7 16,-3-9 16-16,0 2-9 16,4-5 29-16,-1 1-24 15,3 0 22-15,6 4-27 16,-6 3 3-16,0 6-4 16,1 5 2-16,-7 5-1 15,-2-3 0-15,2-1 6 16,0-9-8-16,4-7 2 0,-1-2 0 15,1-4-1 1,-1 7 1-16,-3-2 0 0,3 3 0 16,-3 2 11-16,3 2-14 15,-2-2 3-15,4 2 0 16,1 0 2-16,-3 0-2 16,-3-6 0-16,4-3 0 15,-4-3 5-15,1-7-5 16,1 4 0-16,3 1 0 15,-2-2-3-15,1 3 8 16,2-2-5-16,-3-5 0 16,-3-1 9-16,1-5-9 15,4-7 0-15,-2-4 0 16,0-1-4-16,0-8 5 16,0-2-1-16,1-2 0 0,-3 2 8 15,-2 0-6 1,1-3-2-16,-2 2 3 0,3-5-5 15,-4-2 2-15,3 1 0 16,-3-7-1-16,0 3 6 16,3 2-3-16,-3-2-2 15,0 5 2-15,0 1-3 16,0 1 1-16,0 1 0 16,0 2 2-16,0-7 0 15,3-1-2-15,-3-4 0 16,0 1 4-16,4 1-7 15,-4 5 6-15,0 2-2 0,0 7 33 16,0 6-16 0,0 4-6-16,0 0-12 0,0-1 7 15,0-2-9-15,0-3 2 16,0-4 0-16,0-1-7 16,3-3 13-16,0-2-6 15,0 2 0-15,0-2 6 16,0 3-4-16,-3 3-2 15,3 5 0-15,-3-2 0 16,0-3 0-16,3 1 0 16,1-4 0-16,3-2 11 15,0-2-14-15,-4-6 3 16,0-2 0-16,0 2 2 0,0-3 0 16,0 2 5-16,-3 1 1 15,0-4 0-15,3 0-11 16,-3-2 3-16,0 1 0 15,0-2-4-15,0 0 9 16,4 0-5-16,-4 0 1 16,0 0 10-16,0 0-5 15,0 0-3-15,0 0-3 16,0 0 17-16,0 0-14 16,3 0-1-16,1 0-2 15,9 0-1-15,3-9-5 16,6-1 6-16,7 0-16 0,8 1 14 15,2-1-10 1,3 0 6-16,7 0-1 0,6 3-10 16,6-3 13-16,8 3 3 15,9 4 0-15,12-2-6 16,4 5-12-16,4 0 4 16,6 0 0-16,3 0-17 15,6 0 21-15,8 0-5 16,6 0-7-16,3 0 23 15,10 0-13-15,5-1 10 16,1-5 0-16,4-2 6 16,3 2-4-16,-4-1 2 15,3 4-1-15,-2 0 5 16,3-3-3-16,-4 5-2 16,-3-6 0-16,-7 4 4 0,1 0-4 15,-13-3 0-15,0 1 5 16,-2 1-13-16,-4 2 17 15,-8-1-8-15,2 3 8 16,-4-3-4-16,2 1-1 16,-2 0-4-16,-1-1-1 15,-6 0-7-15,-7 1 7 16,-6 2 1-16,0-1-5 16,-6 1 10-16,2 0-4 15,4 0 7-15,4 0-3 16,2 0-8-16,7 0 3 15,2 0 0-15,6 1-4 0,-3 4 4 16,1-5 0 0,5 3 0-16,-2-1-9 0,1-2 5 15,2 2 4-15,2-2 0 16,-2 0-8-16,3 0 12 16,4 0-4-16,-3 0 0 15,4 0 6-15,-1 0-1 16,2 0-5-16,3 0 3 15,2 3-10-15,0 0 12 16,-4-3-5-16,7 0 0 16,0 0 7-16,1 0-12 15,2 0 5-15,-3 0 0 16,0 0-5-16,4 0 5 0,-1-3 0 16,-2-2 7-16,1 3-2 15,-1-7-4-15,-4 0-1 16,-1-3 7-16,-5-3-11 15,-1 1 6-15,-3-2-2 16,-6-1 0-16,-8 4 6 16,-12-1-5-16,-11-1 3 15,-12 3-4-15,-10 0 34 16,-4 2-17-16,-6-2 14 16,1-1-9-16,0 1-19 15,-3 3 6-15,-3 2-9 16,-8-2 0-16,-5 4 2 0,-14 0 2 15,-7 4 7 1,-8-2 25-16,-4 3-22 0,0 0 30 16,0 0-22-16,0 0-22 15,0 0 0-15,0 0 0 16,0 0-19-16,0 0-7 16,0-8-51-16,-15-8-85 15,-22-16-390-15</inkml:trace>
  <inkml:trace contextRef="#ctx0" brushRef="#br0" timeOffset="156455.37">19677 13430 289 0,'0'0'55'0,"0"0"-19"16,0 0 16-16,0 0-17 15,0 0 39-15,0 0-20 16,0 0-13-16,-48-58 18 16,28 48-5-16,0-9-15 0,-9 2 10 15,-7-2-38-15,-13-5-7 16,-18 4 5-16,-15 0 0 16,-19 3-9-16,-17 1 0 15,-10 4 2-15,-8 2-11 16,-1 1 9-16,7-2 0 15,7 5 0-15,9-2 9 16,11 2-9-16,1 3 0 16,5 3 5-16,-1 0-12 15,-2 0 7-15,-7 0 0 16,-1 9-10-16,2 5 20 16,5-1-10-16,7 2 0 15,6-1 4-15,1-1-7 0,1 4 3 16,-5 0 0-16,0 3-4 15,0 5 5-15,3 2-1 16,0 7 0-16,-2-1 8 16,-1 1-13-16,4-2 5 15,3-3 0-15,-1 5-6 16,0 2 9-16,4 3-3 16,1 4 0-16,1 3 8 15,1 0-8-15,-4 4 0 16,8-1 0-16,3 2-8 15,15 5 10-15,8 0-2 16,5 3 0-16,2 2 4 0,4 1-10 16,6-3 6-1,-2-3 0-15,3-3 1 0,2 0-1 16,-1 2 0-16,-1-1 0 16,1 2 9-16,-6 4-11 15,1 2 2-15,-1 5 0 16,-1 1-4-16,3 1 8 15,-5-2-4-15,3-5 0 16,-5-2 4-16,1 3-4 16,0-5 0-16,-4 3 0 15,7-5 0-15,5-5 0 16,4-3 0-16,9 2 9 16,-2-4-1-16,13 3-5 15,4 1-3-15,3 0 1 16,0-4 4-16,13 1-3 0,7 2-2 15,5-3 10-15,5 4-8 16,6 2 15-16,2-2 2 16,15-1-16-16,5-2 19 15,7-4-19-15,12 3 7 16,8-3 9-16,6 3-18 16,13-6 15-16,-3 0-9 15,13-8-6-15,1-6 20 16,6-7-20-16,7-4 7 15,3-5 2-15,2 2-5 16,2-2-1-16,1 1-3 16,4-2 6-16,0-1 2 0,5-4-8 15,5 1 2-15,5-5 9 16,4 0-7-16,4-3 12 16,3-10-2-16,3-1-8 15,0-6 14-15,-4 1-21 16,-5-1 0-16,1-3-1 15,-7-4 7-15,-9-2-6 16,2-4 0-16,-5-3-3 16,-8-1-1-16,-3-2 4 15,-5-3 0-15,-10-5-3 16,-2-4 9-16,-3-4-6 16,-9 1 0-16,-3 2 3 15,-8-1-7-15,-8 3 4 0,-7-2 0 16,-9-5-2-16,-9-2 7 15,-7-3-5-15,-6-1 0 16,-11 0 8-16,-4-3-12 16,-10 3 4-16,-7 0-11 15,-9 3 3-15,-4 5 10 16,0 1-2-16,-10 2 0 16,-3-2-1-16,2-2 1 15,2-7 0-15,3 0 0 16,0-2-8-16,2-1 5 15,4 3-7-15,0 3 7 16,0 2-23-16,-1 2 21 0,-8 8 5 16,-7-1-1-1,-13 3-12-15,-14-3 9 0,-6-1-1 16,-6-1-21 0,0 0 16-16,3-2 4 0,-2 0 6 15,-2-3-25-15,1-4 20 16,3-3-7-16,0-5 12 15,0 1 0-15,-3 8-16 16,2 6 15-16,-2 7-6 16,-3 5-12-16,-10 7 2 15,-10 4-47-15,-6 5-47 16,-2 5 20-16,-4 4-172 16</inkml:trace>
  <inkml:trace contextRef="#ctx0" brushRef="#br0" timeOffset="158146.29">18216 13844 380 0,'0'0'2'16,"0"0"0"-16,0 0 90 15,0 0 19-15,0 0-13 16,0 0-21-16,-101-111-52 16,69 94 32-16,-9 5-45 15,-16 4-5-15,-17 2-8 16,-14 6 8-16,-14 0-7 15,-4 3 0-15,5 13 5 16,7 1-9-16,7 5 4 16,12-1 0-16,10 1-1 0,10 6 3 15,3-1-2-15,-8 5 0 16,-1 4 11 0,-3 5-14-16,-1-2 3 0,6 3 0 15,4 1-3-15,3-2 5 16,4 1-2-16,2-6 0 15,1 1 2-15,-1-2-2 16,1-1 0-16,-4 2 0 16,0-2 1-16,-1 2-1 15,-1-4 0-15,4 2-3 16,3 2 12-16,9-3-9 16,-1 4 0-16,6-1 2 15,2 0-6-15,5 3 4 16,3 5 0-16,4-1-5 0,5 3 17 15,-1 0-12-15,-4-2 0 16,3-2 1-16,3-3 1 16,-3 1-2-16,3-1 0 15,-2 1-2-15,4 1 11 16,-1 3-9-16,0-2 0 16,2 3 3-16,2-4-10 15,3 1 7-15,2 0 0 16,0-5 8-16,7 3-2 15,12-7 3-15,7 3-8 16,7-2 11-16,10 1-8 16,7-1-4-16,5 2 0 0,5-3-1 15,1 4 10 1,0-5-9-16,2 1 0 0,5-5 5 16,10-8-1-16,4-7-4 15,9-11 0-15,6-2 6 16,6-10 0-16,4-10-6 15,1 1 0-15,-4-5-16 16,-7 1 15-16,-6 3-12 16,-3-2-12-16,-7-1 19 15,-3 3-14-15,1-4 6 16,4-2 12-16,-1-2-29 16,-1 3 8-16,2-1 0 15,-1 2 8-15,3 4 6 16,0 0 8-16,-5 2 1 15,4 1 1-15,1 3 9 0,0-1-1 16,6 1-9-16,-3-5 1 16,-6 1-1-16,-2-2 2 15,-2-4-2-15,-11 2 0 16,-1 0 5-16,-7 2-5 16,-1 1 3-16,-3 4 7 15,0 1 15-15,3-1-22 16,-2-2-2-16,-4-1-1 15,-7-1 0-15,-3-6 0 16,-9-3 0-16,-7-1 0 16,-4-8-4-16,-5-1 5 15,0-5-1-15,-4-1 0 0,-1 2-2 16,0-2-5-16,-4 1 7 16,-2 0 0-16,-6 7-6 15,0-1 6-15,0 3 0 16,-6 0 4-16,-14-7 6 15,-2 0-11-15,-11-2 1 16,-7-2-1-16,-4 3-5 16,-2 0-17-16,0 1 20 15,-2 5-1-15,0-3-4 16,-2 2 7-16,-5-2 1 16,-3-1 0-16,-8 4-7 15,-4 2 7-15,-12 1 0 16,-8 6-5-16,-1 7 12 0,-1 2-7 15,2 7 0-15,5 6 0 16,11-3-4-16,1 8 4 16,9 0 0-16,-1-3-4 15,3 3 10-15,-6 0-6 16,3-1 0-16,-5-1-1 16,3-5-4-16,0-2 5 15,1 1 0-15,5 2-3 16,2 3-1-16,10 3-39 15,11 0-71-15,8 16-88 16,7 4-206-16</inkml:trace>
  <inkml:trace contextRef="#ctx0" brushRef="#br0" timeOffset="159149.65">17820 14529 156 0,'0'0'466'16,"0"0"-464"-16,0 0 18 0,0 0 14 16,0 0 4-16,0 0 8 15,-56-54-25-15,44 48 7 16,-8 3-24-16,-10 3 5 16,-12 0-13-16,-10 0 7 15,-6 0-3-15,-5 9 2 16,-1 1 10-16,0 5-8 15,-2-1-4-15,8 1 1 16,0 1 2-16,2 1-3 16,1 3 5-16,-1 2 8 15,-2 4-7-15,4 1 1 16,0 7-7-16,8 1 7 16,6 9 2-16,7 1-3 15,4 2-5-15,6 2-1 16,7-2 12-16,6 3-12 0,6-4 0 15,4 3 5-15,0-2-1 16,0-1-3-16,13 1-1 16,7-5 7-16,6-2 0 15,9-4 0-15,12-3 2 16,8-7-8-16,10-2 17 16,2-5-18-16,5-5 0 15,2-7 0-15,8-1 11 16,9-4-11-16,6-2 0 15,6 0 4-15,6 0-12 16,-6-5 8-16,2-12-3 16,-1-6-3-16,-7-4-10 0,0-2-8 15,-6-8-17 1,-10 1-12-16,-6-3 38 0,-17 1 0 16,-6 4 15-16,-6-1-7 15,-7 3 12-15,-3-5-5 16,-7 0 21-16,-10-1-20 15,-6-3 31-15,-2-8-28 16,-8-3-3-16,-3-8 8 16,0 4-9-16,-15 3 0 15,-7 10-1-15,-11 11-3 16,-12 8 0-16,-12 1 4 16,-13 3 0-16,-13 6-7 15,-11 1 13-15,-5 4-7 16,-2 9 1-16,-1 0-3 15,1 2-6-15,-3 22-44 0,-3 3-39 16,5 6-122-16</inkml:trace>
  <inkml:trace contextRef="#ctx0" brushRef="#br0" timeOffset="159689.41">17823 14925 685 0,'0'0'26'15,"0"0"-19"-15,0 0-1 16,0 0-2-16,0 0-4 16,0 0 0-16,-147-20 0 15,106 31 8-15,-1 9-5 0,-4 5 5 16,7 1-8-16,3 4 8 15,6 1-4-15,11 1 1 16,7 0-4-16,12-1 8 16,0-4-5-16,9-5 3 15,21-5 21-15,10-5-15 16,14-4 12-16,4-5-24 16,4-3-1-16,-1 0 0 15,-5-13 1-15,-8-7-1 16,-11-7 0-16,-13-2 7 15,-10-8-3-15,-11 1 13 16,-3 3 12-16,-7 4-15 16,-21 8-11-16,-18 9-6 0,-17 8-2 15,-10 4-105-15,-9 4-62 16</inkml:trace>
  <inkml:trace contextRef="#ctx0" brushRef="#br0" timeOffset="165916.03">26392 15190 182 0,'0'0'0'0,"0"0"-21"15,0 0-25-15,0 0 42 16,0 0 4-16,0 0 27 16,0 0-10-16,0 0 9 15,1 0-15-15,3 0 8 16,-2 0-2-16,-2 0-1 15,1 0 44-15,-1 0-28 16,0 0-24-16,0 0 11 16,0 0-18-16,3 0 5 0,2 0 0 15,6 0-5 1,3 0-2-16,6-7-13 0,2 6-2 16,2-5 13-16,3 3-6 15,0 0 9-15,-1-1-2 16,3 1-13-16,-2 2-17 15,0 1-17-15,-3-3 16 16,-5 1 22-16,-3-1-3 16,1 2 14-16,-5-6 0 15,-1 5 6-15,-3-2-1 16,0 1 7-16,-4 0-4 16,1 2 5-16,0-3-3 0,-3 4-4 15,-1 0-6 1,1 0 4-16,-2 0-7 0,3 0 3 15,0 0 0-15,0 0-3 16,4 0 3-16,-1 0-7 16,2 0-49-16</inkml:trace>
  <inkml:trace contextRef="#ctx0" brushRef="#br0" timeOffset="167646.94">26656 15162 0 0,'0'0'0'15,"0"0"0"-15,0 0 0 16,0 0 0-16,0 0 0 15,0 0 0-15,104-53 7 16,-89 44 10-16,3-1 4 16,0 0 21-16,0 3 20 0,-2 2-33 15,5 0-25-15,4-1-4 16,4-4-6-16,3-3 2 16,3-3-19-16,1-5 8 15,-3-5 15-15,-2-7 33 16,-1-4 12-16,-3-6 30 15,-1-6-23-15,-2 0-17 16,-2 0-34-16,-5 5 1 16,-2 2-2-16,0-1-11 15,2 0 10-15,5-7 1 16,5 0 0-16,2 0-3 16,4-2 7-16,6-5-4 0,0 2 5 15,1-2 1 1,0 1-3-16,-3-3-3 0,-1-5-2 15,0-4 1-15,0 1-23 16,-3-2 20-16,-5 2-6 16,0 3-4-16,-2 3 13 15,-1 2-2-15,2 9 3 16,1 1 4-16,0 0-2 16,4 6-2-16,-1-3 26 15,0 3-21-15,2 2 11 16,-4 4-8-16,-1-1-3 15,-5 1-7-15,-3 4 2 16,1-2 0-16,-4 2-2 16,-1-4 3-16,1 4-1 15,-1-1 0-15,3 2 1 0,-1 2-5 16,3 0 6-16,3 3-2 16,1 5 0-16,4-1 5 15,3 3-5-15,-1-4 0 16,1 4-1-16,-2 1-5 15,-1 2 6-15,-1 2 0 16,4 1-5-16,1 4 1 16,3 0 2-16,4 7-6 15,1-1-48-15,5 4 7 16,3 0 6-16,-1 0 5 16,4 4 0-16,-2 6-14 15,-2 0 32-15,-2-1-4 0,-5 2-6 16,-1 1 27-16,-3 2 3 15,-1 2 0 1,-5-2 9-16,-1 3 15 0,2-1 3 16,-3 1 1-16,1 0-10 15,0 2 2-15,-3-1-17 16,1-1-2-16,-2 0 10 16,-2 6-7-16,-2-2-3 15,-3 4-1-15,-2 0 1 16,0-3-3-16,-3 1 2 15,2-4 0-15,-2 6-1 16,4-6 5-16,-2 1-4 16,4-1 0-16,-2 1 6 0,1 0-7 15,0 0 1 1,-1 2 0-16,-1 0 1 0,-2-2-1 16,-4 2 0-16,0 0 0 15,-4 6-1-15,4-2 0 16,-1 4 1-16,1-4 0 15,5 4-1-15,-2 3 2 16,-1-4-1-16,0 5 0 16,-1-2 7-16,-3-1-12 15,-3 1 5-15,-3 4 0 16,-3 3 3-16,0 3 0 16,0 3-3-16,0 1 0 0,0 0 9 15,0-5-14-15,0-7 5 16,0 0-11-16,0-4 6 15,0-6 3-15,0 2 2 16,0 0 0-16,0 1 5 16,0 2-4-16,3 1 4 15,4 3-3-15,1 0 0 16,1 1-2-16,2-2 0 16,2-1-1-16,2 1 0 15,1-6-1-15,1 3-5 16,1-2 5-16,1-3-5 15,-3 3 6-15,4-1 1 16,0 3 2-16,0 1 1 0,7 1-3 16,1 0 0-1,5 3-10-15,1-5-29 0,1 0 7 16,-1-1 2-16,-4-2 23 16,-2 4-6-16,-2-3 13 15,-3 2 0-15,1 4 1 16,1-7-1-16,5 4 0 15,6 1 0-15,6-5-2 16,5 3-8-16</inkml:trace>
  <inkml:trace contextRef="#ctx0" brushRef="#br0" timeOffset="167876.33">31095 15172 9 0,'0'0'14'0,"0"0"-11"0,0 0-5 16,0 0 2-1,0 0 0-15,0 0 12 16,471 93 7-16,-419-86-1 0,-10 0 21 16,-9-1-6-16,-8-3-11 15,-3 4-10-15,-4-3-11 16,2 2-1-16,-1 1 1 16,1-1-1-16,-3 1 0 15,-3 0 1-15,-2-5-5 16,-3 2 1-16,-6-4-67 15</inkml:trace>
  <inkml:trace contextRef="#ctx0" brushRef="#br0" timeOffset="169191.5">28576 9690 551 0,'0'0'59'16,"0"0"-26"-16,0 0-2 15,0 0-13-15,0 0-2 16,0 0-9-16,25-22-7 16,-25 24 0-16,0 18-16 15,0 9 10-15,-2 14 2 16,-5 10 4-16,-4 7 9 15,-4 6-3-15,-2 4-3 16,-3 5-1-16,-4 0 12 16,-1 5-15-16,-2 5 1 0,4-5 0 15,4-5-2 1,2-8 5-16,3-6-3 0,5-13 0 16,0-2 6-16,3-17-12 15,2-12 6-15,2-9 0 16,-1-8 5-16,0 0-3 15,-9-10 54-15,0-17 27 16,-7-9-74-16,-4-10 0 16,3 2-9-16,3 5 2 15,7 9-5-15,7 13 8 0,1 7-5 16,2 7 0 0,0 3 2-16,0 0-7 0,2 8-40 15,10 14 15-15,3 12 25 16,0 6-6-16,1 1 11 15,1 4 0 1,0-6 8-16,2-6-8 0,0-7 0 16,0-6 0-16,-5-10-1 15,0-4 9-15,-2-6-8 16,4-6 30-16,4-18-14 16,4-16 17-16,1-3-13 15,2-6-19-15,-3 6 6 16,-6 8 0-16,-3 14-7 15,-8 8 4-15,-4 10 5 16,0 3-13-16,-1 0 4 0,-1 13-62 16,2 10 36-1,0 3 13-15,1 4 13 0,1-7-9 16,-2-3-5-16,0-7 2 16,-1-7-1-16,-2-4 11 15,0-2 2-15,0 0 5 16,0-11 47-16,0-5-22 15,-2-7-20-15,-4 3-10 16,3 6 0-16,1 7 4 16,2 4-12-16,0 3 8 15,0 0-99-15,2 0-91 16,6 7-170-16</inkml:trace>
  <inkml:trace contextRef="#ctx0" brushRef="#br0" timeOffset="189441.33">20485 14333 592 0,'0'0'185'16,"0"0"-110"-16,0 0-32 15,0 0-9-15,0 0-34 16,0 0 1-16,0 0-16 16,-18 21 18-16,-2-11-3 15,-6 2 0-15,-4 5 9 16,2 3-11-16,-4 3 2 16,4 0 0-16,3 4-4 15,-1 1 9-15,8 3-5 16,7-6 1-16,4 3 2 15,7-6-3-15,0-5 0 16,13-4 5-16,10-6-13 16,4-5-12-16,0-2 10 0,-3 0 8 15,-8-22 4-15,-10-4 0 16,-6-13-2-16,0 1 1 16,-19-1-2-16,-8 7 1 15,-1 8 0-15,-1 7 7 16,6 5-3-16,0 7 11 15,4 5-15-15,1 0 1 16,1 8-12-16,3 12 11 16,4 2 0-16,7 2-8 15,3 2 13-15,0-5-5 16,13-2 0-16,7-6 0 16,6-6-3-16,-4-7-8 0,1 0 11 15,-4-10-5-15,-4-11 14 16,-6-8-3-16,-6 0 10 15,-3 5-15-15,0 5 23 16,-6 6-24-16,-9 6 0 16,0 4-10-16,-8 3 17 15,0 0-7-15,-3 12 0 16,7 5-10-16,6 3 9 16,5-4 1-16,8 1 0 15,0-4-7-15,14-4-1 16,15-4-2-16,14-5-4 15,4 0-36-15,-1-5-4 16,-7-14 16-16,-12-1 28 0,-11 2 0 16,-12 0 20-16,-4 4 5 15,-4 5 18 1,-18 3-26-16,-13 6-12 0,-5 0 5 16,-2 0 0-16,5 10 13 15,6 6-13-15,7 0 11 16,8-2-3-16,10 3 4 15,6-5-11-15,0-1-1 16,17-3 2-16,18-3 1 16,4-5-3-16,-1 0-5 15,-4-7 2-15,-12-5-6 16,-9-5 9-16,-10 0 1 16,-3 3 21-16,0 4 21 15,-6 4-39-15,-7 3-3 0,-6 3-1 16,2 0-3-16,-4 3-2 15,3 11 5-15,2 2 0 16,5 4-13-16,5 0 15 16,6-1-2-16,0-8 0 15,1-2 0-15,15-6-9 16,4-3 8-16,3 0-12 16,-2-3 8-16,-5-13-4 15,-5-4 9-15,-11 0 0 16,0-3 4-16,0 7 1 15,-4 3-1-15,-5 6 3 16,3 4-14-16,-5 3 7 16,-1 0-1-16,-5 10-8 0,1 8 10 15,3 2-2-15,3 0 1 16,7-1 0-16,3-4-3 16,0-5 3-16,7-8-1 15,10-2-5-15,4 0-22 16,6-2 26-16,-3-18 2 15,-3 1 0-15,-8-6 0 16,-7 5 2-16,-4 2 15 16,-2 8 22-16,0 5-20 15,0 5 6-15,-9 0-25 16,-13 11-14-16,-8 6 7 16,0 5 7-16,4 1 0 0,5 4-8 15,7-8 16-15,6 1-8 16,8-9 0-16,0-2-7 15,8-6-5-15,22-3 10 16,10 0-11-16,1-3 0 16,1-17-34-16,-8 2 6 15,-15 0 14-15,-9-2 2 16,-10 7 25-16,0 0 25 16,-10 3 4-16,-14 7 0 15,-6 3-26-15,-4 0-2 16,-1 6-1-16,2 14 10 15,7 2-9-15,7 3-1 16,6-3 4-16,10-1-5 0,3-2 9 16,2-5-6-1,17-4-2-15,5-7-18 0,3-3 17 16,0 0-2 0,-5-8 3-16,-4-8-3 0,-9-4 6 15,-8 4-3-15,-1-1 27 16,0 2-21-16,-9 5 14 15,-5 6-20-15,-5 4 5 16,-1 0-15-16,0 10 8 16,5 9 2-16,4 0 0 15,8-2 0-15,3 0-1 16,0-6 1-16,3-1-16 0,8-7 7 16,4-3-22-16,5 0 31 15,-7 0-1-15,0-8 2 16,-5-4-1-16,-7 2 1 15,-1 3 10-15,0-2 24 16,0 8-29-16,-1-2 3 16,-7 3-9-16,2 0-1 15,1 0-1-15,0 0 2 16,4 0-4-16,1 0-4 16,0 0 5-16,0 0 3 15,0 0-1-15,0 3 2 16,0-3-1-16,0 0 0 15,-2 1 3-15,2-1-6 16,0 0 3-16,0 0 0 16,0 0 21-16,0 0-11 0,0 0 24 15,0 0-5-15,0 0-20 16,0 0 24-16,0 0-22 16,0 0 4-16,0 0 9 15,0 0-24-15,0 0 24 16,0 0-11-16,0 0-13 15,0 0 22-15,0 0-17 16,0 0 2-16,0 0 20 16,0 0-23-16,0 0 16 15,0 0-13-15,0 0 1 16,0 0 1-16,0 0-9 16,-1 0 0-16,1 0 9 15,0 0 0-15,0 0-5 0,0 0 0 16,0 0 6-16,0 0-10 15,0 0 0-15,0 0 0 16,-2 0 14-16,1 0-13 16,1 0 10-16,0 0 1 15,-3 0-5-15,3 0 6 16,0 0-9-16,0 0 0 16,0 0-2-16,0 0 5 15,0 0-7-15,0 0 0 16,0 0 14-16,0 0-14 15,0 0 0-15,0 0 3 16,0 0 12-16,0 0-15 0,0 0 5 16,0 0 6-16,0 0-2 15,0 0-5 1,0 0-4-16,0 0 0 16,0 0 4-16,0 0 4 0,0 0-8 15,0 0 0-15,0 0 3 16,0 0-7-16,0 0 4 15,0 0 0-15,0 0-6 16,0 0 7-16,0 0-1 16,0 0 0-16,-3 0 10 15,3 0-12-15,-3 0 2 16,0 0 0-16,3-1-9 0,-6 1 11 16,6 0-2-16,0 0 0 15,0 0 3-15,-2 0-6 16,2 0 3-16,0 0 0 15,0 0-6-15,0 0 12 16,0 0-6-16,0 0 0 16,0 0 3-16,0 0-3 15,0 0 0-15,0 0 2 16,0 0-12-16,0 0 10 16,0 0 0-16,0 0-2 15,0 0 3-15,0 0-1 16,0 0 0-16,0 0 2 15,0 0-9-15,0 0 7 16,0 0 0-16,0 0 0 16,0 0 4-16,0 0-4 0,0 0 0 15,0 0 1-15,0 0-11 16,0 0 10-16,0 0 0 16,0 0-2-16,0 0 12 15,0 0-11-15,0 0 1 16,0 0 0-16,0 0-6 15,0 0 6-15,0 0 0 16,0 0-5-16,0 0 14 16,0 0-9-16,0 0 0 15,0 0 5-15,0 0-14 0,0 0 9 16,0 0 0 0,0 0-4-16,0 0 5 15,0 0-1-15,0 0 0 16,0 0 6-16,0 0-9 0,0 0 3 15,0 0 0-15,0 0-3 16,0 0 5-16,0 0-2 16,0 0 0-16,0 0 8 15,0 0-12-15,0 0 4 16,0 0 0-16,0 0-6 16,0 0 12-16,0 0-6 15,0 0 0-15,0 0 7 16,0 0-14-16,0 0 7 15,0 0 0-15,0 0-4 16,0 0 4-16,0 0 0 0,0 0 0 16,0 0 7-16,0 0-9 15,0 0 2 1,0 0 0-16,0 0-6 0,0 0 8 16,0 0-2-16,0 0 0 15,0 0 4-15,0 0-7 16,0 0 3-16,0 0 0 15,0 0-3-15,0 0 7 16,0 0-4-16,0 0 0 16,0 0 3-16,0 0-7 15,0 0 4-15,0 0 0 16,0 0-3-16,0 0 3 16,0 0 0-16,0 0-1 15,0 0 7-15,0 0-6 0,0 0 0 16,0 0 0-16,0 0-6 15,0 0 9-15,0 0-3 16,0 0 0-16,0 0 2 16,0 0-2-16,0 0 0 15,0 0 0-15,0 0-6 16,0 0 6-16,0 0 0 16,0 0-2-16,0 0 9 15,0 0-7-15,0 0 0 16,0 0 1-16,0 0-11 15,0 0 10-15,0 0 0 16,0 0-3-16,0 0 11 16,0 0-8-16,0 0 0 0,0 0 4 15,0 0-11-15,0 0 7 16,0 0 0-16,0 0 2 16,0 0 11-16,0 0-13 15,0 0 0-15,0 0 6 16,0 0-9-16,0 0 3 15,0 0 0-15,0 0-2 16,0 0 14-16,0 0-12 16,0 0 0-16,0 0 9 15,0 0-9-15,0 0 0 16,0 0 0-16,0 0 2 16,0 0 4-16,0 0-6 0,0 0 0 15,0 0 7 1,0 0-13-16,0 0 6 0,0 0 0 15,0 0-7-15,0 0 14 16,0-3-7-16,0 3 4 16,0 0 9-16,0 0-5 15,0 0-8-15,0 0 2 16,0 0 5-16,0 0 0 16,0 0-7-16,-1 0 0 15,1 0 7-15,0 0-9 16,0 0 2-16,0 0 0 15,0 0-3-15,0 0 7 16,0 0-4-16,0 0 0 0,0 0 5 16,-2 0-6-16,2 0 1 15,0 0 0-15,0 0-4 16,0 0 10-16,0 0-6 16,0 0 0-16,0 0 6 15,0 0-11-15,0 0 5 16,0 0 0-16,0 0-2 15,0 0 6-15,0 0-4 16,0 0 0-16,0 0 5 16,-1 0-8-16,1 0 3 15,0 0 0-15,0 0-6 16,0 0 9-16,-2 0-3 16,-2 0 0-16,-1-3 3 15,1 3-6-15,-2-3 3 0,-1 1 0 16,1 0-5-16,1-1 8 15,-3-1-3-15,0 1 0 16,-1-2 3-16,0 0-3 16,-5 2 0-16,4-1 2 15,1 2-11-15,3-1 9 16,-1 1 0-16,1 0-1 16,2-1 12-16,3 3-9 15,-1-3-2-15,-1-1 2 16,-1 1-8-16,-2-2 6 15,-1 0 0-15,-1 1-3 16,1-1 10-16,-7 0-7 16,2-4 0-16,-1 6 1 0,0-5-10 15,0-1 9-15,2 2 0 16,2 3-2-16,0-1 10 16,1-3-8-16,2 3 0 15,-1 1 6-15,-1-2-13 16,0-1 7-16,-4 0 0 15,-5-1-9-15,1-1 15 16,-4-4-6-16,-1 1 0 16,1 0 7-16,0 0-10 15,4-5 3-15,-5 7 0 16,7-6-5-16,0-1 14 16,-2 0-9-16,3-5 0 0,0-1 6 15,-4-7-9 1,2 1 3-16,-2-3 0 0,0 1-10 15,-2-2 14-15,3 3-4 16,2 6 0-16,2-3 9 16,-1 5-13-16,4-2 4 15,-5 2 0-15,4-2-8 16,1 7 12-16,3 1-4 16,-1 1 0-16,-1 2 8 15,0 2-14-15,4 5 6 16,-2 2 0-16,3 1-11 15,3-1 16-15,0 4-5 16,-1 0 0-16,1 0-3 16,0 0-5-16,-2 0 2 15,1 11-9-15,-5 4 2 0,0 6 13 16,-1 2 0-16,0-4-2 16,6-2 8-16,-1-4-12 15,-1-6 6-15,2 0 0 16,-1-7-14-16,2 0 12 15,0 0 2-15,0 0-5 16,0 0 15-16,-6-11 1 16,-1-11-11-16,-8-6-6 15,-2-1-5-15,3 3 6 16,2 9 5-16,0 8-3 16,7 6-6-16,4 3 1 15,-2 0 7-15,-2 3-25 0,1 14 21 16,-2 3-14-16,6 2 8 15,0-2 10-15,3-4-24 16,12-2 23-16,6-8-8 16,-2-3-19-16,3-3 25 15,-5 0-19-15,-4-6 23 16,-5-14-6-16,-7-3 16 16,-1 1-10-16,0 1 0 15,-6 8 6-15,-7 3-21 16,-7 7 15-16,2 3-2 15,-2 0-9-15,-3 9 6 16,10 8 5-16,3-1 0 16,10 1-1-16,0-4-14 15,0-4 14-15,19-1 0 16,11-5-11-16,4-3 1 0,2 0-1 16,-6-13 7-16,-11-4-3 15,-12 0 6-15,-7-2 2 16,0 9 0-16,-7 0 7 15,-14 7-2-15,0 3-5 16,-4 0 0-16,-1 6 3 16,6 11-10-16,8-1 7 15,4 1 0-15,8 0-12 16,0-4 9-16,8-4-5 16,11-1 6-16,2-5-23 0,0-3 19 15,-6 0 3 1,-7-13 3-16,-6-2-7 0,-2 1 19 15,0 2-11-15,-18-1 16 16,-2 6-7-16,1 2-5 16,3 5-5-16,3 0 0 15,6 0-1-15,2 0 1 16,5 3 0-16,0 4-4 16,0 3 12-16,15-5-13 15,4-1 5-15,4-4 0 16,-1 0-13-16,-3 0 18 15,-8 0-5-15,-8-9 3 16,-3-1 8-16,0 5 0 16,0 0 5-16,0 1-15 0,-9 4-2 15,-3 0 0-15,6 0 1 16,1 0 0-16,4 0-10 16,1 9 8-16,0-2 2 15,0 3-6-15,13-3-4 16,7-1 1-16,-6-4 9 15,-2 0-6-15,-2-2 4 16,-7 0 2-16,-3 0 0 16,0 0 1-16,0 0 15 15,-7-7-16-15,-3 0 0 16,-3 4-6-16,4 1 18 0,-4 2-13 16,6 0 1-1,3 0 0-15,1 0-12 0,3 0 12 16,0 0 0-16,0 0-5 15,-2 0 13-15,2 0-8 16,0 0 0-16,-3 0 1 16,3 0-7-16,0 0 12 15,0 0 2-15,-1 0 35 16,1 0-20-16,-2 0 26 16,1 0-13-16,-1-3-26 15,-1 1 14-15,2-1-21 16,-2 3-2-16,3 0 1 15,0 0 4-15,0 0-6 16,0 0 0-16,0 0 7 16,0 0-16-16,0 0 9 0,0 0 0 15,0 0-11-15,0 0 12 16,0 0-1-16,0 0 0 16,0 0-4-16,0 0-9 15,0 0 12-15,-3 0 1 16,3 0-10-16,0 0 13 15,0 0-3-15,0 0 0 16,0 0 5-16,0 0-5 16,0 0 0-16,0 0 0 15,0 0-3-15,0 0 8 0,0 0-5 16,0 0 0 0,0 0 11-16,0 0-14 0,0 0 3 15,0 0 0-15,0 0-8 16,0 0 14-16,0 0-6 15,0 0 0 1,0 0 8-16,0 0-12 0,0 0 4 16,0 0 0-16,0 0-4 15,0 0 8-15,0 0-4 16,0 0 0-16,0 0 3 16,0 0-3-16,0 0 0 15,0 0 0-15,0 0-13 16,0 0 17-16,0 0-4 15,0 0 0-15,0 0 6 16,0 0-9-16,0 0 3 0,0 0 0 16,0 0-7-16,0 0 8 15,0 0-1-15,0 0 0 16,0 10 5-16,0 0-5 16,0 3 0-16,0 1 7 15,0 3-5-15,0 2-1 16,0 0-1-16,0 2 9 15,-7-1 0-15,3 2 1 16,-2 5-10-16,2-1 0 16,-2 8 2-16,3-2-2 15,3 5 0-15,0 2 2 16,0 1 9-16,0-1-11 0,4 2 0 16,1 2 3-16,-4-4-3 15,-1 4 0-15,0 0 0 16,0 0 15-16,0 0-10 15,0 2 5-15,0 2-10 16,0-1 7-16,0 7 1 16,3-4-8-16,7-6 0 15,0-2 0-15,0-10 11 16,-1-6-11-16,0-3 0 16,-1-2 1-16,-2-6-9 15,-3 0 8-15,0-5 0 16,0-6-2-16,-2 4 9 15,1-7-7-15,-2 3 0 16,0-3 7-16,1 0-9 16,-1 0 2-16,3 0 0 0,-3 0-2 15,0 0 10-15,0 0-8 16,0 0 0-16,0 0 12 16,0 0-10-16,0 0-2 15,0 0 0-15,0 0-1 16,0 0 4-16,0 0-3 15,0 0 8-15,0 0 2 16,0-6-1-16,0-10-9 16,-10-5 0-16,-2-1-11 15,-6 1 4-15,3 1 7 16,2 7-1-16,2 6 0 16,6 7-7-16,4-3 8 0,-1 3-8 15,2 0-1-15,-1 7-14 16,-1 9 23-16,2 4-6 15,0-4 7 1,0-2-4-16,2-4 3 0,8-3-2 16,3-4-12-16,-3-3 7 15,-1 0 7-15,1-3 4 16,0-18 6-16,0-8-6 16,-10-8-4-16,0-5 1 15,0 4-4-15,0 12 6 16,-3 13-3-16,-4 8 9 15,6 5 0-15,-1 0-18 16,-3 15 6-16,-3 14-12 16,-1 9 5-16,2 1 10 0,4-2 0 15,3-8 0-15,0-5-8 16,3-5 4-16,4-9-2 16,-1-3-28-16,-3-7 19 15,0 0-3-15,0-7 18 16,-1-13 10-16,-1 0 2 15,-1 0-1-15,0 4 9 16,0 5-17-16,0 6 26 16,0 2-28-16,0 3-1 15,-1 0 0-15,-4 13-27 16,-1 7 27-16,-1 2-2 16,5 1-19-16,2-6 18 0,0-3-24 15,0-4-5-15,0-8-1 16,0-2-15-16,0 0 48 15,0-2 7-15,0-15-4 16,-1-2 19-16,-12-5-15 16,-3 5 20-16,2 2 9 15,5 7-21-15,3 2 10 16,6 8-23-16,-3 0 4 16,3 0-12-16,0 18-15 15,0 5 15-15,0 9-10 16,0-1 16-16,0-4 0 15,9-5-1-15,-2-5-14 16,-1-5 11-16,-3-8-10 16,-3-3 12-16,0-1-1 15,0 0 6-15,0 0 18 0,0 0 24 16,0 0-30-16,0 0 8 16,0-5-23-16,0 5 0 15,0 0-5-15,0 0 5 16,0 0 0-16,0 0 0 15,0 0-13-15,0 0 7 16,0 0 6-16,0 0-3 16,0 0-11-16,0 0 14 15,0 0 0-15,0 0 0 16,0 0 8-16,0 0-11 16,0 0 3-16,0 0 0 0,0 0-4 15,0 0 12 1,0 0-8-16,0 0 6 0,0 0 9 15,0 0-13-15,0 0-2 16,0 0 0-16,0 0-2 16,0 0 5-16,0 0-3 15,0 0 0-15,0 0 8 16,-3 0-8-16,-1-4 3 16,-5-1 0-16,-8-6 9 15,-1-3-5-15,-6-3-7 16,-1-3 0-16,-2-1 13 15,-2 1-8-15,3-3 0 16,4 4-2-16,2 2 22 0,7-3-22 16,3-2 16-1,1-3-8-15,1-8-2 0,3-6 5 16,1-4-3-16,0-7-11 16,-2-2 12-16,0-4-10 15,-6-4-2-15,-9-3 0 16,2-2 5-16,-4 1-5 15,1 2 0-15,4 6 2 16,4 6-7-16,7 1 5 16,-3 5 0-16,7 8 0 15,3 0 10-15,0 7-7 16,0 2 7-16,0 5-10 0,0 8 17 16,0 0-17-16,0 8 0 15,0 2 1-15,0 1 9 16,0 0-10-16,0 3 0 15,0-3 7-15,0 3-15 16,0 0 8-16,0 0 0 16,0 0-7-16,0 0 13 15,0 0-6-15,0 0 0 16,0 0 2-16,0 0-8 16,0 0 6-16,0 0 0 15,0 0-5-15,0 0 13 16,0 0-8-16,0 0 0 15,0 0 8-15,0 0-13 16,0 0 5-16,0 0 0 16,0 0-10-16,0 0 13 15,0 0-3-15,0 0 0 16,0 0 5-16,0 0-11 0,0 0 6 16,0 0 0-16,0 0-15 15,0 0 12-15,0 0 3 16,0 0 0-16,0 0-1 15,0 0-2-15,0 0 3 16,0 0 0-16,0 0-12 16,0 0 12-16,0 3-6 15,-3 10 2-15,-15 4-16 16,0 6 16-16,-3-3 4 16,3-3 0-16,5-4-9 0,5-8 10 15,3-1-1-15,5-4 0 16,0 0 3-16,0 0-3 15,0 0 0-15,0-12 1 16,16-12-6-16,0-3-16 16,3 0 19-16,2 5-11 15,-5 8 9-15,-3 8-2 16,-4 0 4-16,-6 4 2 16,-3 2-8-16,0 0 8 15,0 0-7-15,0 5 5 16,-3 12-16-16,-6 2 17 15,-5-2 1-15,2 0 0 16,5-5-4-16,4-7 5 0,0-3-1 16,3-2 0-16,0 0 11 15,0 0-6-15,0-2-5 16,12-15 5-16,4-3-9 16,1-1 4-16,-7 9 0 15,-6 4-2-15,-4 6 12 16,0 2-12-16,0 0 2 15,0 0-10-15,0 0 5 16,0 0-5-16,0 0 10 16,0 0-7-16,0 0 11 15,0 0-4-15,0 0 0 16,0 0 3-16,0 0-10 16,0 0 7-16,0 0 0 15,0 0 0-15,0 0 10 0,0 0-10 16,0 0 0-16,0 0 6 15,0 0-6-15,0 0 0 16,0 0 0-16,0 0 2 16,0 0 5-16,0 0-7 15,0 0 0-15,0 0 6 16,0 0-10-16,0 0 4 16,0 0 0-16,0 0-8 15,0 0 9-15,0 0-1 16,0 0 0-16,0 0 9 15,0 0-14-15,0 0 5 16,0 0 0-16,0 0-2 16,0 0 7-16,0 0-5 15,0 0 0-15,0 0 9 0,0 0-13 16,0 0 4-16,0 0 0 16,0 0-9-16,0 0 12 15,0 0-3-15,0 0 0 16,0 0 8-16,0 0-12 15,0 0 4-15,0 0 0 16,0 0-9-16,0 0 11 16,0 0-2-16,0 0 0 15,0 0 9-15,0 0-16 16,0 0 7-16,0 0 0 16,0 0-4-16,0 0 7 0,0 0-3 15,0 0 0-15,0 0 3 16,0 0-3-16,0 0 0 15,0 0 0-15,0 0-4 16,0 0 4-16,0 0 0 16,0 0 0-16,0 0 9 15,0 0-10-15,0 0 1 16,0 0 0-16,0 0-7 16,0 0 9-16,0 0-2 15,0 0 0-15,0 0 8 16,0 0-8-16,0 0 0 15,0 0 2-15,0 0-4 16,0 0 6-16,0 0-4 16,0 0 0-16,0 0 10 0,0 0-10 15,0 0 0-15,0 0 2 16,0 0-3-16,0 0 5 16,0 0-4-16,0 0 9 15,0 0 1-15,0 0-8 16,0 0-2-16,0 0 7 15,0 0-13-15,0 0 7 16,0 0-1-16,0 0 0 16,0 0 10-16,0 0-10 15,0 0 0-15,0 0 3 16,0 0-12-16,0 0 9 16,0 0 0-16,0 0-3 0,0 0 10 15,0 0-7-15,0 0 0 16,0 0 6-16,0 0-13 15,0 0 7-15,0 0 0 16,0 0-6-16,0 0 15 16,0 0-9-16,0 0 1 15,0 0 9-15,0 0-6 16,0 0-4-16,0 0 0 16,0 0 0-16,0 0 6 15,0 0-6-15,0 0 0 16,0 0 4-16,0 0-7 15,0 0 3-15,0 0 0 16,0 0-4-16,0 0 10 16,0 0-6-16,0 0 0 15,0 0 6-15,0 0-8 0,0 0 2 16,0 0 0-16,0 0-11 16,0 0 11-16,0 0 0 15,0 0 0-15,0 2 2 16,0 5-9-16,0 3 7 15,-1 14-1-15,-6 13-8 16,-2 11 12-16,-4 15-3 16,-3 5 0-16,-3 13 5 15,-5 0-6-15,2 0 1 0,-1 5 0 16,7-8-1 0,2 1 6-16,8 1-5 0,6-3 0 15,0-2 10-15,0 0-10 16,6-11 0-16,8-5 0 15,-5-4-2-15,-5-4 2 16,2-1 0-16,0-6 0 16,1-2 6-16,3-7-6 15,4-4 0-15,4-2 0 16,2-9 1-16,-1 0-1 16,4-6 0-16,-7-2 0 15,-1 2 8-15,0-1-8 16,-3-1 0-16,1 5 0 15,-1 4-6-15,2-2 6 0,-3 0 0 16,4-2-4-16,2 1 12 16,1-4-8-16,-1 1 0 15,3-2 4-15,-4 0-7 16,1-3 3-16,-4 0 0 16,2 4-1-16,-2-2 7 15,4-1-6-15,-5 5 0 16,1-6 2-16,1 2-11 15,-1-2 9-15,2 0 0 16,2 1-1-16,-3-2 12 16,3 1-11-16,1 0 0 15,-2 1 1-15,-3-2-10 16,0 0 9-16,-6-2 0 16,0 1-7-16,-2-6 13 15,-1-2-6-15,-2 2 0 0,2 3 5 16,-1-5-7-16,1 2 2 15,-1-2 0-15,1 0-8 16,-4 3 14-16,0-3-6 16,0 0 0-16,0 0 9 15,0 0-9-15,0 0 3 16,0 0-1-16,0 0 17 16,0 0-17-16,0 0 12 15,0 0 0-15,0 0-5 16,0 0-1-16,0 0-8 0,0 0 3 15,-8-5-12 1,-2 2 3-16,-1 3 6 0,-3 0-1 16,-2 0-16-16,2 3 12 15,2 7 5-15,6-3 0 16,3-2-14-16,3-2 9 16,0-1 4-16,0-2-3 15,12 0-36-15,19 0 32 16,12-7 5-16,0-13 1 15,-4-5-6-15,-10 1-19 16,-10 0 11-16,-10 8 13 16,-4 2 0-16,-5 6 3 15,0 3 0-15,-5 0 4 16,-9 3-8-16,-6 2 4 16,-1 0 0-16,0 2-2 0,0 10 4 15,3 1-5-15,8 1 3 16,4-5-6-16,6 2-1 15,0-2 2-15,0-2 5 16,12-4-1-16,14-3 6 16,4 0-6-16,2-3 1 15,-4-10-4-15,-7-4-5 16,-12 0 4-16,-6 4 5 16,-3 1-1-16,0 2 10 15,-5 6-9-15,-12 4 0 16,-8 0 0-16,-3 1-12 15,0 14 12-15,1-1 0 16,8 2-5-16,7-3 8 0,8-3-6 16,3-3 3-16,1-4-13 15,0-3 9-15,0 0-36 16,14 0 28-16,-1 0 2 16,-3 0 17-16,-4-6-7 15,-4 3 2-15,-2 2 2 16,0 1 27-16,0 0-15 15,0 0-1-15,0 0 2 16,0 0-10-16,0 0-6 16,0 0-1-16,0 0 0 15,0 0-8-15,0 0 8 16,0 0 0-16,0 0-5 16,0 0 8-16,0 0-3 15,0 0 0-15,0 0 5 0,0 0-8 16,0 0 3-16,0 0 0 15,0 0-4-15,0 0 14 16,0 0-10-16,0 0 0 16,0 0 9-16,0 0-12 15,0 0 3-15,0 0 0 16,0 0-1-16,0 0 6 16,0 0-5-16,0 0 6 15,0 0 6-15,0 0-6 16,0 0-6-16,0 0 1 15,0 0 14-15,0 0-13 16,0 0 6-16,0 0 2 0,0 0-2 16,0 0 9-16,0 0-17 15,0 0 4-15,0-3 4 16,0-1-4-16,0 1-4 16,-6-3 0-16,1 3 3 15,-1-4-8-15,-2 0 5 16,-1 1 0-16,-4-1-8 15,-6 0 8-15,-5 0 0 16,-5-2-1-16,-4-1-2 16,-6-3 0-16,-6-2 3 15,-1 0 0-15,-6-5-4 16,-2-2 4-16,-1-5 0 16,-3-2-1-16,1-8 13 0,3-7-12 15,4-1 0-15,5-2 1 16,3 0 9-16,5 8-9 15,3 3 17-15,5 0 13 16,6 7-30-16,3 2 33 16,7 1-29-16,-3-2-1 15,5 3 4-15,3 0-6 16,1 8-2-16,1 2 0 16,3 5 8-16,0 3-2 15,-1 2 10-15,4 4-11 16,0 1 5-16,0 0-10 15,0 0 0-15,0 0-3 0,0 0-5 16,0 0 4-16,0 0 0 16,0 0-7-16,0 0 8 15,0 0-11-15,0 0 14 16,0 0-2-16,0 0 9 16,0 0-9-16,0 0 2 15,0 0 0-15,0 0-10 16,0 0 9-16,0 0 1 15,0 0-7-15,0 0 10 16,0 0-10-16,0 6 7 16,0 4-7-16,0 3-1 15,0 1 8-15,0-2 0 16,4 1-10-16,-1 2 17 0,0-9-7 16,-3 1 0-1,0-3 0-15,0-4-6 0,3 0-14 16,-3 0 15-16,0 0-1 15,0 0 12-15,0 0-1 16,0-11 14-16,0-9-18 16,0-3-2-16,0-4-17 15,0 8 7-15,0 6 0 16,0 6 10-16,0 7 1 16,0 0 0-16,0 0-16 15,0 0 14-15,-6 4-14 16,-4 13-7-16,-4 8 14 0,1-1 13 15,4-2-4-15,6-1 0 16,0-5-4-16,3-9-6 16,0-1 10-16,0-6-33 15,0 0 26-15,0 0-4 16,0-9 11-16,9-15 6 16,1-5 3-16,-1-2-11 15,-5 6 2-15,-1 8 0 16,-3 7-3-16,0 7 6 15,0 3-1-15,0 0-2 16,0 10-17-16,-3 12 9 16,-3 10 3-16,2 6 5 15,4-5-5-15,0-3 5 16,0-3 0-16,6-7-1 16,4-8-1-16,4-5-4 0,-5-4-7 15,1-3-11 1,3-3 22-16,0-18-5 0,-4-1 7 15,-8-4-2-15,2 5 14 16,-3 6-12-16,0 4 7 16,0 8-4-16,0 3 19 15,0 0-22-15,-3 0 0 16,2 0-2-16,-2 3-22 16,-3 10 24-16,3 1 0 15,0 0 0-15,3-5-10 16,0 2 10-16,-4-5 0 15,4 0-1-15,0-4 9 0,0-2-8 16,0 0 0-16,0 0 3 16,0 0 6-16,0 0-6 15,0 0 3-15,0 0 23 16,0 0-24-16,0 0 23 16,0 0-7-16,0 0-16 15,0 0 22-15,0-2-23 16,0-5-2-16,-1 2 7 15,-1-3-4-15,1 1 3 16,-1 2-8-16,-2-6 5 16,3 1-10-16,-2-2 5 15,-3-2 0-15,0-6-7 16,0-3 13-16,-4-4-6 0,-1-6 0 16,0-3 4-1,-3-7-11-15,-2-7 7 0,0-5-4 16,3 4-5-1,0 6 9-15,5 1 0 0,2 10 0 16,3 0 5-16,1 0-11 16,2 1 6-16,0-6 0 15,0-5-8-15,0-1 12 16,8-9-4-16,3-9 0 16,2-2 5-16,-3-5-10 15,1-2 5-15,4 12 0 16,-6 3-10-16,2 12 14 15,-2 6-4-15,4 5 0 0,3 4 8 16,-6 1-12-16,6-1 4 16,0 0 0-16,1 1-6 15,2-4 10-15,-6 10-4 16,-6 3 0-16,-2 10 9 16,-4 6-11-16,-1 1 2 15,0 3 0-15,0 0-6 16,0 0 9-16,0 0-3 15,0 0 0-15,0 0 3 16,0 0-5-16,0 0 2 16,0 0 0-16,0 0-3 15,0 0 6-15,0 0-3 16,0 0 0-16,0 0 9 16,0 0-9-16,0 0 0 0,0 0 0 15,0 0-11-15,0 0 12 16,0 0-1-16,0 0 0 15,0 0 8-15,0 0-9 16,0 0 1-16,0 0 0 16,0 0-8-16,0 0 7 15,0 4-9-15,-16 12 8 16,-10 7-7-16,-3 2 9 16,2 0 0-16,5-9 1 15,11-6-10-15,5-3 9 16,3-7 0-16,3 0-2 15,0 0 6-15,0 0-4 0,0-7 0 16,7-12 4 0,6-5-9-16,0-3-12 0,-1 7 17 15,-6 8-2-15,-3 8 4 16,-3 3-4-16,0 1 2 16,0 0-15-16,0 0 8 15,0 14-10-15,0 9 12 16,0 8-11-16,0-2 22 15,0-6-6-15,0-7 0 16,0-6-22-16,8-3 20 16,5-7-21-16,1 0 23 15,6-16-10-15,5-15 20 16,4-11-10-16,-7 0 0 0,-6-2 10 16,-2 8-12-16,-11 12 2 15,-3 8 0-15,0 10 20 16,0 2-11-1,0 4 3-15,0 0-12 0,0 0-14 16,0 7 10-16,-3 3 1 16,-7 2 3-16,3 0-10 15,3-3 15-15,1-4-5 16,1 0 0-16,2-5 6 16,0 3-9-16,0-3 3 15,0 0 0-15,0 0 2 16,0 0 4-16,0 0-6 0,0 0 0 15,-1 0 4 1,1 0-8-16,-3 0 4 0,-7 7 0 16,-10 3-9-16,-11 6 13 15,-15 1-4-15,-12 0 0 16,-16 5 7-16,-8 1-12 16,-12 0 5-16,-1 4 0 15,1-7-12-15,10 0 12 16,19-5 0-16,10 2-3 15,16-2 11-15,9-6-12 16,14-1 4-16,7-3 0 16,4-2-8-16,5 0 8 15,0-2 0-15,-2 1-1 0,2-2 1 16,-1 3-2 0,1-3 2-16,-2 4 0 0,1-3-6 15,-2 2 8-15,-3-3-2 16,3 3 0-16,0 0 7 15,-1-3-9-15,-2 3 2 16,0 4 0-16,3-6-4 16,-3 1 4-16,3-2 0 15,1 0-2-15,2 0 10 16,0 0-8-16,0 0 0 16,0 0 0-16,0 0-2 15,0 0 2-15,0 0 0 16,0 0-3-16,0 0 12 15,0 0-9-15,0 0 0 16,0 0 4-16,0 0-11 0,0 0 7 16,0 0 0-16,0 0 0 15,0 0 9-15,0 0-9 16,0 0 0-16,0 0 2 16,0 0-8-16,0 0 7 15,0 0-1-15,0 0 9 16,0 0-1-16,0 0 4 15,0 0-4-15,0 0-3 16,0 0 3-16,0 0-8 16,0 0 0-16,0 3-4 15,0 8-3-15,6 3-7 16,8 8 13-16,2 7 2 0,4-2-2 16,-1-1 1-16,-1 1 0 15,0-8-9-15,-5-4 16 16,0-6-7-1,-3-4 0-15,-7-2-16 0,-3-3 7 16,0 0-2-16,0-17 11 16,0-17 1-16,0-6 0 15,-13-2-1-15,-4 2 0 16,-1 3 3-16,-2 10-7 16,10 12 4-16,3 10 0 15,4 5-10-15,0 0 6 16,0 15-6-16,-1 14 8 0,4 5-2 15,0-3-1 1,0 3 5-16,10-7 0 0,3-7-8 16,-3-7 11-16,-1-6-3 15,2-4 0 1,-5-3 4-16,3 0-4 0,0-14 1 16,2-9 2-16,-1 0 8 15,-4 4-8-15,1 5 1 16,-4 5-3-16,-3 7 9 15,0 2-13-15,0 0 3 16,0 0-10-16,0 0 3 16,0 0-11-16,0 17 18 15,0 3-7-15,0 4 9 0,0-1-12 16,0-6 10 0,0-2-14-16,0-5 11 0,0-5-20 15,-3-3 14-15,3 1 7 16,-4-3-15-16,4 0 12 15,-3 0 4-15,3 0 1 16,-3 0-6-16,-3 1 6 16,-7 5 0-16,-7 1-3 15,-12 0 11-15,-5 1-8 16,-11 3 0-16,-8 0 0 16,-8 1-4-16,-8 1 4 15,-6-2 0-15,4-2-1 16,-4 1 7-16,10 0-6 15,3 1 0-15,3 2 3 0,1-1-5 16,-4 1 9 0,6 1-1-16,4-4 19 0,9 0-22 15,10-4 19 1,9 1-5-16,13-4-15 0,7-3 3 16,3 0-4-16,4 0-1 15,0 0 10-15,0 0-3 16,0 0 4-16,0 0 7 15,0 0-16-15,0 0 19 16,0 0-17-16,0 0-4 16,0 0 4-16,0 0 8 15,0 0-12-15,0 0 0 16,0 0 6-16,0 0-11 0,0 0 5 16,0 0 0-1,0 0-8-15,0 0 16 0,0 0-8 16,0 1 0-1,0 2 4-15,11 0-11 0,3 0 7 16,7 8 0-16,5 4-7 16,9 2 11-16,7 6-4 15,8 3 0-15,5 4 10 16,0 0-18-16,7 0 8 16,-7-7 0-16,3 0-8 15,-6-10 11-15,-13-3-3 16,-13-7 0-16,-16 1-9 0,-10-4 9 15,0 0 8-15,-4-10 17 16,-14-6-8-16,-6-4-16 16,-3 6-1-16,2 2 0 15,10 5 6-15,0 7-14 16,7 0 8-16,1 0-10 16,1 14 3-16,-4 8-2 15,3 0 9-15,6 2 0 16,1-7 4-16,0-3-10 15,0-6 6-15,0-8 0 16,0 0-8-16,0 0 14 16,0 0-6-16,8-10 14 15,5-12-6-15,2-5-9 16,3-2 1-16,-3 6 0 16,-5 3-4-16,-4 6 5 0,0 4-1 15,-2 4 0 1,0 6 5-16,-4-3-8 0,0 3 3 15,0 0 0-15,0 0-7 16,0 0 4-16,0 0-6 16,3 6 8-16,1 4-11 15,2 4 11-15,1-1 1 16,2-1 0-16,3 0-5 16,-1-4 5-16,1-1-1 15,-4-5-2-15,1 0-21 16,1-2 23-16,-3 0-3 15,2 0 4-15,-2 0-5 16,1-10 7-16,-1 1-2 16,-4 4 2-16,-2 0 7 0,-1 3-3 15,0 2-6-15,0 0-4 16,0 0-3-16,0 4-5 16,0 9 8-16,0 4-2 15,0-5 7-15,0-1-1 16,0-5 0-16,0-2-16 15,0-4 11-15,0 0-1 16,0 0 6-16,0 0 15 16,0-4-15-16,0-9 25 15,0 0-25-15,0-3 2 16,0 7-4-16,0 4 2 0,0 2 0 16,-1 1 6-1,-1 2-5-15,2 0 3 0,-1 0-4 16,-1 0 8-1,2 0-15-15,-5 0 7 0,-6 8-11 16,-6 11 1-16,-13 9 11 16,-8 4-1-16,-1 5 0 15,-5 7 7-15,-1 2-11 16,-6 12 4-16,2-1 0 16,-5 7-7-16,1-6 11 15,1-5-4-15,4-7 0 16,2-5 8-16,7-3-15 0,6-3 7 15,8-6 0-15,4-7 4 16,9-8 1-16,6-7-5 16,0-1 0-16,6-6 10 15,0 0-10-15,-3 0 2 16,3 0 2-16,0 0 16 16,0 0-19-16,0 0 6 15,0 0-7-15,0 0 14 16,0 0-16-16,0 0 2 15,0 3 0-15,0-3-4 16,0 0 6-16,0 0-2 16,0 0 0-16,0 0 6 15,0 0-12-15,0 0 6 16,0 0 0-16,0 0 0 16,0 0 5-16,0 0-5 0,9 0 0 15,4 3 8-15,10-3-5 16,5 0-1-16,11 0 1 15,7 0 8-15,9-11-8 16,2-4-3-16,7-5 0 16,-10-4 3-16,-7-1-4 15,-6 1 1-15,-16 5 0 16,-7 6-13-16,-9 6 16 16,-9 3-3-16,1 4 3 15,-1 0 6-15,0 0-13 16,0 0 4-16,0 0-10 15,2 4 8-15,4 13-14 0,4 9 16 16,4 10-5 0,2 10 8-16,-1 4-3 0,3 0 0 15,0 5 7-15,3-1-15 16,-1 2 8-16,2 0 0 16,0-7-1-16,2 2 10 15,-6-6-9-15,-1-6 0 16,0-5 4-16,-5-4-10 15,-2-7 6-15,-1-10 0 16,-3-2 1-16,-1-6 7 16,-5-5-8-16,0 0 9 15,0 0-8-15,0 0 41 16,3-18-4-16,0-6-19 0,3-13-13 16,1-5 2-16,-1-8-8 15,1 0 0-15,6-3 4 16,0 7-11-16,0 6 7 15,2 13 0-15,2 10-9 16,-7 9 9-16,0 4 0 16,7 4 0-16,1 0-14 15,12 14 9-15,1 11 1 16,3 15 4-16,1 8-12 16,-7 11 15-16,-4 7-3 15,-5-1 0-15,-2-1 3 16,-4-5-5-16,-1-7 2 0,-1-12 0 15,-1-10-6-15,-4-11 8 16,0-9-2-16,0-6 0 16,-2-1 10-16,2-3-10 15,1 0 0-15,10 0 0 16,4 0 22-16,10-5-19 16,8-14-2-16,0-6-1 15,-1-12 12-15,0-8-11 16,-4-13-1-16,-1-10-1 15,-14-15-11-15,-2-4-3 16,-8 5-7-16,-3 13 14 16,-3 13 1-16,-3 20 7 15,0 11 2-15,0 13 3 16,1 5 28-16,2 4-28 16,0 3 3-16,-3 0-8 0,1 0-9 15,7 10 9-15,6 16-20 16,6 14 20-16,6 10-2 15,-3 2 2-15,-1 2 0 16,0-5 0-16,2-3 4 16,-2-5-7-16,1-12 3 15,-1-9 0-15,-6-11-3 16,-5-6 4-16,-8-3-1 16,3 0 14-16,0-22-11 15,-2-14 20-15,0-10-23 16,-4-11 5-16,0-10-2 15,-11-5-3-15,-8-7 0 0,-4-7 0 16,-6 4 2 0,0-1-4-16,-1 1 2 0,-3-2 0 15,2-2-9-15,-2 4 9 16,-2-1 0-16,6 7-1 16,-4 10 10-16,4 8-9 15,6 11 0-15,3 7 3 16,5 6-9-16,4 12 7 15,1 5-1-15,4 8 6 16,5 6 2-16,-1 3-2 16,2 0-6-16,0 0-26 15,0 22 26-15,5 19-27 16,13 17 27-16,4 8-9 0,7 5 9 16,-6-1-1-16,0-6-3 15,-7-8-9-15,-2-5 10 16,-8-12-7-16,-3-13-1 15,-3-14 3-15,0-6-8 16,0-6 16-16,0 0 7 16,-6-28-5-16,-20-14 23 15,-7-15-25-15,-2 2 0 16,2 5-2-16,-3 10 2 16,10 10 0-16,6 8 0 15,4 5 7-15,2 4-7 16,5 6 0-16,2 4 2 15,4 3-4-15,3 0 2 16,-3 0-2-16,-6 23 0 0,-5 10-6 16,-1 9 3-16,2 5 5 15,0-1 0-15,2 3-9 16,2 2 16-16,5-6-7 16,2-6 0-16,2-7 3 15,0-10-6-15,0-9 3 16,0-7-1-16,0-6-8 15,0 0 18-15,2-16-2 16,8-23 13-16,0-18-10 16,0-5-12-16,0 6 2 15,-7 6 0-15,0 11-8 16,-2 8 11-16,1 1-3 16,1 1 0-16,-2 0 7 0,2 5-11 15,0 0 4-15,-1 2 0 16,-2-1-4-16,0 3 5 15,0 1-1-15,0-1 0 16,0 0 7-16,0 1-7 16,-3 4 0-16,0 3 1 15,0 7 0-15,0 0-1 16,0 1 0-16,0-2 0 16,0-1 3-16,-4-3-4 15,1-3 1-15,-4-4 0 0,-4-5-8 16,-1-5 11-1,-3 0-3-15,0 4 0 0,5 4 4 16,-1 8-6-16,2 9 2 16,2 2-6-1,-5 9-1-15,-9 17-6 0,2 11 13 16,-4 5-8-16,7 2 12 16,-1 3-4-16,3-1 0 15,5 3 1-15,-5-10-10 16,5-3 9-16,8-9 0 15,-2-11-2-15,6-5 5 16,0-8-3-16,0-3 0 16,0 0 1-16,0-3 10 15,0-17-2-15,0-10-9 16,0-6 0-16,3 2 6 0,0 1-6 16,-3 4 0-16,3 9 4 15,-3 7-11-15,0 4 7 16,0 7 0-16,0 2-8 15,0 0 6-15,0 5-12 16,0 17-6-16,0 7 9 16,-9 5 3-16,-5 2 8 15,1 1-6-15,-6-4-1 16,0-3-3-16,2-5 10 16,5-8 0-16,1-7-10 15,7-6 4-15,2-4 5 16,2 0 1-16,-1-4 13 0,-2-15-9 15,0-8 1-15,0-4-5 16,0 6 10-16,1 2-1 16,1 1-9-16,1 5 3 15,0 3-3-15,-4 4 9 16,4 8-9-16,0 2 0 16,0 0-13-16,0 2 11 15,0 18-25-15,0 6 27 16,0 3-11-16,0-2 7 15,0-1 4-15,0-2-7 16,4-5-10-16,-1-2 15 16,1-10-22-16,-1-2-11 15,-1-5 33-15,1 0 4 16,0 0-2-16,1-14 29 16,7-6-19-16,-5-1-10 0,1 4 7 15,1 5-5 1,2 2 6-16,-2 0-4 0,4 6-4 15,5 1 0-15,9 3-3 16,6 0-3-16,6 0 6 16,2 3 0-16,0 4-9 15,-5 0 0-15,-7-4 1 16,-8 1 7-16,-6-1-18 16,-8-3 17-16,-4 0 2 15,-2 0 0-15,0 0 7 0,0 0-2 16,0 0 4-1,0 0-9-15,0 0 6 0,0 0-11 16,0 0 5-16,0 0-23 16,0 0 7-16,6 0-36 15,6 0 18 1,0 0 34-16,-2 0-4 0,0 0 4 16,-4 0 0-16,-2 0 1 15,-4 0 4-15,0 0 0 16,0 0 15-16,0 0-7 15,0 0-7-15,0 0-6 16,0 0 0-16,0 0-13 16,0 0 9-16,3 0-45 15,3 3-56-15,-2 3-70 16,-1 1-110-16</inkml:trace>
  <inkml:trace contextRef="#ctx0" brushRef="#br0" timeOffset="192409.67">17722 15095 170 0,'-1'-5'81'16,"-1"-2"-47"-16,1 0 14 15,1 1-18-15,0 2-21 16,0 1 6-16,0 1-14 15,0-2 7-15,0 4-8 0,0-3-35 16,1 3-88-16,5 0-67 16</inkml:trace>
  <inkml:trace contextRef="#ctx0" brushRef="#br0" timeOffset="193796.81">17722 15095 295 0,'41'-44'144'16,"-41"44"-121"-16,0 0-16 15,0 0 15-15,0 0-2 16,0 0 16-16,0 0-24 16,0 0-9-16,0 0 1 15,0 6-4-15,0 7 0 0,-11 3 21 16,0-2-8-16,5 2 0 16,3-8-13-16,3 1 3 15,0-5-2-15,0-1 3 16,6-3-4-16,5 0 0 15,3 0 6-15,1-11-7 16,-3-2 1-16,-6 0-19 16,-6 0 10-16,0 1-30 15,0 4 39-15,-6 4 0 16,-6 4 8-16,-8 0-10 16,3 0 2-16,-2 4 0 15,2 6 6-15,5 0-4 16,-1 3 5-16,5-4-7 0,6 2 8 15,2-5-8 1,0 2 0-16,5-5 2 0,13 0 10 16,-3-3-11-16,6 0-1 15,-5-9 0-15,-7-5-18 16,-3-3 15-16,-6-3 3 16,0 5 0-16,0 1-1 15,-12 7 3-15,-4 1 3 16,0 6 8-16,0 0-11 15,3 0 8-15,-4 10 1 16,5 2-9-16,4 5 12 16,2-4-14-16,3 0 0 0,3-3 2 15,0-3 1-15,13-5-3 16,5-2 0 0,6 0-5-16,-1-5 1 0,-1-12-15 15,-6 0-12-15,-9 1 25 16,-5 0 1-16,-2 3 5 15,0 3 27-15,-9 6-14 16,-7 4 13-16,-4 0-25 16,-1 0 0-16,5 10 1 15,1 0 3-15,6 0-5 16,6-4 0-16,3 1 2 16,0-1-6-16,0-4-1 15,4-2-8-15,8 0 6 16,2 0 7-16,-5 0 0 15,-5-8-2-15,-2-1 9 0,-2 2-7 16,0 0 22-16,0-3-8 16,0 7 17-16,-3 0-26 15,3 3 20-15,-3 0 14 16,3 0-34-16,0 0 10 16,0 0-15-16,0 0 0 15,0 0-7-15,0 0 6 16,0 0 1-16,0 0 0 15,0 0 0-15,0 0-4 16,0 0 4-16,0 0 0 16,0 0 7-16,0 0-6 15,0 0 13-15,0 0 4 0,0 0-17 16,0 0 16-16,0 0-6 16,0 0-11-1,0 0 14-15,-3 0-14 0,3 0 0 16,0 0 8-16,0 0-3 15,0 0 1-15,0 0 1 16,0 0-7-16,0 0 27 16,0 0-16-16,0 0 7 15,0 0 7-15,0 0-17 16,0 0 19-16,0 0-10 16,0 0-10-16,0 0 17 15,0 0-22-15,0 0 14 16,0 0-10-16,0 0 2 0,0 0-2 15,0 0-6-15,0 0 1 16,0 0 7-16,0 0-3 16,0 0-3-16,0 0 16 15,0 0-16-15,0 0 18 16,0 0-2-16,0 0-13 16,0 0 22-16,0 0-23 15,0 0 6-15,0 0 10 16,0 0-18-16,0 0 18 15,0 0-1-15,0 0-16 16,0 0 20-16,0 0-22 16,0 0 4-16,0 0-2 15,0 0 3-15,0 0-6 0,0 0 0 16,0 0 6-16,0 0-12 16,0 0 6-16,0 0 0 15,0 0-4-15,0 0 11 16,0 0-7-16,0 0 0 15,0 0-6-15,0 0 2 16,0 0-38-16,0 0-54 16,6-4-58-16,0-9-288 15</inkml:trace>
  <inkml:trace contextRef="#ctx0" brushRef="#br0" timeOffset="196403.39">17563 5634 480 0,'0'0'335'15,"0"-5"-327"-15,0 0 1 16,0 2 0-16,0 2 17 15,0 1 57-15,0 0-37 16,0 0-38-16,0 0-8 16,0 12-11-16,0 16 11 15,0 8-1-15,0 9 4 16,0-1 8-16,0-4-11 16,10-4 1-16,6-2-2 15,3-9 11-15,4-1-10 0,9-10 18 16,7-8-16-16,11-6 36 15,8-6-12-15,13-25-9 16,2-15 18-16,7-10-29 16,7-11 8-16,-2-1-13 15,0-1 10-15,-11 2-12 16,-2 11 1-16,-9 6 0 16,-6 11-11-16,-15 15 12 15,-12 7-1-15,-12 7 0 16,-4 5-6-16,-11 2 6 15,0 3-38-15,-3 0-58 16,0 0-100-16,-6 2-217 16</inkml:trace>
  <inkml:trace contextRef="#ctx0" brushRef="#br0" timeOffset="198016.44">17752 5383 783 0,'0'0'50'0,"0"0"-38"16,0 0-12-1,0 0-20-15,0 0 15 0,0 0 3 16,-3 62 2-16,3-33 18 16,6-2-11-16,5 0 6 15,4-4 1-15,1-3-13 16,2-3 20-16,3-5-17 16,-2-9 9-16,7-3 31 15,4 0-23-15,5-22 22 16,10-8-10-16,3-10-25 15,9-10 18-15,4-5-24 16,0-2-2-16,5-4 3 0,-5 3 4 16,-9 12-7-16,-5 7 0 15,-9 9 1-15,-8 13-9 16,-15 6 8-16,-5 5 0 16,-7 3 4-16,-3 3 0 15,0 0 13-15,0 0-2 16,0 0-7-16,0 0 4 15,0 0-12-15,0 0 1 16,0 0 3-16,0-3 8 16,0 3-12-16,0 0 0 15,0 0 9-15,0 0-12 16,0 0 3-16,0 0 0 16,0 0 8-16,0 0-6 15,0 0 0-15,0 0 1 16,0 0 9-16,0 0-13 0,0 0 1 15,0 0 0-15,0 0-2 16,0 0 8-16,0 0-6 16,0 0 0-16,0 0 2 15,0 0-2-15,0 0 0 16,0 0 0-16,0 0-12 16,0 0 17-16,0 0-5 15,0 0 0-15,0 0 8 16,0 0-8-16,0 0 0 15,0 0 1-15,0 0 1 0,0 0-2 16,0 0 0 0,0 0 0-16,0 0 3 0,0 0-3 15,0 0 0 1,0 0-1-16,0 0-6 0,0 0 8 16,0 0-1-16,0 0 0 15,0 0 4-15,0 0-4 16,0 0 0-16,0 0 3 15,0 0-9-15,0 0 11 16,0 0-5-16,0 0 0 16,0 0 1-16,0 0-1 15,0 0 0-15,0 0 2 16,0 0-6-16,0 0 4 16,0 0 0-16,0 0-2 15,0 0 10-15,0 0-8 0,0 0 0 16,0 0 3-16,0 0-7 15,0 0 6-15,0 0-2 16,0 0 0-16,0 0 8 16,0 0-8-16,0 0 0 15,0 0 2-15,0 0-8 16,0 0 6-16,0 0 0 16,0 0-2-16,0 0 12 15,0 0-10-15,0 0 0 16,0 0 3-16,0 0-13 15,0 0 10-15,0 0 0 16,0 0 0-16,0 0 10 0,0 0-11 16,0 0 1-1,0 0 0-15,0 0-6 0,0 0 6 16,0 0 0-16,0 0-1 16,0 0 9-16,0 0-8 15,0 0 0-15,0 0 7 16,0 0-7-16,0 0 0 15,0 0 0-15,0-2 0 16,0 2 2-16,0 0-2 16,0 0 0-16,0 0 9 15,0 0-9-15,0 0 0 16,0 0 0-16,0 0-2 16,0 0 7-16,0 0-5 15,0 0 0-15,0-2 6 16,0 2-8-16,0 0 2 0,0 0 0 15,0 0-9-15,0 0 15 16,0 0-6-16,0 0 0 16,0 0 5-16,0 0-6 15,0 0 1-15,0 0 0 16,0 0-10-16,0 0 17 16,0 0-7-16,0 0 0 15,0 0 6-15,0 0-12 16,0 0 6-16,0 0 0 15,0 0-4-15,0 0 7 16,0 0-3-16,0 0 0 16,0 0 10-16,0 0-16 0,0 0 6 15,0 0 0 1,0 0-7-16,0 0 10 0,0 0-3 16,0 0 0-16,0 0 3 15,0 0-13-15,0 0 8 16,0 0-49-16,0 0-22 15,0 0-127-15,0 0-253 16</inkml:trace>
  <inkml:trace contextRef="#ctx0" brushRef="#br0" timeOffset="202372.12">31809 5516 385 0,'3'-5'134'16,"-3"5"-31"-16,0 0-58 15,0 0-21-15,0 0 31 16,0 0-24-16,0 0-26 15,0 0-1-15,0 10-4 16,-4 19 0-16,-16 12-6 16,-8 5 12-16,-9 4-6 15,-7-1 0-15,-6 0 2 16,-2-4-5-16,-1-4 6 16,5-9-3-16,4-7 0 15,13-9 8-15,9-11 6 16,11-3 35-16,8-2-9 15,3 2 20-15,0-2-40 16,0 1-1-16,0 4-12 16,6 3 1-16,13 11-8 0,12 4 0 15,11 4 1-15,9 2 3 16,7 1-4-16,3-4 0 16,-1-1-1-16,-2-3-23 15,-5-4-22-15,-8-2-71 16,-9-6-49-16,-10-10-292 15</inkml:trace>
  <inkml:trace contextRef="#ctx0" brushRef="#br0" timeOffset="202722.2">31630 5900 599 0,'0'0'103'0,"0"0"-73"16,0 0-15-16,0 0-9 15,0 0 40-15,0 0-45 16,96 5 6-16,-2 10 37 16,23 1-36-16,13-1 14 15,10 1-8-15,-1-3-10 16,-9-1 2-16,-8-3-6 0,-14-4 0 15,-22-4-2 1,-22-1 7-16,-24 0-5 0,-23 0 13 16,-14-6 3-16,-3-3 74 15,-5 0-72-15,-10-3-18 16,-5 7-21-16,2 3-77 16,6 2-50-16,7 0-88 15</inkml:trace>
  <inkml:trace contextRef="#ctx0" brushRef="#br0" timeOffset="212498.01">453 10889 650 0,'0'0'21'0,"-6"0"-19"15,-6 0 65-15,2-4-11 16,-4 4-24-16,7 0 23 15,4 0-14-15,0 0-40 16,3 0 1-16,-3 0-2 16,0 6-5-16,-9 12 4 0,-9 11 0 15,-3 5-1-15,-1 5 2 16,5-3 0-16,1 1-8 16,3-2 8-16,10-3-5 15,6-10 2-15,0-2-21 16,6-3 11-16,16-8 3 15,8-2 8-15,9-4-5 16,7-3 7-16,3 0 0 16,2 0 0-16,7 0 6 15,2 0-6-15,-2 3 0 16,-3 4-17-16,-13 3 16 16,-6 1-17-16,-11 1 9 15,-7 3 4-15,-9-1-10 0,-6 6 14 16,-3 0 0-16,0 3 0 15,-3 3 0 1,-12 3 1-16,-6 5 0 0,-3 2 3 16,-4 1 5-16,-5-3-8 15,-1-2 19-15,-5-6-2 16,-4-5 39-16,-4-6-17 16,4-10-15-16,6-5 8 15,7-4-30-15,18-26-4 16,12-23-99-16,9-16-409 15</inkml:trace>
  <inkml:trace contextRef="#ctx0" brushRef="#br0" timeOffset="212728.48">927 10651 835 0,'0'0'38'16,"0"0"-38"-16,0 0 0 16,0 0 66-16,0 0 1 15,0 0-46-15,160 350 17 16,-112-271-37-16,-5 4 7 0,-6 0-16 16,-13-5-15-1,-9-8-125-15,-15-10-92 0</inkml:trace>
  <inkml:trace contextRef="#ctx0" brushRef="#br0" timeOffset="212929.02">972 10972 739 0,'0'0'96'0,"0"0"-92"15,0 0 0-15,0 0-8 0,0 0-3 16,0 0 7 0,160-8 0-16,-66 2-56 15,-6-8-193-15</inkml:trace>
  <inkml:trace contextRef="#ctx0" brushRef="#br0" timeOffset="213261.46">1506 11011 725 0,'0'0'186'15,"0"0"-183"-15,0 0 11 16,0 0 72-16,0 0-36 16,0 0-35-16,-104 195-2 0,104-158-8 15,0-1 0-15,16-7-5 16,5-7 6-16,6-5-17 15,3-9 3-15,1-8-15 16,-7 0 20-16,-2-11-7 16,-8-12 10-16,-8-6 8 15,-6-8 0-15,0-6-6 16,0 2-2-16,-18-7 2 16,-6 5-14-16,0 10 11 15,3 9-14-15,6 12 8 16,6 7-36-16,8 5-40 15,1 0-130-15,0 0-385 16</inkml:trace>
  <inkml:trace contextRef="#ctx0" brushRef="#br0" timeOffset="213593.67">1749 10746 612 0,'0'0'139'0,"0"0"-97"0,0 0 33 15,0 0-46-15,0 0-23 16,0 0-1-16,-19 107-2 15,19-52 43-15,0 1-25 16,0 3 12-16,0-6-16 16,19-3-9-16,7-5 7 15,11-7-15-15,2-9 2 16,6-7-10-16,7-10-10 16,-3-9-101-16,-4-3-116 15</inkml:trace>
  <inkml:trace contextRef="#ctx0" brushRef="#br0" timeOffset="214658.12">1927 10942 452 0,'0'0'13'0,"0"0"-3"16,0 0 13-16,0 0 44 15,0 0-12-15,0 0-32 16,-3 16 8-16,3-16 12 16,0 0 3-16,0 0 42 15,7 0-18-15,1-6-20 16,1-8 2-16,0-6-47 16,1-6 27-16,-1-3-2 0,-6-8-22 15,5-10 0-15,-4-6-8 16,-1-9 0-16,0-5-6 15,-3-8 6-15,1 2 0 16,-1 7-1-16,0 9 1 16,0 18-1-16,0 9 1 15,-3 13 0-15,2 6 10 16,-2 6-7-16,1 5 15 16,2 0-18-16,0 7-12 15,0 23 1-15,0 23 3 16,14 22 8-16,8 14-6 15,-1 12 7-15,-3 1-1 16,0-4 0-16,-8-5 9 16,-5-7-10-16,-2-14 1 15,-3-12 0-15,0-14-9 0,0-10 9 16,0-16-2-16,0-12-1 16,0-6 5-16,0-2-2 15,0-6 14-15,-3-17 13 16,-6-14-13-16,3-2-11 15,2-8-3-15,4-2 0 16,0-4 0-16,10-1-4 16,8 11-9-16,7 8-12 15,2 12 19-15,0 6-19 16,-2 15 16-16,-1 2 2 16,-3 2-5-16,3 18 10 0,-2 13-8 15,0 6-8-15,-5 2 16 16,-1 5-5-16,-7 0 7 15,-1-4-1-15,1-2-113 16,-5-9-67-16,2-11-280 16</inkml:trace>
  <inkml:trace contextRef="#ctx0" brushRef="#br0" timeOffset="-214435.16">2534 10657 799 0,'0'0'63'0,"0"0"-14"15,0 0-15-15,0 0-23 0,0 0 11 16,0 0-22-16,-120 169 19 16,101-104 4-16,6-8-19 15,7-7 5-15,6-8-9 16,0-12 1-16,6-10-6 15,7-7 5-15,1-12-17 16,2-1 11-16,2-11 6 16,3-15 6-16,-2-8-2 15,-4-7-1-15,-3-7 30 16,-3-4-24-16,-3 2 1 16,0 1-10-16,-3 16 11 15,3 13-12-15,-3 10 1 0,-2 10 0 16,2 0-2-16,5 17-7 15,8 15 8-15,5 11-10 16,3 3 18-16,-2 0-13 16,-5-3 6-16,-1-5-64 15,-2-6-79-15,-4-12-113 16</inkml:trace>
  <inkml:trace contextRef="#ctx0" brushRef="#br0" timeOffset="-214019.76">2916 10515 307 0,'0'0'605'0,"0"0"-581"0,0 0 7 16,0 0 25-16,0 0-36 15,0 0-17-15,-33 0-6 16,18 27-14-16,0 10 12 15,-1 2-18-15,7 3-40 16,0 1 14-16,4-6-42 16,5-4 25-16,0-10 16 15,6-6-8-15,5-1-7 16,2-6 11-16,2-3 2 16,1 2 47-16,-2 1 3 0,2 0 2 15,-2 3-4-15,-1 0 8 16,-1 0 18-16,2 4 17 15,-4 4-38-15,-4 2 6 16,-6 3-5-16,0-2 4 16,0 1-2-1,0-2-4-15,-15 1 3 0,-6-2-10 16,-6-5 9-16,-4-7-6 16,-5-3 4-16,6-7-42 15,2-10-209-15</inkml:trace>
  <inkml:trace contextRef="#ctx0" brushRef="#br0" timeOffset="-213775.48">3144 9999 695 0,'0'0'107'0,"0"0"-107"15,0 0 0-15,0 0 83 16,0 0-9-16,0 0-18 16,0 0-39-16,182 426-13 15,-155-329-6-15,0-5 9 16,-11-8-7-16,-10-6 0 16,-6-4-91-16,-9-16-75 15,-18-11-199-15</inkml:trace>
  <inkml:trace contextRef="#ctx0" brushRef="#br0" timeOffset="-213553.08">2944 10594 882 0,'0'0'70'16,"0"0"-67"-16,0 0 24 15,0 0-15-15,0 0-2 16,0 0-9-16,212-43-1 16,-154 43-4-16,-6 0-2 0,-7-2-60 15,-9-2-85-15,-6 1-128 16</inkml:trace>
  <inkml:trace contextRef="#ctx0" brushRef="#br0" timeOffset="-213046.18">3614 10489 780 0,'0'0'0'0,"0"0"0"16,0 0 0-16,0 0 8 15,0 0 20-15,0 0-26 16,77 217 16-16,-66-171-18 16,-2-2 0-16,1-4 3 15,-4-5-3-15,3-9-27 16,-3-9-63-16,4-9-275 0</inkml:trace>
  <inkml:trace contextRef="#ctx0" brushRef="#br0" timeOffset="-212849.7">3681 10159 872 0,'0'0'48'0,"0"0"-48"16,0 0 5-16,0 0-5 15,0 0-81-15,0 0-49 16,79 6-189-16</inkml:trace>
  <inkml:trace contextRef="#ctx0" brushRef="#br0" timeOffset="-212580.9">4003 10249 771 0,'0'0'85'16,"0"0"-78"-16,0 0 33 15,0 0 17-15,0 0-52 16,0 0-2-16,-58 91-3 16,37-34 4-16,0 10-2 0,8 0 2 15,8-4-4 1,5 0 6-16,0-6 1 0,21-7-1 15,9-11-6-15,6-9-5 16,12-8-72-16,10-12-93 16,6-10-166-16</inkml:trace>
  <inkml:trace contextRef="#ctx0" brushRef="#br0" timeOffset="-211171.22">1264 12375 664 0,'0'0'123'0,"0"0"-117"15,0 0 4 1,0 0 12-16,0 0 29 0,0 0-15 15,-174 27-16-15,128 12 3 16,7 7-20-16,8 3-2 16,7 2-1-16,15-1 9 15,7-4-7-15,2-8-1 16,14-13 6-16,19-13-14 16,13-12 6-16,9-3 1 15,6-30-1-15,0-7-8 16,-9-13 2-16,-10-3 4 15,-12 1 3-15,-6-2-8 16,-12 4 13-16,-9 3-5 0,-3 14 47 16,0 16-20-1,0 11 7-15,0 5-10 0,0 4-18 16,0 10-12-16,6 23-18 16,6 15 24-16,6 16-10 15,10 8 20-15,2 12-10 16,6 1 0-16,1 5 9 15,-3-7-14-15,-4-2 5 16,-5 3-8-16,-8 1-5 16,-11-5-67-16,-6-4-54 15,-15-7 36-15,-21-10 30 16,-13-12 48-16,-6-7 20 16,-3-14 13-16,2-17 88 0,7-9-7 15,12 0 12-15,10-23-40 16,12-16-12-1,15-11-32-15,12-9-22 0,31-7-14 16,23-3 8-16,13-1-34 16,7 4 3-16,-1 6 10 15,-10 2 2-15,-9 9 25 16,-11 1 0-16,-18-2 2 16,-22-2 1-16,-15-1-2 15,-10-3 17-15,-29 6-10 16,-3 4 5-16,-4 10-15 15,4 9 2-15,11 10 0 16,2 7 9-16,10 5-6 16,7 5-3-16,9 0 2 0,3-4 5 15,0 4-14-15,3 0 7 16,15-4-5-16,12-2-3 16,7-4 16-16,5 4-8 15,0 3 0-15,4 3 3 16,-4 6-3-16,-4 17 0 15,-2 10-6-15,-9 11-6 16,-1 11 14-16,-4 8-2 16,-6 6 0-16,-4-2-22 15,-3-8-25-15,-3-9-66 16,3-14-15-16,0-13-112 16</inkml:trace>
  <inkml:trace contextRef="#ctx0" brushRef="#br0" timeOffset="-210688.5">2304 12332 830 0,'0'0'5'15,"0"0"6"-15,0 0-11 16,0 0 27-16,0 0-10 15,0 0 0-15,-119 149-15 16,110-93 3-16,0 10 18 0,6 2-21 16,3-4 16-16,0-5-18 15,10-9 0-15,7-11-10 16,8-12 3-16,2-10-28 16,3-11 13-16,1-6-18 15,8-8 20-15,-6-20-4 16,-3-5 16-16,-11-10 5 15,-7-10 6-15,-12-6 18 16,0-5 10-16,0-1-27 16,-12 3 18-16,-4 8 8 15,-1 12-21-15,4 12 21 16,4 13-2-16,3 8-3 0,6 6 5 16,0 3-26-1,0 0-5-15,0 5 1 0,0 22-29 16,9 12 29-1,7 8 0-15,4 5 1 0,2 5 0 16,6-1 7-16,2 0-10 16,9-3 2-16,1-11-115 15,-1-11-101-15</inkml:trace>
  <inkml:trace contextRef="#ctx0" brushRef="#br0" timeOffset="-209924.56">2674 11764 885 0,'0'0'72'0,"0"0"-72"15,0 0-5-15,0 0-1 16,0 0 6-16,0 0 1 15,76 152 24-15,-31-89-21 16,1 3-4-16,-1-7 0 16,-9-6-44-16,-11-6-79 15,-10-11-23-15,-15-10-77 16,-3-6 1-16,-21-10 176 16,-9-1 46-16,-10-2 117 0,-2 0 34 15,-4 3 1 1,7 2-20-16,4 8-68 0,5 4 13 15,13 8-62-15,7 6-3 16,10 4 3-16,3 1-5 16,18 4-2-16,16-5-5 15,8-3-3-15,10-11 0 16,-3-19-13-16,-1-9-6 16,-2 0-7-16,-7-23-7 15,-9-8 19-15,-8-8-4 16,-11-3 18-16,-10-7 18 15,-1-8-5-15,0 1 7 16,-12-4 15-16,2 5-34 16,4 12 10-16,0 16 4 0,3 14-1 15,3 9 30-15,0 4-44 16,0 12-16-16,15 17-3 16,9 13 16-16,7 8 3 15,8-1 0-15,4 1 3 16,2-11-6-16,-2-10-42 15,-4-12-46-15,-8-10-1 16,-4-7 34-16,-8-2 22 16,-8-22-49-16,-5-8 85 15,-6-10 10-15,0-8 92 16,0-4-15-16,0-6 11 0,-3 0-39 16,0 5-7-1,3 16-18-15,0 14-24 0,0 16 44 16,0 9-54-16,0 22 0 15,9 19-17-15,10 16 17 16,8 7 5-16,1 6-2 16,-1-1 9-16,3-9-24 15,1-5-8-15,-8-11-112 16,-1-14-92-16</inkml:trace>
  <inkml:trace contextRef="#ctx0" brushRef="#br0" timeOffset="-209736.39">3381 11801 1028 0,'0'0'54'16,"0"0"-17"-1,0 0-37-15,0 0 0 0,0 0-10 16,0 0-120-16,37 6 10 15,-7 17-171-15</inkml:trace>
  <inkml:trace contextRef="#ctx0" brushRef="#br0" timeOffset="-209380.35">3578 12269 757 0,'0'0'18'16,"0"0"-13"-16,0 0 25 16,0 0 29-16,0 0-7 15,0 0-23-15,188 13-29 16,-149-38-11-16,-11-6 9 16,-13-8-9-16,-9-7 7 15,-6-10-4-15,0-7-5 16,-9 0 7-16,-9 7 1 15,-4 16 5-15,5 17 27 16,1 13-3-16,4 10-8 0,-1 6-16 16,-7 24-8-16,1 17 8 15,5 12 4-15,4 8 0 16,10 6 23-16,0-1-25 16,13-1 14-16,11-4-16 15,9-14-23-15,1-14-162 16,2-15-391-16</inkml:trace>
  <inkml:trace contextRef="#ctx0" brushRef="#br0" timeOffset="-208981.42">4006 11833 774 0,'0'0'0'0,"0"0"0"16,0 0 22-16,0 0 24 16,0 0 5-16,0 0-45 15,79 376 0-15,-58-333-12 16,0-13-54-16,-12-10-32 16,-3-12 8-16,-6-8-74 15,0 0 116-15,-12-21 37 16,-3-8 10-16,-3-10 46 15,6-9 45-15,2-4 1 16,2-1-41-16,5-4-12 0,3 5-4 16,6 9-29-16,12 13-10 15,5 13 8-15,2 17-9 16,5 0 0-16,7 31-3 16,3 16 11-16,-1 7-14 15,0 10 6-15,-6 1 0 16,-5-5-11-16,2-3-3 15,-6-11-111-15,-8-13-313 16</inkml:trace>
  <inkml:trace contextRef="#ctx0" brushRef="#br0" timeOffset="-208749.52">4440 11232 839 0,'0'0'98'16,"0"0"-56"-16,0 0-42 15,0 0 0-15,0 0 0 16,0 0 37-16,109 254-34 16,-61-142 15-16,-2 0-18 15,-4 1-17-15,-2-11-15 16,-12-16-200-16,-14-17-331 15</inkml:trace>
  <inkml:trace contextRef="#ctx0" brushRef="#br0" timeOffset="-208568.01">4361 11690 906 0,'0'0'78'16,"0"0"-34"-16,0 0 55 15,0 0-31-15,0 0-38 16,0 0-30-16,240-82-22 16,-146 82-32-16,-6 0-186 15,-13 0-465-15</inkml:trace>
  <inkml:trace contextRef="#ctx0" brushRef="#br0" timeOffset="-207809.49">1910 14039 718 0,'0'0'52'0,"0"0"22"16,0 0 13-16,0 0-78 15,0 0-9-15,0 0 0 16,32 137 40-16,-1-68-20 15,2 0-1-15,4 3-14 16,-10 1 3-16,-3 0-3 16,-2-4-5-16,-5-3-6 15,-4-10-80-15,-1-16-211 16</inkml:trace>
  <inkml:trace contextRef="#ctx0" brushRef="#br0" timeOffset="-207204.91">1931 13955 922 0,'0'0'0'16,"0"0"0"-16,0 0-27 15,0 0 27-15,0 0 10 16,0 0-7-16,306-28 10 15,-220 59-13-15,-8 11 7 16,-15 8-18-16,-17 12 8 0,-15 5-44 16,-14 6-2-16,-11 2-5 15,-6-2-17-15,0-7-33 16,-11-3 8-16,-8-14 51 16,1-7 26-16,-9-11 19 15,-4-8 75-15,-10-9 43 16,-6-9-10-16,-2-5-26 15,5 0-35-15,10-17 24 16,15-5-28-16,13-2-39 16,6-2-4-16,22 3-6 15,26 0-24-15,20 1 20 16,10 0-6-16,7 3-6 16,6-4-32-16,-3 1-6 0,-5-1 25 15,-11-1-40-15,-15 0-76 16,-20-5 15-16,-16-7 75 15,-18-6 61-15,-3-5 72 16,-16-7 23-16,-14-2-30 16,-6 3-26-16,0 12 7 15,2 9 54-15,4 14-52 16,9 11 28-16,9 7-55 16,-1 0-14-16,4 20-7 15,3 17 9-15,3 15-9 16,3 9 28-16,3 9-17 15,19-4 13-15,5 1-24 0,7-8-1 16,5-9-8 0,6-17-156-16,4-17-234 0</inkml:trace>
  <inkml:trace contextRef="#ctx0" brushRef="#br0" timeOffset="-206948.85">3366 13676 763 0,'0'0'118'16,"0"0"-111"-16,0 0 2 0,0 0 26 16,0 0-33-1,0 0-2-15,-146 74 2 0,127-22-1 16,8 1-2-16,5 6-6 15,3-9-34-15,3-5-47 16,0-4-41-16,18-12-48 16,9-5-21-16,6-5 44 15</inkml:trace>
  <inkml:trace contextRef="#ctx0" brushRef="#br0" timeOffset="-206732.43">3429 14539 292 0,'0'0'254'0,"0"0"-91"0,0 0-73 16,0 0-31-16,0 0-24 16,0 0-19-16,-88-143-16 15,134 94-19-15,15 6-76 16,8 9-16-16,1 7-61 15,-1 5-53-15,-8-1-62 16</inkml:trace>
  <inkml:trace contextRef="#ctx0" brushRef="#br0" timeOffset="-206287.12">3915 14083 179 0,'0'0'193'16,"0"0"-9"-16,0 0-58 16,0 0-69-16,0 0 32 0,0 0-41 15,58-142-19-15,-55 122-24 16,-1 4 3-16,-1 5-16 15,1 0 4-15,-2 8-3 16,0 3-1-16,0 0 12 16,0 0-4-16,0 0 0 15,0 0 7-15,0 0-7 16,0 0 0-16,0 0 3 16,0 0 8-16,0 0 12 15,0 0 7-15,0 0-4 16,0 0-24-16,0 0 19 15,0-2-6-15,0 2-5 16,1 0 14-16,-1-3-22 0,0 2 2 16,2 1-3-16,-2-6 8 15,0 6-9 1,0-2 0-16,0 0 1 0,0 2 4 16,0 0-5-16,0 0 12 15,0 0-11-15,0 0 7 16,0 0-8-16,0 0 0 15,0 0 2-15,0 0-1 16,0 0 7-16,0 0-8 16,0 0 0-16,0 0 6 15,0 0-13-15,0 0 7 16,0 0-56-16,0 2-92 16,-20 12-287-16</inkml:trace>
  <inkml:trace contextRef="#ctx0" brushRef="#br0" timeOffset="-205754.55">3569 14327 383 0,'0'0'135'16,"0"0"-133"-16,0 0 66 16,0 0 16-16,0 0-52 15,0 0 9-15,97-20-10 16,-88 13-8-16,0 4 5 16,-6 0-10-16,-3 3 5 15,0 0-23-15,-9 0-20 16,-16 0-112-16</inkml:trace>
  <inkml:trace contextRef="#ctx0" brushRef="#br0" timeOffset="-204097.62">3854 13573 936 0,'0'0'22'0,"0"0"45"15,0 0-4-15,0 0-19 16,0 0 4-16,0 0-48 0,0 0-7 16,-6 27-8-1,-4 16 11-15,-4 15 4 0,-2 6 0 16,2 3 0-16,-2 1-3 15,4-1 5-15,6-4-2 16,0-4 0-16,6-6 3 16,0-3-4-16,0-8 1 15,15-11 0-15,13-9-8 16,8-8-3-16,13-8-5 16,8-6 1-16,4-3-43 15,-3-14-5-15,-5-2-29 16,-9-6-9-16,-8-4 79 15,-3-6 13-15,-9-7 9 16,-9-5 24-16,-8-7-9 0,-7-7 1 16,0-9-3-16,-3-1-8 15,-15 9 13-15,-4 13-7 16,4 15 17-16,0 18 17 16,6 10-32-16,-1 6-6 15,4 0-7-15,-2 17-2 16,1 17-11-16,7 13 20 15,0 10-7-15,3-1 14 16,0 0 1-16,9-6 0 16,10-8-15-16,2-6 7 15,2-9-16-15,2-13 8 16,8-12-42-16,4-2 23 16,3-7-49-16,2-18-8 0,-6-8 27 15,-6-1 35-15,-8-11 15 16,-6-2 31-16,-8-3 2 15,-8-6 23-15,0 3-18 16,-3 2 12-16,-12 9-15 16,6 9-7-16,0 13 15 15,3 8-14-15,2 8-16 16,1 1 0-16,3 3-11 16,-2 0-1-16,1 0-1 15,-1 0-14-15,1 0 12 16,-1 0-5-16,1 10 7 15,-4 4-6-15,5 6 16 0,0 0-10 16,0 5 5-16,0 5 8 16,0 4-12-16,6 2-1 15,2 7 2-15,2-4-9 16,2 0 13-16,4-1-6 16,-2-9 0-16,2 1 7 15,1-8-9-15,-1-2 2 16,2-6-4-16,1-1-1 15,-2-6-24-15,-1-1 4 16,-4 1-10-16,-3-4-29 16,-3-2 43-16,-6-1 13 15,3 0 8-15,-3 0 6 16,0 0-3-16,0 0 53 0,0 0 16 16,3 0-44-1,-3 0-6-15,0 0-5 0,0 0-5 16,0-1 19-16,0 1-28 15,0 0 7-15,0 0-1 16,0 0 1-16,0 0-6 16,0-3-4-16,0 3 4 15,0-3-4-15,0-1 0 16,-3-2 0-16,0-1-1 16,-6-3 9-16,0-7-10 15,-6-3 2-15,-4-8 0 16,-2-5-3-16,-3-14 6 0,0-6-3 15,8 0 0 1,1 3 4-16,7 8-9 0,1 16 5 16,1 2 0-16,3 11-9 15,3 3 12-15,-3 3-3 16,3-2 0-16,-3 5 8 16,3-2-9-16,0 1 1 15,0 5 0-15,0-2 12 16,0 2-12-16,0 0-3 15,0 0 2-15,0 17-31 16,0 12 30-16,6 11-1 16,3 10 6-16,6-2-10 15,0 5 8-15,1-3-1 16,1-6 0-16,-4-2 5 16,-1-8-5-16,1-2 0 15,-5-5 5-15,1-7-14 16,-3-8 9-16,-2-2 0 0,2-5-4 15,-6-5 0-15,3 0 2 16,-3 0 2-16,3-8 0 16,-3-11 32-16,0-5-32 15,0-9 8-15,0-3-3 16,-12-9-1-16,-1-10-8 16,1-4-3-16,0-3-27 15,3 1 17-15,9 10-12 16,0 10 7-16,0 15 19 15,0 9-16-15,9 7 19 0,1 5 0 16,1 2 1-16,5 3-11 16,5 3 7-16,6 19 3 15,3 12-9-15,4 9 11 16,-4 6-2-16,-3 4 4 16,-2-3 8-16,-4-3-10 15,-6-8-2-15,1-6 0 16,-2-7-10-16,-1-9 0 15,5-4-56-15,0-10-111 16,3-3-138-16</inkml:trace>
  <inkml:trace contextRef="#ctx0" brushRef="#br0" timeOffset="-203850.27">4844 13075 776 0,'0'0'95'16,"0"0"-28"-16,0 0 33 15,0 0-72-15,0 0-17 16,0 0-11-16,45 73 0 16,-6 0 42-16,4 13-34 15,-1 3-2-15,-3 3-2 16,-4-2-4-16,-12-5-3 0,-4-8-48 15,-14-12-111 1,-5-19-149-16</inkml:trace>
  <inkml:trace contextRef="#ctx0" brushRef="#br0" timeOffset="-203660.79">4916 13416 860 0,'0'0'188'16,"0"0"-96"-16,0 0-2 16,0 0-30-16,0 0-60 15,0 0 0-15,221-102-2 16,-144 82-80-16,-11-6-140 16,-8-5-424-16</inkml:trace>
  <inkml:trace contextRef="#ctx0" brushRef="#br0" timeOffset="-201025.87">2288 2862 729 0,'0'0'43'16,"0"0"-43"-16,0 0-4 15,19-5 4-15,14-5 14 16,22-2 56-16,27 0-45 16,27 2-13-16,18-1-1 15,25 3-6-15,18 0 1 16,9-1-6-16,12-1 3 15,9-2-3-15,-3-3 0 0,-2-4 1 16,-7-1-5-16,0-6 14 16,-6-5-10-16,-3-6 0 15,-9-5 3-15,-12-3-11 16,-12 1 4-16,-16 3 3 16,-12 5-2-16,-15 7 6 15,-9 5-3-15,-12 6 0 16,-12 4 7-16,-6 2-3 15,-10 4 0-15,-5-1-4 16,-4 2 4-16,-2 0 5 16,-9-1-3-16,-7 2-2 15,-9 1-1-15,-6 2 4 0,-9 1-7 16,0 1 0-16,-3 1 0 16,-3-2-37-16,-27-5-148 15</inkml:trace>
  <inkml:trace contextRef="#ctx0" brushRef="#br0" timeOffset="-200261.37">3201 2863 638 0,'0'0'90'16,"0"0"-75"-16,0 0 31 15,0 0 35-15,0 0-2 16,0 0-67-16,-100-33 0 16,58 33-12-16,-12 9 1 15,-7 14-1-15,-6 6 19 16,1 6-8-16,1 3 17 15,9 3-19-15,7 2-7 0,6 2 2 16,3 3 6 0,4 3-9-16,3 3-1 0,6 4 5 15,2-1-10-15,7 1 7 16,2 1-2-16,2 0 0 16,4 3 11-16,4-4-8 15,6-8-3-15,0-8 5 16,3-11-9-16,16-6 4 15,11-6 0-15,3-6 12 16,1-7-3-16,-1-3-3 16,0-3-6-16,-6 0 4 15,-8 0-4-15,-4 0 0 0,-9 0 0 16,-6-4 5-16,0-1-3 16,0-5-4-16,0-4-55 15,0-6-149-15,0-5-200 16</inkml:trace>
  <inkml:trace contextRef="#ctx0" brushRef="#br0" timeOffset="-199744.25">2655 3475 700 0,'0'0'167'0,"0"0"-166"15,0 0 1-15,0 0 18 16,0 0 9-16,0 0 8 16,-6 0-37-16,25 6-3 15,3 6 0-15,1 2 3 16,4 5 0-16,-5 1 7 15,2 2-5-15,-3 2-1 16,-3 2-1-16,-6 2 9 16,1-2-11-16,-7 3 2 15,-6 0-14-15,0 1 13 0,0-2-22 16,-6 1 23-16,-13-3-5 16,-5-3 7-16,3 0-2 15,0-3 0-15,-1-3 0 16,7 2-6-1,-3-2 10-15,1 0-4 0,-2 2 21 16,0-1-14-16,-11 1 23 16,-1 3-8-16,-8-3-7 15,0-2 17-15,0-3-29 16,9-3 18-16,5-3-19 16,13-4 6-16,8-2-11 15,4-2 3-15,0 0-44 16,1 0-62-16,17 0-128 15,9-8-83-15</inkml:trace>
  <inkml:trace contextRef="#ctx0" brushRef="#br0" timeOffset="-199583.66">2652 4088 630 0,'0'0'385'0,"0"0"-385"16,0 0-73-16,0 0-6 16,0 0-93-16</inkml:trace>
  <inkml:trace contextRef="#ctx0" brushRef="#br0" timeOffset="-150732.24">2643 5785 254 0,'-9'-3'141'0,"0"-2"-102"15,6 0-21-15,0 1 34 16,0 2 11-16,3-1 7 15,0 0 3-15,0 1-36 16,0 2-12-16,0 0-25 16,0 0-4-16,6 0-7 0,1 2 7 15,-2 4 4-15,-2-4-6 16,-3 1 16-16,0-2-10 16,0-1 13-16,0 0 10 15,0 0 31-15,1 0-41 16,-1 0-10-16,2 0 2 15,1 0 1-15,1 0-6 16,4 3 0-16,2 1 7 16,2 2-8-16,1 0 2 15,1-1 4-15,2 1 20 16,1-2-11-16,5-1 17 16,0-1-11-16,4-2-19 0,4 0 25 15,4 0-26-15,5 0 0 16,1 0 10-16,9-5 0 15,-1 1-10-15,3-2 0 16,2-2 14-16,4 2-14 16,-3-2 0-16,7 0 3 15,-3 0-7-15,-1 4 9 16,1-1-5-16,-3 2 0 16,0 0 11-16,-4 1-16 15,0 2 5-15,-2 0 0 16,-7 0-5-16,1 0 10 15,-4 0-5-15,-2 0 0 16,2 0 10-16,-2 0-15 16,2 0 5-16,-2 0 0 15,-1 0-6-15,7 2 11 0,-1 5-5 16,7 1 0-16,5 0 4 16,1-2-5-16,2-1 1 15,-2-3 0-15,-3 3-10 16,-1-3 13-16,4 4-3 15,-1-2 0-15,-2-1 4 16,-1 0-7-16,-2 0 3 16,-4 1 0-16,4 0-4 15,-3 1 7-15,5-1-3 16,7-1 0-16,2 0 6 0,4-3-7 16,3 0 1-16,-3 2 0 15,-7 0-1-15,-2-2 2 16,-1 4-1-16,1 1 0 15,0-4 8-15,-1 2-14 16,4-1 6-16,-1 0 0 16,1-2-10-16,6 0 16 15,6 0-6-15,0 0 0 16,-4 0 4-16,-5 3-5 16,-6 2 1-16,-7-1 0 15,-2 2-5-15,-4-2 5 16,1-1 0-16,-1-2-1 15,4 2 6-15,-1-1-5 16,4-1 0-16,-1-1 5 16,1 3-10-16,9-1 6 0,11 0-1 15,13-2 0-15,12 0 5 16,12 0-5-16,7 0 0 16,2 0 2-16,-2-7-12 15,-2 1 10-15,-1 2 0 16,-10 4-2-16,-3-2 14 15,0 2-12-15,-3 0 0 16,6 0 4-16,6 2-9 16,4 2 5-16,5 1 0 15,1-1-1-15,8-2 12 16,3 3-11-16,0-5 0 16,1 4 3-16,9-1-7 0,-1-1 4 15,-2-2 0-15,5 0-7 16,-2 0 12-16,2 0-5 15,1 5 1-15,6 1 7 16,-5 3 0-16,12 3-8 16,-1-2 0-16,3-3-2 15,11-2 6-15,4-3-4 16,4 0 0-16,4-2 11 16,-2 0-18-16,-3 0 7 15,-8 0 0-15,4 0 14 16,-6 0-7-16,-1 0 17 15,1 0-3-15,-2 1-12 0,6 3 3 16,-2 0-12 0,10-1 0-16,4 2-8 0,3-2 11 15,0 3-3-15,0 2 0 16,-6 0 8-16,-8 1-8 16,-2-1 0-16,-2 1 0 15,-1 1-15-15,4 0 21 16,-3-1-6-16,3 1 0 15,0 0 11-15,0 1-16 16,2 2 5-16,0-1 0 16,3 0-10-16,0 5 15 15,-3 0-5-15,0-3 0 16,-3 6 10-16,-10-4-15 0,-1-1 5 16,-5 0 0-16,-4-3-10 15,-3-3 14-15,-10 1-4 16,-6 0 0-16,-8-1 14 15,-7-3-16-15,-6 1 2 16,-8 0 0-16,-4-1-9 16,-3 1 11-16,-4-1-2 15,-2-2 0-15,-8-3 11 16,-8 2-12-16,-7-1 1 16,-7-2 0-16,-8 0 30 15,-7 0-27-15,-10 0 12 16,-8 0 6-16,-2 0-9 15,-3 0-4-15,2 0-8 16,4 0 6-16,6 0-14 0,7 0 8 16,-1 0 0-16,7 0-3 15,0 0 12-15,-2 0-10 16,-1 5 1-16,-6-5 0 16,-5 2-7-16,-4-1 10 15,-9-1-3-15,-5 0 25 16,-1 0-25-16,-1 0 33 15,-5 0-33-15,3 0 5 16,1 0-10-16,6 0 5 16,0 0 0-16,3 2-4 15,-4-2 14-15,1 0-10 16,1 0 0-16,-8 0 3 16,4 0-1-16,-4 0 2 0,1 0-4 15,3 0 12-15,4 0 1 16,7-3-12-16,5 3-1 15,11 0-2-15,2 0-11 16,1 0 13-16,0 0 0 16,-3 0-9-16,-2 0 18 15,-6 0-9-15,1 0 0 16,-1 1 4-16,-7-1-14 16,1 2 10 15,-6-1 0-31,0-1-6 0,1 3 16 0,-5-3-10 0,7 0 0 15,-1 0 5-15,8 0-10 0,2 0 5 16,3 0 0-16,-3 0-6 16,-4 0 14-1,-6 0-8-15,-4 0 0 0,-12 0 9 16,-2 0-9-16,-1 0 0 16,0 0 0-16,0 0 7 15,0 0 5-15,0 0-12 16,0 0 3-16,0 0 14 15,0 0-10-15,0 0-2 16,0 0-5-16,0 0 44 16,0 0-37-16,0-3 20 15,0 0-4-15,0-5-13 16,0-2-9-16,0-5-1 16,0-1 0-16,0-5-12 15,3-4 14-15,0 1-2 0,2-2 0 16,2-2 9-1,2-2-13-15,-1-2 4 0,-2-2 0 16,-3 0-12-16,0-1 21 16,1-4-9-16,-2 1 0 15,2-5 8-15,2-4-14 16,0-4 6-16,5-2 0 16,0 0-8-16,0 3 11 15,1 3-3-15,3 2 0 16,-6 0-1-16,1 0-5 15,-1 4 6-15,-3-2 0 16,2 1-8-16,-5-2 9 0,1 4-1 16,0-4 0-16,1-2 5 15,-1 0-5-15,2-2 0 16,-1-2 0-16,2-2-14 16,1 1 17-16,-5-2-3 15,3-1 0-15,0-3 7 16,-5 0-14-16,2 0 7 15,0 4 0-15,-3 4-13 16,1 1 13-16,-1 1 0 16,2-2 0-16,-2 0-12 15,0 1 7-15,0-4 5 16,0 2 0-16,0-1-15 16,-3 3 15-16,-4 2 0 0,-2 3 0 15,3 1 8-15,-6 5-8 16,3-1 0-16,0 2 0 15,0 2-15-15,-3 3 18 16,1 0-3-16,1 1 0 16,1-1 5-16,5 1-5 15,-6 2 0-15,2-1 2 16,-1-3-13-16,0-1 12 16,0 1-1-16,-1 2 0 15,-4 1 7-15,-1 7-7 16,2 3 0-16,-7 1-6 15,4 2-7-15,-7 2 11 0,1 5 1 16,-3 1-8-16,1 0-12 16,-6 4 13-16,2-4 0 15,-5 1-6 1,-6 0 3-16,-1 0 11 0,-9-1 0 16,-5-1-11-16,-7 2 18 15,-9-1-7-15,-4-1 0 16,2 0-1-16,3-1-2 15,0 2 3-15,7 1 0 16,-6 0-13-16,6-1 17 16,-1 5-4-16,6-1 0 15,5 0 3-15,2 1-11 16,2 0 8-16,-7 1 0 16,-7-1-10-16,-3-1 15 15,1-3-5-15,-5 1 0 0,7-2-10 16,0-1 3-16,4 1 5 15,2 0 2-15,2 2-18 16,-1 0 18-16,-4 1 0 16,1 2 0-16,2 2 8 15,-7 1-14-15,-3 0 6 16,1 0 0-16,-5 0-12 16,6 0 15-16,2 0-3 15,7 0 0-15,4 0 2 16,2 0-6-16,4 0 4 0,1 0 0 15,5 0-9 1,3 0 13-16,5 0-4 0,1 0 0 16,5 0 6-16,-1 0-9 15,6 0 3-15,0-3 0 16,4 0-6-16,4 1 9 16,-2 1-3-16,7-3 0 15,1 4 8-15,0-3-9 16,3 1 1-16,3 1 0 15,-3 1 1-15,3-1 3 16,0 1-4-16,-4 0 0 16,4-2 15-16,0 2-18 15,0 0 3-15,0 0 0 16,0 0-6-16,0 0 14 16,0 0-8-16,0 0 0 15,0 0 14-15,0-3-12 0,0 3-2 16,0-5 0-16,0-1-5 15,0 2 6-15,4-2-1 16,-1 0 0-16,0 1 5 16,0 0-5-16,0-4 0 15,0 2 0-15,3-3-6 16,2 1 6-16,2-3 0 16,-4 1-3-16,0 5 13 15,0-2-10-15,-2 5 0 16,-4-1 4-16,1 0-14 15,1 2 10-15,-1-2 0 0,1-1-4 16,-1 0 18-16,1-1-14 16,-2 1 0-16,1-1 6 15,-1 0-13 1,0 2 7-16,0-3 0 0,0 2-2 16,0-4 16-16,0 1-14 15,0-1 0-15,0-5 4 16,0 0-14-16,0-2 10 15,0 2 0-15,0 2-2 16,0 5 12-16,0-1-10 16,0 3 0-16,0-3 10 15,-1 2-16-15,1-4 6 16,0 3 0-16,-2-3-7 0,2 0 14 16,0 0-7-16,0 1 0 15,0-1 10-15,0 3-16 16,0 3 6-16,0 1 0 15,0 3-6-15,0 0 11 16,0 0-5-16,0 0 0 16,0 0-4-16,0 0-5 15,0 0 9-15,0 0 0 16,0 0-11-16,-1 0 10 16,-1 0 1-16,-2 0 0 15,-12 0-28-15,-14 0 25 16,-15 6-17-16,-13 3 4 0,-5 3 0 15,-1 2 13 1,6 1 3-16,-6-1 0 0,3 3 3 16,0-1-5-16,1 0 2 15,4-4 0-15,7 0-16 16,6-2 20-16,0-3-4 16,2 3 0-16,-3-4 3 15,1 2-9-15,-8 0 6 16,3 1 0-16,-1-1-14 15,2 1 14-15,-2-2-16 16,2-2 12-16,0-3-37 16,-2 1 39-16,0-3-10 15,-3 0 12-15,0 0-11 16,0 0 16-16,4 0-5 16,-1-3 0-16,1 3 4 15,-5 0-5-15,1 0 1 0,3 0 0 16,1 0-6-16,5 0 6 15,1 0 0-15,4 0-5 16,-1 0 13-16,-4 0-10 16,-5 0 2-16,-4 0 0 15,-4 3-13-15,3-3 16 16,3 0-3-16,3 0 0 16,6 0 9-16,4 0-10 15,6 0 1-15,1 0 0 16,1 0-7-16,3 0 7 15,-4 0 0-15,-1 0-1 0,-2 0 7 16,-3 0-6-16,-4 0 0 16,9 4 2-16,-2-1-11 15,7-2 10 1,7-1-1-16,-1 0 0 0,7 0 9 16,-3 0-9-16,-2 0 0 15,0 0 4-15,-9 0-16 16,-1 0 12-16,-5 0 0 15,-6 0-3-15,-1 0 15 16,6 2-12-16,-2-2 0 16,6 0-2-16,5 0-8 15,5 0 10-15,4 0 0 16,7 0-1-16,2 0 12 0,-1 0-11 16,2 0 0-1,0 0 4-15,-3 0-6 0,-1 0 2 16,1 0 0-16,-5 0-9 15,4 0 12-15,-2 0-3 16,2 0 0-16,-3 0 10 16,6-3-10-16,1 1 0 15,-1 1 0-15,4-3 2 16,0 1 9-16,0 1-11 16,-4-2 4-16,1-2 9 15,-2-1-13-15,-4 0 0 16,-4-1 0-16,-4-1-13 15,-5-1 17-15,-2 2-4 0,-3-3 0 16,-1 2 4-16,-5-2-10 16,-7-1 6-16,-8 4-5 15,-7-1-11-15,-8 2 15 16,-2 0 1-16,2 0-3 16,5 0 13-16,3-1-14 15,4 1 4-15,0 2 0 16,-1 0-10-16,0 3 19 15,3 2-9-15,1 0 0 16,2 0-3-16,1 0 1 16,2 7 2-16,-3 0-1 15,4 4-10-15,-8-2 3 0,4-2 7 16,-2 0-3 0,1-2-11-16,2 0 11 15,-4-2 4-15,0 1 0 16,1-1-10-16,-1 1 10 0,-5 2 0 15,2 0 0-15,0 5 9 16,-3 2-15-16,7-1 6 16,2 1 0-16,1-3-8 15,-1-1 12-15,3-2-4 16,1-2 0-16,3 0 3 16,-1 0-4-16,4 0 1 15,0 0 0-15,-1 0-9 16,-2-1 10-16,-4-1-1 15,1 4 0-15,-4-5 0 0,-2 2-8 16,-4-3 8 0,0 1-17-16,-4-1 11 0,0-1-8 15,-5 0 14-15,-2 0-4 16,-1 0 7-16,-2 0-3 16,1 0 0-16,-3-3 4 15,2 2-15-15,-3-1 12 16,2-1-1-16,0-1 0 15,6 0 1-15,-4 3-1 16,3-1 0-16,-2 2 2 16,-3-2-14-16,3 0 12 15,1-1 0-15,5-1 0 16,0-2 9-16,1 3-9 0,5-1 0 16,0-1-5-1,7 0 1-15,-1 2 4 0,4 0 0 16,5 2-6-16,-2 1 12 15,6 0-6-15,-7 0 0 16,2 0-2-16,3 0-8 16,2 1 9-16,3 2 1 15,-1-2-10-15,10 1 17 16,0-2-7-16,2 3 0 16,-2-3 7-16,0 4-13 15,-6-1 6-15,-4 1 0 16,0 2-8-16,-8 2 10 15,0 0-2-15,-1 2 0 16,-2-2 2-16,2 1-5 0,1-2 3 16,-1-2 0-16,1 0-10 15,3-1 16-15,-2-1-6 16,-1 0 0-16,0-1 5 16,-4 1-7-16,-2 1 2 15,2-2 0-15,-6 3-5 16,-1 0 8-16,-5 3-3 15,-6-2 0-15,-6 3-1 16,-3-1-5-16,1-1 2 16,-7 0-24-16,2-1 26 15,-7-1-16-15,2-2 18 16,-3 0-2-16,2-3 6 16,-5 0-5-16,4 0 1 15,-1 0 0-15,3 0-5 16,1 0 10-16,-4 0-5 0,-1 0 0 15,1 0 4-15,0 0-7 16,4 0 3-16,-4 0-1 16,2 0-17-16,-5-3 15 15,3-5 0-15,4-1-4 16,-1-3 6-16,2-1 1 16,5 2 0-16,-1 1 1 15,3 4 0-15,-2 3 1 16,2-3-2-16,0 3 0 15,0-3 5-15,3 1-15 0,4-3 10 16,-1 1-32 0,-1 2 26-16,-1-4-25 0,2 1 31 15,1-1-1-15,5 1 11 16,3-1-6-16,1 2 0 16,2-1-4-16,0 2 10 15,7 3-10-15,2-5 0 16,4 2 0-16,-1-1 4 15,7-2-4-15,0 3 0 16,-1-1 1-16,4 1-1 16,0 0 0-16,-1 2 0 15,0 0-6-15,4 4 12 16,4 0-6-16,7 0 0 0,3 0 4 16,5 0 3-1,-1 0-7-15,2 0 0 0,-2 0-3 16,-3 0 13-16,-3 0-10 15,2 0 0-15,-1 0 4 16,-2 0-9-16,2 0 5 16,-2-6 0-16,-3 3-3 15,-2 0 14-15,0 3-11 16,-6 0 0-16,-3 0-2 16,3 0-7-16,-1 8 9 15,1-4 0-15,2 0-3 16,7-3 10-16,-1-1-7 15,5 0 0-15,-5 0 11 16,1-3-13-16,-4-5 2 0,2 2 0 16,-8-1-10-16,1 2 20 15,-7 2-10-15,-2 1 0 16,0 2 4-16,-4 0-8 16,3 0 4-16,1-3 0 15,3 1-2-15,5 0 11 16,-2-1-9-16,-1 2 0 15,-2-1 6-15,-3 1-14 16,0 1 8-16,-4 0 0 16,0 0-4-16,-3 0 6 15,1 0-2-15,2 6 0 16,-2 4 5-16,3 0-10 16,-1 1 5-16,4-1 0 0,0 1-5 15,-2 0 6 1,3-2-1-16,-2 3 0 0,0 1 10 15,-2 2-12-15,-4-1 2 16,1 3 0-16,-1-3-6 16,7-1 17-16,3 0-11 15,6 0 2-15,5-1 5 16,5-2-6-16,-2 2-1 16,3 0 0-16,-1 0-4 15,-2 3 7-15,0 4-3 0,1-2 0 16,7 3 3-1,2 5-5-15,-1 2 2 0,4 5 0 16,-1 5-2-16,7 4 6 16,3 2-4-16,0 3 0 15,0 4 14-15,10 7-14 16,2 6 0-16,6 11 4 16,-6 8 11-16,7 2-13 15,1 5-2-15,2-5 2 16,5 0 11-16,1-2-7 15,2-2-6-15,0 1 2 16,1 1 5-16,2-2-2 16,3-2-5-16,-2-6 2 15,2 0 8-15,4-6-5 16,-4-2-2-16,0-4 0 0,0-3 7 16,-5-4-8-16,2 4-2 15,-3 1 0-15,-2 2 10 16,-3 1-10-16,-1-1 0 15,0-6 2-15,-3-4-6 16,-2-9 4-16,-4-4 0 16,-6-6 0-16,0-2 5 15,0-2-2-15,-2-2 4 16,1-2-6-16,-2 1 15 16,0-4-16-16,1-3 0 15,-1-5 5-15,-1-7 6 16,-2-3-6-16,-2-2 9 15,1 0 20-15,-2 0 30 16,0 0-35-16,0 0 1 0,0 0-15 16,0 0-9-16,0 0-6 15,0 0 0-15,0 2-6 16,3 2-1-16,0-1-1 16,7 2 8-16,2-2-5 15,3-1 14-15,3-2-9 16,7 0 0-16,14-2-38 15,13-17-45-15,-3-10-205 16</inkml:trace>
  <inkml:trace contextRef="#ctx0" brushRef="#br0" timeOffset="-145963.85">9625 6428 553 0,'-3'0'311'0,"3"0"-283"15,0 0-17 1,12-15-11-16,18-9 0 0,13-12 24 16,12-7 0-16,12-6 4 15,11-10-14-15,10-2-3 16,9-10-2-16,7-4-4 15,-2-9-4-15,5 1 11 16,-1 1-10-16,-2 4 7 16,-5 6-4-16,-12 7 9 15,-10 8-4-15,-10 8-6 16,-16 13 0-16,-8 5 15 16,-12 5-17-16,-1 7 6 15,-11 0-6-15,1 5 9 16,-8 8-11-16,-5-1 0 0,-4 6-3 15,-3 1-4-15,0 0-43 16,-16 10-90-16,-23 5-174 16</inkml:trace>
  <inkml:trace contextRef="#ctx0" brushRef="#br0" timeOffset="-145453.68">9846 6754 682 0,'0'0'50'0,"0"0"-50"16,0 0-6-16,0 0 6 15,0 0 68-15,0 0 35 16,75-44-60-16,-22 7 2 16,8-8 8-16,9-8-36 15,15-10 9-15,9-10-2 16,11-13-21-16,14-1 14 0,5-8-17 15,0 8 0 1,-5 4-8-16,-15 7 13 0,-16 10-5 16,-13 11 6-16,-17 6 3 15,-9 9 10-15,-13 2-4 16,-9 4-11-16,-9 8 33 16,-5 4-24-16,-6 8 14 15,-4 7 1-15,-3 4-28 16,0 3 35-16,0 0-35 15,0 0 5-15,0 0-12 16,0 0-10-16,0 0-41 16,0 0-111-16,0 0-340 0</inkml:trace>
  <inkml:trace contextRef="#ctx0" brushRef="#br0" timeOffset="-134861.08">13354 5124 268 0,'0'0'263'0,"0"0"-187"16,0 0-30-16,0 0 31 16,0 0 11-16,0 0-14 15,0 0-21-15,9-73-24 16,-9 73-13-16,0 0 1 15,0 0-17-15,0 13-1 16,-9 21 1-16,-17 13-2 16,-10 16 2-16,-5 3 0 15,-2 2 3-15,-2-1-15 16,2-1 12-16,4-6 0 16,6-7 0-16,8-9 12 15,7-10-12-15,9-9 0 16,9-9-17-16,0-8-55 15,14-8-142-15,18-16-42 16</inkml:trace>
  <inkml:trace contextRef="#ctx0" brushRef="#br0" timeOffset="-134640.66">13272 5216 771 0,'0'0'82'0,"0"0"-76"15,0 0-5-15,0 0 35 16,0 0-25-16,0 0 37 16,0 0-27-16,188 119-6 0,-142-74-14 15,-1-1-1 1,-8-1 0-16,-4-4-10 0,-8-7-6 16,-5-2-59-16,-7-12-78 15,-10-11-259-15</inkml:trace>
  <inkml:trace contextRef="#ctx0" brushRef="#br0" timeOffset="-134221.22">13285 5168 785 0,'0'0'79'0,"0"0"-53"16,0 0 1-1,0 0 26-15,0 0-53 0,0 0 0 16,11 77 23-16,8-17-11 16,-1 13 28-16,3 10-33 15,-9 10-6-15,-4 12 20 16,-6 3-14-16,-2-1-1 16,0-3-6-16,-10-10 9 15,-2-9-12-15,3-4 3 16,-5-9 0-16,4-8 13 15,4-10-7-15,-1-6-6 16,4-7 1-16,0-4 11 16,3-6-12-16,0-5 0 15,0-6 3-15,0-5 2 16,0-7 4-16,0-2-9 16,0-3 0-16,0-3 10 0,0 0 1 15,0 0-1-15,0 0-3 16,3-3 19-16,4-16-26 15,2-7-38-15,3-11-101 16,3-12-620-16</inkml:trace>
  <inkml:trace contextRef="#ctx0" brushRef="#br0" timeOffset="-133769.91">15897 5267 163 0,'0'0'0'15,"0"0"-82"-15</inkml:trace>
  <inkml:trace contextRef="#ctx0" brushRef="#br0" timeOffset="-133577.42">15897 5267 39 0,'73'-43'115'0,"-73"43"-7"0,0 0-6 16,0 0 2-16,0 0 30 16,0 0-62-16,5-45 0 15,-5 43 34-15,0 2-56 16,0 0 0-16,0 0-28 16,0 2-22-16,-4 23-8 15,-16 12-6-15,-10 15 14 16,-4 4 19-16,1-2-8 15,0-1-11-15,5-3 0 16,1-6-8-16,6-6-10 16,6-9-139-16,9-10-90 15</inkml:trace>
  <inkml:trace contextRef="#ctx0" brushRef="#br0" timeOffset="-133364.99">15971 5271 569 0,'0'0'137'0,"0"0"-121"15,0 0-5-15,0 0-11 16,0 0 49-16,0 0-20 16,108 119 19-16,-72-76-45 15,2-2 3-15,-3-4-12 16,-5-1 2-16,-5-9-69 15,-10-10-137-15</inkml:trace>
  <inkml:trace contextRef="#ctx0" brushRef="#br0" timeOffset="-132848.37">15988 5311 664 0,'0'0'168'0,"0"0"-117"16,0 0-32-16,0 0-4 16,0 0-11-16,0 0 13 0,0 88-16 15,0-23 36 1,0 11-34-16,0 13 16 0,0 6 4 16,0 6-16-16,0-2 20 15,-3-3-27 1,-11-7 0-16,2-10 3 0,1-6 11 15,-1-10-11-15,3-13-3 16,-3-11 0-16,4-5-2 16,4-11 4-16,4-10-2 15,0-4 12-15,0-5-6 16,0-2 11-16,0-2-1 16,0 0-14-16,0 2 38 15,0-2-37-15,0 0 6 16,0 0 8-16,0 0-9 15,0 0-3-15,0 0-4 0,0 0 9 16,0 0-8-16,0 0-2 16,0 0 0-16,0 0-7 15,0 0 11-15,0 0-4 16,0 0 0-16,0 0 1 16,0 0-8-16,0 0 7 15,0 0 0-15,0 0-9 16,0 0 5-16,3-2-20 15,6-13-48-15,-3-7-156 16,-6-9-559-16</inkml:trace>
  <inkml:trace contextRef="#ctx0" brushRef="#br0" timeOffset="-130440.95">17488 4154 481 0,'0'0'31'15,"0"0"-31"-15,0 0 1 16,0 0 34-16,0 0-4 16,0 0-18-16,0 0-13 15,10-11-6-15,-10 14-2 16,0 7 4-16,0-3 4 15,0-2-2-15,4-2 6 0,-4 0-4 16,0-3 0-16,0 0 11 16,0 0-3-16,0 0 2 15,0 0 0-15,0-7-4 16,-9 0 0-16,3 1-6 16,3 3 21-16,1 2-20 15,1 1 26-15,1 0-24 16,0 0 2-16,0 0-2 15,0 0-2-15,0 0-1 16,0 0 0-16,0 0-3 16,0 0-3-16,0 0 6 15,0 0 0-15,0 0-7 16,0 0 4-16,0 0 3 16,0 0-6-16,0 0 15 0,0 0-5 15,0 0 5-15,0 0-3 16,0 0 26-16,0 0-32 15,0 0 2-15,0 0-2 16,0 0-1-16,0 0-3 16,0 0 4-16,0 0-87 15,0-1-391-15</inkml:trace>
  <inkml:trace contextRef="#ctx0" brushRef="#br0" timeOffset="-121903.56">27985 3802 315 0,'-2'0'199'16,"2"3"-180"-16,0-1-15 15,0 4-4-15,0-2-5 16,0 9-5-16,0 3 13 0,-4 5-3 16,-4 9 12-1,2 3-1-15,-1 4 17 0,2-1-3 16,4-1-12-16,1-2 19 16,0-6-28-16,15-4 10 15,12-6 15-15,10-6-16 16,14-10 21-16,16-1-10 15,13-13-16-15,4-14 11 16,2-5-17-16,-5-4-2 16,-4-3 0-16,-5-2-8 15,-6-1-2-15,-10 2-20 16,-11 3-27-16,-15 7-19 16,-12 1-76-16,-12 4-253 15</inkml:trace>
  <inkml:trace contextRef="#ctx0" brushRef="#br0" timeOffset="-121514.6">27877 4291 450 0,'0'0'87'0,"0"0"-84"16,0 0 9-16,0 0-11 0,0 0 24 16,0 0 23-16,60 39-44 15,-47-27 1-15,2 2 9 16,6-2-10-16,1 6 24 15,8-4-3-15,11-3-9 16,14-5 22-16,20-6-26 16,17 0 37-16,18-20-7 15,14-10-37-15,9-12 12 16,13-8-17-16,6-9 2 16,-3-3-12-16,-4-1-58 15,-11 2-52-15,-17 2-274 16</inkml:trace>
  <inkml:trace contextRef="#ctx0" brushRef="#br0" timeOffset="-118391.43">24951 3090 463 0,'3'0'76'0,"-2"0"-64"16,-1 0-12-16,2 1-2 16,-2 8 2-16,1 4 0 15,1 4 11-15,1-1 1 16,1 4 16-16,4 5-25 15,-2 3 18-15,3 4 15 0,2 3-29 16,3 2 13 0,2 2-9-16,4-1-7 0,7-1 5 15,5-7-9-15,10-9 12 16,6-11 16-16,9-10-28 16,10-7 38-16,7-25-16 15,4-5-17-15,4-8 22 16,-2-9-24-16,1-3 4 15,-2-7 4-15,-6 3 3 16,-7 7-13-16,-2 7-1 16,-7 11-2-16,-4 10-8 15,-5 10 10-15,-9 4 0 16,-9 6-8-16,-8 3 3 16,-7 0-7-16,-9 3-37 15,-6 0-57-15,-1 0-177 16</inkml:trace>
  <inkml:trace contextRef="#ctx0" brushRef="#br0" timeOffset="-117191.92">25374 2752 615 0,'0'0'86'16,"0"0"-86"0,0 0 0-16,0 0-2 0,0 0 2 15,0 0 0-15,17 70 3 16,-17-39 2-16,0 7 2 15,0 5 1-15,0-2 13 16,-3-7-16-16,3-4 10 16,0-6-11-16,9-7 3 15,9-7 24-15,10-7-16 16,14-3 43-16,16-13-4 16,20-15-54-16,14-9 38 15,5-5-38-15,3-5 6 16,-6-2-2-16,-9 2 2 0,-8 2-6 15,-11 9 5-15,-17 8 8 16,-13 8-5-16,-14 8-1 16,-11 5-3-16,-5 5 30 15,-5-1-27-15,1 1 13 16,0 2-4-16,-2 0-3 16,0 0-2-16,0 0-11 15,1 0 5-15,-1 0-1 16,3-1 1-16,-3 1-5 15,0 0 0-15,0 0 6 16,0 0-10-16,0 0 4 16,0 0 0-16,0 0-9 0,0 0 12 15,0 0-3-15,0 0 0 16,0 0 10-16,0 0-10 16,0 0 0-16,0 0 1 15,0 0 3-15,0 0-2 16,0 0-2-16,0 0 0 15,0 0 11-15,0 0-15 16,0 0 4-16,0 0 0 16,0 0-7-16,0 0 7 15,0 0 0-15,0 0-1 16,0 0 8-16,0 0-7 16,0 0 0-16,0 0 3 15,0 0-11-15,0 0 8 16,0 0 0-16,0 0-1 15,0 0 10-15,0 0-9 0,0 0 0 16,0 0 0-16,0 0-13 16,0 0 11-16,0 0 2 15,0 0-2-15,0 0 9 16,0 0-7-16,0 0 0 16,0 0 4-16,0 0-11 15,0 0 7-15,0 0 0 16,0 0-2-16,0 0 14 15,0 0-12-15,0 0 0 16,0 0 4-16,0 0-14 16,0 0 10-16,0 0 0 15,0 0-5-15,0 0 14 0,0 0-9 16,0 0 0-16,0 0 7 16,0 0-11-16,0 0 4 15,0 0 0-15,0 0-7 16,0 0 14-16,0 0-7 15,0 0 0-15,0 0 5 16,0 0-11-16,0 0 6 16,0 0 0-16,0 0-9 15,0 0 12-15,0 0-3 16,0 0 0-16,0 0-9 16,0 0 0-16,0 0 5 15,0 0-5-15,0 0 1 16,0 0-1-16,0 0 9 0,0 0 0 15,0 0-22-15,-3 0 21 16,-3 0-66-16,-8 3-66 16,-12 11 32-16,-12-3-70 15,-9-7-376-15</inkml:trace>
  <inkml:trace contextRef="#ctx0" brushRef="#br0" timeOffset="-113412.18">9373 3543 416 0,'0'-9'33'15,"0"2"15"-15,3 2 1 16,0 3 55-16,0 2-65 16,-3 0-21-16,0 0 35 15,0 0-34-15,0 0 9 16,0 0-12-16,0 0-3 0,0 0-19 16,0 2 6-16,3 10 0 15,3 7 7-15,1 5-5 16,2 3 14-16,2 3-7 15,-1 2 6-15,-7-2-11 16,-3 4-4-16,0-1 0 16,0-2-4-16,-7-1 8 15,-10-2-7-15,-2-2 3 16,-5-2-124-16,0-9-20 16,0-8-357-16</inkml:trace>
  <inkml:trace contextRef="#ctx0" brushRef="#br0" timeOffset="-113177.81">9343 3652 620 0,'0'0'67'16,"0"0"-51"-16,0 0-16 16,0 0 1-16,0 0 57 15,0 0-23-15,-43-38-6 16,43 48-29-16,10 8-7 15,7 8 7-15,5 6 5 16,-2-2-2-16,5 0 3 16,-1-2-5-16,-2-3-2 15,-2-4-29-15,2-5-93 0,-3-3-82 16</inkml:trace>
  <inkml:trace contextRef="#ctx0" brushRef="#br0" timeOffset="-112978.34">9330 3725 525 0,'0'0'82'0,"0"0"-66"16,0 0-16-16,0 0 0 16,0 0 42-16,0 0-9 15,119 2-5-15,-79 1-16 16,2-1-1-16,-6 0-22 15,-5-1-2-15,-7-1-152 0,-9 0-395 16</inkml:trace>
  <inkml:trace contextRef="#ctx0" brushRef="#br0" timeOffset="-109700">6539 3299 145 0,'0'0'79'0,"0"0"-43"16,0 0-1-16,0 0 51 0,0 0-2 16,0 0-27-16,0 0 20 15,0 0-45-15,0 0 2 16,0 0 18-16,0 0-33 16,0 0 14-16,0 0 0 15,0 0-17-15,0 0 17 16,0 0-24-16,0 0 1 15,0-2 10-15,-6-6-11 16,0-4-9-16,0 1 9 16,-3 0-2-16,-6 0-2 15,3 2-5-15,-4 1 0 16,2 0-8-16,-5 2 11 16,1 0-3-16,-3 1 0 0,2 1 4 15,-2-2-8 1,-3-1 4-16,3 2 0 0,-7 0-3 15,1-1 7-15,-3 3-4 16,-4 0 0-16,-2 3 9 16,-3 0-14-16,-1 0 5 15,1 0 0-15,3 0-8 16,5 0 11-16,4 3-3 16,2 0 0-16,4 3 6 15,0 1-13-15,-6 6 7 16,2 2 0-16,-8 4-8 15,0 0 13-15,-1 1-5 0,-3-2 0 16,7 0 10-16,0-5-14 16,3 0 4-16,6-2 0 15,2 3 2-15,4-2 7 16,-3 5-9-16,3 2 0 16,-1 3 12-16,-1 3-15 15,-5 1 3-15,4 5 0 16,-3 4 2-16,3-2 5 15,-1 1-7-15,4-2 1 16,0-3 13-16,0-3-16 16,6 0 2-16,-3-2 0 15,5-3 7-15,-1-3-1 16,1-3-6-16,4 2 0 16,-3-2 13-16,0 2-13 15,3 1 0-15,-3 1 1 0,0 1 6 16,3 0-3-16,-3 4-4 15,3-2 1-15,3 1 18 16,-3-2-21-16,3-2 2 16,0 1 0-16,0 1 0 15,0 1 6-15,0 0-6 16,-3 4 12-16,3-1-4 16,0 0 6-16,0 0-14 15,0 4 9-15,0 0-3 16,6 0-3-16,0 1-3 15,6-1 6-15,3 2 11 16,1 0-15-16,1 1-2 0,2 2 4 16,2-1 5-16,-3 1-7 15,1 0-2-15,1 1 2 16,2 2 13-16,2 2-13 16,4 0-2-16,5 0 3 15,3-3-8-15,3-4 14 16,10-1-9-16,3-1 3 15,-1-2 9-15,-5 0-6 16,-1-2-6-16,1-2 3 16,3 1-8-16,-1-6 5 15,10-1 0-15,5-5 11 0,4-4-1 16,6-2 2 0,-6-4-11-16,2-3 6 0,-2 0-12 15,-6 0 13-15,-7 0-8 16,-5 0 0-16,-7 0 15 15,-8-5-15-15,-1-9 0 16,4-2 8-16,-1-3-3 16,4-2-2-16,3-3-3 15,-4-2 4-15,3 1 12 16,-6-3-13-16,-2-2-3 16,-7-2 10-16,-3-1 7 15,1-4-17-15,-1-9 0 16,-2-5 0-16,1-5 17 15,2-2-17-15,2 7 0 0,-2 1 4 16,-1 4-8-16,-4 0 4 16,-1 1 0-16,-4-1-1 15,0 0 13-15,-6-1-10 16,-3-6 11-16,-6-3 6 16,0-6-25-16,-9-5 6 15,-15-2 0-15,-1 1 1 16,-4 3 8-16,-1 10-9 15,2 5 0-15,-2 4 13 16,0 5-18-16,2 0 5 16,-5 1 0-16,-7 4-10 15,-5-1 15-15,-10 2-5 16,-6 2 0-16,-5 2 8 0,5 5-16 16,3 6 8-1,4 4 0-15,5 10-20 0,-5 6 21 16,5 0-1-16,-3 11 0 15,4 9-10-15,-4 7-3 16,-3 12 2-16,-2 10-64 16,-7 13-33-16,-6 1-174 15</inkml:trace>
  <inkml:trace contextRef="#ctx0" brushRef="#br0" timeOffset="-103045.27">29634 5325 787 0,'-7'0'49'16,"2"-1"-42"-16,5 1-3 16,0 0-4-16,0 0 0 15,0 0-8-15,0 1-10 16,0 15 12-16,0 9 4 15,6 11 4-15,4 4 4 16,3 2-6-16,0-3 0 16,10-8 0-16,3-6 21 0,13-11-20 15,15-11 39-15,15-3-24 16,19-15 24 0,12-19-27-16,10-13-12 0,8-9 7 15,2-13-2-15,6-6-6 16,4-7 0-16,-8 2-21 15,-12 9-6-15,-14 17 23 16,-20 16 8-16,-14 16-14 16,-14 11 11-16,-10 6-2 15,-12 5-31-15,-5 0-108 16,-9 5-16-16,-10 0-174 16</inkml:trace>
  <inkml:trace contextRef="#ctx0" brushRef="#br0" timeOffset="-101568.84">29892 4899 760 0,'0'0'22'16,"0"0"-22"-16,0 0-41 16,0 0 41-16,0 0 7 15,0 0-6-15,-27 210 34 0,27-159-15 16,0 0-19-16,4-5 26 16,8-9-24-16,4-9-3 15,6-6 8-15,6-10 2 16,16-5 19-16,15-7 18 15,18-8-15-15,16-22 25 16,10-12-55-16,11-14 8 16,10-16-7-16,2-4 10 15,-2 2-18-15,-14 9 5 16,-17 14 0-16,-20 9-7 16,-16 12 12-16,-14 8-5 15,-13 7 0-15,-11 7 5 0,-8 4-6 16,-5 2 1-16,0 2 0 15,-3-3-3 1,0 3 3-16,-2 0 0 0,1 0-2 16,-1 0 4-16,-1 0-9 15,0 0 7-15,0 0-1 16,0 0-11-16,0 0 8 16,0 0 4-16,0 0-7 15,0 0 15-15,0 0-8 16,0 0 0-16,0 0 0 15,0 0-10-15,0 0 17 16,0 0-7-16,0 0 0 16,0 0 6-16,0 0-6 0,0 0 0 15,0 0 6-15,0 0-17 16,0 0 14 0,0 0-3-16,0 0 0 15,0 0 9-15,0 0-5 0,0 0-4 16,0 0 6-16,0 0-17 15,0 0 14-15,0 0-3 16,0 0 0-16,0 0 5 16,0 0-5-16,0 0 0 15,0 0-4-15,0 0-10 16,0 0 15-16,0 0-1 16,0 0 2-16,0 0 11 15,0 0-13-15,0 0 0 16,0 0 6-16,0 0-19 15,0 0 13-15,0 0 0 16,0 0 0-16,0 0 9 0,0 0-9 16,0 0 0-16,0 0 0 15,0 0-9-15,0 0 9 16,0 0 0-16,0 0 1 16,0 0 7-16,0 0-8 15,0 0 0-15,0 0 6 16,0 0-12-16,0 0 6 15,0 0 0-15,0 0-8 16,0 0 16-16,0 0-8 0,0 0 0 16,0 0 8-1,0 0-13-15,0 0 5 16,0 0 0-16,0 0-11 0,0 0 16 16,0 0-5-16,0 0 0 15,0 0 10-15,0 0-14 16,0 0 4-16,0 0 0 15,0 0-12-15,0 0 18 16,0 0-6-16,0 0 0 16,0 0 8-16,0 0-16 15,0 0 8-15,0 0 0 16,0 0-6-16,0 0 11 16,0 0-5-16,0 0 0 15,0 0 6-15,0 0-14 16,0 0 8-16,0 0 0 15,0 0-11-15,0 0 11 0,0 0 0 16,0 0 0-16,0 0 12 16,0 0-16-16,0 0 4 15,0 0 0-15,0 0-6 16,0 0 11-16,0 0-5 16,0 0 0-16,0 0 6 15,0 0-12-15,-1 0 6 16,1 0 0-16,-2 0-13 15,2 0 16-15,0 0-3 16,0 0 0-16,0 0 7 16,0 0-10-16,0 0 3 15,0 0 0-15,0 0-3 16,0 0 3-16,0 0 0 0,0 0 0 16,0 0 10-16,0 0-15 15,0 0 5-15,-1 0 0 16,1 0-6-16,0 0 6 15,-2 0 0-15,2 0-1 16,0 0 7-16,0 0-16 16,-1 0-20-16,-1 0-133 15,-2 0-190-15</inkml:trace>
  <inkml:trace contextRef="#ctx0" brushRef="#br0" timeOffset="-92719.85">24952 7631 426 0,'0'-27'19'15,"-1"2"-19"-15,-10 2 15 16,3 3 33-16,1 4 26 16,4 2-21-16,2 3 18 15,1 5-3-15,0 3-32 16,0 3 18-16,0 0-53 15,0 0 13-15,-2 0-14 0,2 0 6 16,-1 0-13 0,1 0 7-16,-2 0 0 0,1 0-1 15,1 0 12-15,0 0-11 16,0 0 10-16,0 0 1 16,0 0 0-16,0 0-11 15,0 0 1-15,0 0 4 16,0 0-1-16,0 0-4 15,0 0 0-15,0 0 10 16,0 0-14-16,0 0 4 16,-2 0 0-16,2 0-6 15,0 0 12-15,0 0-6 16,0 0 0-16,-1 0 5 0,1 0-5 16,0 0 0-1,0 0 4-15,0 0-10 16,0 0 6-16,0 0-2 0,0 0-26 15,6 13-135-15,6-2-54 16,3-6-236-16</inkml:trace>
  <inkml:trace contextRef="#ctx0" brushRef="#br0" timeOffset="-87770.4">11209 12157 378 0,'0'0'0'0,"0"0"-130"15,0 0-115-15</inkml:trace>
  <inkml:trace contextRef="#ctx0" brushRef="#br0" timeOffset="-84613.53">16361 11740 323 0,'0'0'0'0,"0"0"-75"15,0 0 41-15,0 0 33 16,0 0 2-16,0 0 17 16,0 0-18-16,-55 3 10 15,52-2-16-15,3-1 6 16,0 3-24-16,0 1 24 16,0-1-5-16,-3 0 5 15,3-3 0-15,-3 3 5 16,-4 0-8-16,-3 2 3 15,-3 0-106-15</inkml:trace>
  <inkml:trace contextRef="#ctx0" brushRef="#br0" timeOffset="-82613.5">16095 11922 286 0,'0'0'170'0,"0"0"-79"16,0 0-25-16,0 0-2 15,0 0 4-15,0 0-36 0,20 0 1 16,-11 0-32-16,4 4 16 16,10 3-3-16,6-4-4 15,6 8 5-15,5-6 17 16,8 2-26-16,8-7 19 16,8 0 0-16,8 0-23 15,0 0 18-15,-7 0-20 16,-4 0 0-16,-5-3 0 15,-1-1 0-15,0-1 0 16,9-3 0-16,5-1 11 16,8-8-11-16,8 0 0 15,8-3 1-15,5-3-10 0,1 3 10 16,-8 6-1-16,-11 2 0 16,-8 6 9-16,-7 2-9 15,-3 4 0-15,-4 0 0 16,-2 0-9-16,2 0 11 15,4-3-2-15,5 0 0 16,9-1 13-16,1 2-14 16,5-6 1-16,3 2 0 15,1-2-13-15,-1-1 15 16,-3 6-2-16,-6-1 6 16,-3 4 8-16,-8 0-12 0,-3 0-2 15,-1 0 3 1,-3 0-10-16,0 0 7 0,5 0 0 15,1 0 0-15,5 0 13 16,2 0-13-16,-2 4 0 16,-4-1 5-16,-5 0-8 15,-10 0 3-15,-3 0 0 16,-6 2 3-16,-2-2 6 16,0-1-9-16,0-1 0 15,6 2 11-15,5 0-1 16,6-3-10-16,3 5 0 15,7-3 1-15,-5-2 15 16,-4 3-16-16,0-2 0 16,-8-1 7-16,-10 3-7 0,-5-3 0 15,-3 3 0-15,1-3 4 16,-3 3 8-16,10-2-12 16,1-1 0-16,9 3 12 15,4-3-20-15,-1 0 8 16,-3 0 0-16,-7 0-7 15,-9 0 18-15,-6 0-11 16,-7 0 0-16,-2 0 10 16,-1 0-22-16,1 0 12 15,3 0 0-15,1 0-9 16,8 0 17-16,6 0-8 16,4 0 0-16,4 0 15 15,-2 0-24-15,0 0 9 16,-5 0 0-16,-5 0-8 15,-6 0 15-15,-4 0-7 0,-9 0 0 16,-4 0 10-16,-3 0-18 16,-3 0 8-16,-2 0 0 15,2 0-6-15,-3 0 11 16,0 0-5-16,0 0 0 16,0 0-4-16,0 0-7 15,0 0 4-15,-16 0-8 16,-14 6-1-16,-19-2 22 15,-21 3-6-15,-15-5 0 16,-8 1-6-16,-2-3 0 0,2 0 6 16,1 0 0-1,-2 0-4-15,1 0 9 0,1 0-5 16,-4 0 0-16,-3 0 1 16,-6 4-13-16,-10-4 12 15,-6 3-15-15,-2-3 7 16,-3 0-11-16,7 0 19 15,9 0 0-15,16 0 10 16,14 0-19-16,15 0 9 16,10 0 0-16,-2 0-10 15,-1 0 12-15,-3 7-2 16,-8 2 0-16,1 2-3 16,-3-2-6-16,7-2 9 0,11 0 0 15,11-4-6 1,16 0 7-16,17-3-1 0,9 0 0 15,0 0-13-15,26 0-24 16,11 0 26-16,23 0 11 16,10 0-14-16,16-6 28 15,13-1-14-15,10-3 13 16,10-3-13-16,8 3 47 16,6 0-27-16,7 3-13 15,-4 2 18-15,-2 1-18 16,-14 4-7-16,-10 0 0 15,-22 0 10-15,-23 0-10 16,-20 0 0-16,-22 0 5 16,-13 0-18-16,-10 0 12 0,-3 0-19 15,-27 0-1-15,-15 0 2 16,-17 4 13-16,-10-4-21 16,-4 0 26-16,3 0-8 15,4 0 13-15,9 0-4 16,8 0 8-16,12 0 4 15,8 0-1-15,10 0 2 16,12 0-11-16,3 0 17 16,7 0-13-16,0 0-6 15,0 0 16-15,0 0-5 16,0 0-5-16,7-2-6 16,8 0 3-16,9-1-7 15,2 0 4-15,6-1 0 0,-3 1 0 16,4 0 16-1,0 2-16-15,2-2 0 0,-1 0 1 16,-3 0 0-16,1 2 7 16,-9-2-6-16,0 3 1 15,-5 0 15-15,-5 0-18 16,-2 0 0-16,-5 0 1 16,-2 0-11-16,-4 0 10 15,0 0 0-15,0 0 3 16,0 0 14-16,0 0-16 15,0 0-1-15,0 0 7 16,0 0-14-16,0 0 7 0,0 0 0 16,0 0-3-1,0 0 14-15,0 0-11 0,0 0 0 16,0 0 4-16,0 0-12 16,0 0 8-16,0 0 0 15,0 0-8-15,0 0-3 16,0 0-11-16,0 7-89 15,0 0-95-15</inkml:trace>
  <inkml:trace contextRef="#ctx0" brushRef="#br0" timeOffset="-80491.23">12505 11906 334 0,'0'0'129'0,"0"0"-43"16,0 0 2-16,0 0-62 15,0 0-19-15,0 0 3 0,0 0-2 16,11 2-8-16,11-1 19 15,17 3 7-15,22-4 24 16,21-4-16-16,21-16-18 16,25-6 1-16,8-7-17 15,7 4 0-15,-4 1-3 16,-21 2 14-16,-24 9-22 16,-25 5 1-16,-28 4-9 15,-24 6 9-15,-17 2-24 16,-13 0-82-16,-36 10-8 15,-32 2-410-15</inkml:trace>
  <inkml:trace contextRef="#ctx0" brushRef="#br0" timeOffset="-79518.19">12415 12262 307 0,'0'0'69'16,"0"0"-15"-16,0 0 47 15,0 0-6-15,0 0-52 16,0 0 27-16,0 0-22 16,-59 7-47-16,89-7 16 0,16 0-9 15,18-7 37-15,11-8-11 16,13-5-33-16,3-1 7 15,-3 2-8-15,-7-1 8 16,-7 0-11-16,-10 7 3 16,-14 2 0-16,-14 5-4 15,-13 1 16-15,-11 3-12 16,-9-1 17-16,-3 3-11 16,0 0 37-16,0 0-32 15,0 0-5-15,0 0 22 16,0 0-22-16,0 0 8 15,0 0-14-15,0 0 13 16,0 0-24-16,0 0 11 16,0 0 0-16,0 0-7 15,0 0 12-15,0 0-5 0,0 0 0 16,0 0 10-16,0 0-18 16,0 0 8-16,0 0 0 15,0 0-1-15,0 0 12 16,0 0-11-16,0 0 0 15,0 0 10-15,0 0-18 16,0 0 8-16,0 0 0 16,0 0 0-16,0 0 15 15,0 0-15-15,0 0 0 16,0 0 16-16,0 0-22 16,0 0 6-16,0 0 0 15,0 0 0-15,0 0 10 16,0 0-10-16,0 0 0 0,0 0 5 15,0 0-12-15,0 0 7 16,0 0 0 0,0 0-9-16,0 0 20 0,0 0-11 15,0 0 0-15,0 0 8 16,0 0-13-16,0 0 5 16,0 0 0-16,0 0-5 15,0 0 15-15,0 0-10 16,0 0 0-16,0 0 10 15,0 0-18-15,0 0 8 16,0 0 0-16,0 0-9 0,0 0 22 16,0 0-13-1,0 0 0-15,0 0 6 0,0 0-12 16,0 0 6-16,0 0 0 16,0 0-10-16,0 0 22 15,0 0-12-15,0 0 0 16,0 0 4-16,0 0-13 15,0 0 9-15,0 0 0 16,0 0-7-16,0 0 18 16,0 0-11-16,0 0 0 15,0 0 4-15,0 0-14 16,0 0 10-16,0 0-33 0,0 0-8 16,10 0-97-1,16-10-154-15,14-12-214 0</inkml:trace>
  <inkml:trace contextRef="#ctx0" brushRef="#br0" timeOffset="-77311.88">12055 11830 467 0,'0'0'38'15,"0"0"-22"-15,0 0-2 16,0 0-4-16,0 0-10 15,0 0 49-15,-11 95-40 16,9-54 39-16,1 4-28 0,1 2-19 16,0-8 25-1,4-2-23-15,12-8 4 0,6-8 3 16,5-12-4-16,6-9 15 16,8-3-14-16,18-27 17 15,9-18 28-15,10-16-50 16,4-12 16-16,-6-7-13 15,0-6 10-15,-14 3-30 16,-11 7-6-16,-15 22-36 16,-12 19 28-16,-18 18-58 15,-6 14-21-15,-3 6-163 16</inkml:trace>
  <inkml:trace contextRef="#ctx0" brushRef="#br0" timeOffset="-76951.83">12246 11690 410 0,'0'0'52'15,"0"0"-25"-15,0 0-27 16,0 0 0-16,0 0 42 16,0 0-21-16,-12 111 3 0,12-76 8 15,0-2-30 1,6-2 15-16,4-9-17 0,-1-8 0 16,0-8 10-16,-2-4-3 15,7-2 12-15,4-9 38 16,12-23-22-16,10-11 10 15,11-13-38-15,7-11 2 16,7-6-18-16,4-9-33 16,-8 9-108-16,-13 8-404 15</inkml:trace>
  <inkml:trace contextRef="#ctx0" brushRef="#br0" timeOffset="-74995.96">12441 11833 180 0,'0'0'7'0,"0"0"-3"16,0 0-2-16,0 0 61 15,0 0 31-15,0 0-35 16,0 0 14-16,-43 0-43 16,43 10-20-16,0 7-13 15,0 12 6-15,0 7 30 16,0 1 17-16,7-1-47 15,2-6 16-15,5-4-13 16,-1-9 4-16,2-8-7 16,6-7-1-16,2-2 17 15,15-14 39-15,8-20-34 16,9-19 7-16,14-9-8 16,-2-8-19-16,-1-5 5 15,-5 6-9-15,-9 10-30 0,-10 11-2 16,-15 19-82-1,-11 13-152-15</inkml:trace>
  <inkml:trace contextRef="#ctx0" brushRef="#br0" timeOffset="-74671.83">12441 11751 555 0,'0'0'65'0,"0"0"-65"0,0 0-5 16,0 0-7-16,0 0 12 15,0 0 4-15,0 168 3 16,0-123-6-16,3-11-1 15,9-10 12-15,6-11-9 16,7-13 7-16,14-4 17 16,13-31 39-16,23-22-59 15,16-13 6-15,13-19-13 0,10-12-51 16,-10-18-334 0</inkml:trace>
  <inkml:trace contextRef="#ctx0" brushRef="#br0" timeOffset="-72097.66">24705 7894 780 0,'0'0'31'0,"0"0"-58"15,0 0 27-15,0 0-20 16,0 0 3-16,0 0 30 0,0 0-13 15,-63 392 7-15,30-247-6 16,2 10 25-16,4 15-19 16,6 10-3-16,6 12 11 15,0 10-5-15,-1 3 10 16,-8 0-18-16,-6 8 6 16,-11 8 23-16,-6 11-27 15,-2 10 13-15,1 2 27 16,10 17-15-16,10 13 26 15,11 13-38-15,8 7-16 16,2 3 28-16,0-2-27 16,1 2 15-16,-3-1-9 15,-7-1 10-15,-2-4-17 16,-6 0-1-16,-4-4 9 0,1-7 11 16,2-6-13-16,8-13 7 15,9-17-6-15,4-23 9 16,4-25-27-16,5-27 10 15,13-31-71-15,2-38-48 16,0-47-238-16</inkml:trace>
  <inkml:trace contextRef="#ctx0" brushRef="#br0" timeOffset="-70109.74">25776 7870 717 0,'-8'-3'92'0,"7"1"-71"15,1 2-21-15,0 12 4 16,0 17 8-16,12 19 30 16,4 18-11-16,-1 4-30 15,1 10 14-15,-7-4-11 16,-6-2-4-16,-3-8 1 15,0-11 11-15,0-11-6 16,0-18-6-16,0-11 0 0,0-15 1 16,0-2 0-1,-1-32 42-15,-2-15-25 0,-3-14-5 16,0-9-10-16,-1-8-3 16,2 0 6-16,4 5-17 15,1 19 22-15,0 22-2 16,0 17 16-16,10 13-22 15,5 4-6-15,9 15-3 16,7 25 6-16,6 13-4 16,2 10 4-16,3 2 0 15,-6-7-2-15,-4-9 15 16,-8-14-20-16,-9-12 7 0,-9-12-47 16,-6-5 39-1,0-6-15-15,0-3 23 0,0-20 18 16,-6-9-9-16,-3-12-6 15,6-6 5-15,3-8-5 16,0 5 8-16,6 8-4 16,12 15-7-16,0 15 0 15,4 12 2-15,4 3-2 16,7 23 0-16,5 13 7 16,7 16 0-16,-3 5-7 15,-2-1 0-15,-1-2-4 16,-5-2 4-16,-4-4-27 15,-3-9-115-15,-4-13-427 16</inkml:trace>
  <inkml:trace contextRef="#ctx0" brushRef="#br0" timeOffset="-69911.27">26818 8226 936 0,'0'0'154'16,"0"0"-150"-16,0 0-1 16,0 0 34-16,0 0-37 15,0 0 0-15,103-13 0 16,-10 16-46-16,8 7-95 16,-8-3-292-16</inkml:trace>
  <inkml:trace contextRef="#ctx0" brushRef="#br0" timeOffset="-69734.14">26857 8478 1032 0,'0'0'41'0,"0"0"-41"15,0 0 20-15,0 0-20 16,0 0 0-16,0 0-50 15,365-42-106-15,-271 17-329 16</inkml:trace>
  <inkml:trace contextRef="#ctx0" brushRef="#br0" timeOffset="-69490.26">27728 7810 949 0,'0'0'66'0,"0"0"-56"16,0 0-20-16,0 0 31 16,0 0-15-16,0 0 60 15,-46 188-57-15,37-105 30 16,2 4-39-16,1-1 4 0,1-8 8 16,2-3-4-1,1-9-8-15,2-5 0 0,0-11-66 16,2-19-97-16,13-16-209 15</inkml:trace>
  <inkml:trace contextRef="#ctx0" brushRef="#br0" timeOffset="-69160.03">28049 8015 1095 0,'0'0'18'0,"0"0"-18"16,0 0-12-16,0 0 12 16,0 0 46-16,0 0-43 0,-146 276 17 15,141-218-20-15,5-12 4 16,8-10-16-16,17-9 0 16,5-17-16-16,7-10 18 15,2-7 4-15,1-27 6 16,2-12 4-16,-5-15-3 15,-4-9 4-15,-12 2-5 16,-12 10 0-16,-9 15-7 16,-10 12 13-16,-17 13-18 15,-2 8 12-15,7 10-25 16,6 0 1-16,12 10-127 16,4 8-135-16</inkml:trace>
  <inkml:trace contextRef="#ctx0" brushRef="#br0" timeOffset="-68835.77">28625 8020 963 0,'0'0'49'0,"0"0"-30"15,0 0-19-15,0 0 27 16,0 0-13-16,0 0 19 15,-154 187-33-15,154-134 0 16,14-7-1-16,18-10-2 0,7-13-3 16,1-13-15-16,1-10-30 15,-4-6 51-15,-8-21 0 16,-6-12 2-16,-7-7 34 16,-8-8-30-16,-8-1 13 15,0 7-19-15,-11 9 14 16,-16 13-22-16,-2 13 8 15,0 9-31-15,7 4 4 16,12 7-96-16,10 15-86 16,0 5-178-16</inkml:trace>
  <inkml:trace contextRef="#ctx0" brushRef="#br0" timeOffset="-68443.84">29166 7978 203 0,'0'0'605'0,"0"0"-574"16,0 0-27-16,0 0 33 15,0 0 10-15,0 0-19 16,-107 100 46-16,66-40-30 16,7 1-39-16,13 2 21 0,14-10-26 15,7-7 0-15,12-7-2 16,24-17 2-16,11-11-8 16,8-11 2-16,0-8-18 15,-5-22 21-15,-6-10 3 16,-8-12 0-16,-7-6 6 15,-13-2-4-15,-12 3-2 16,-4 13 0-16,-37 11 2 16,-27 17-14-16,-21 6-53 15,-9 7-388-15</inkml:trace>
  <inkml:trace contextRef="#ctx0" brushRef="#br0" timeOffset="-67575.3">24997 9271 549 0,'0'0'115'0,"0"0"-16"16,0 0-8-16,0 0 12 16,0 0-65-16,0 0-13 15,0 0-25-15,0 22 17 16,0 24-17-16,0 17 28 16,-1 13-21-16,-2 3 15 15,-2 4-20-15,-2-5-2 16,1-7 6-16,-3-8 6 0,4-8-12 15,4-9 0-15,1-5-8 16,0-15-3-16,0-6-111 16,0-17-113-16,1-3-64 15</inkml:trace>
  <inkml:trace contextRef="#ctx0" brushRef="#br0" timeOffset="-67064.66">25020 9286 733 0,'0'0'54'0,"0"0"-31"15,0 0 39-15,0 0 11 16,0 0-61-16,0 0 8 16,95-46-20-16,-37 46 0 15,0 0-7-15,-3 12 16 16,-11 2-9-16,-7 3 0 15,-10 3-28-15,-12 3 27 16,-9 1-38-16,-6 3-7 16,-5 2 16-16,-22 4-19 15,-7-3 33-15,-6-1 2 16,-2-2-25-16,3-2 33 0,6-4-1 16,8-5 7-1,10 1-8-15,8 0 22 0,7-2-14 16,0 0 14-16,7 2-6 15,11 2 23-15,4 1-29 16,2 2 3-16,-3 1 11 16,-1 7-8-16,-3-1-8 15,-5 4 1-15,-6 1 11 16,-6-1-19-16,0 3 7 16,-7-2 0-16,-12-1-11 15,-3-7 16-15,-4-4-5 16,0-5 2-16,-2-7 11 15,1-6 22-15,5-4 11 16,4 0-9-16,3-7 12 16,9-14-48-16,6-7-2 0,12-10-69 15,25-8-257-15</inkml:trace>
  <inkml:trace contextRef="#ctx0" brushRef="#br0" timeOffset="-66681.63">25565 9690 785 0,'0'0'134'0,"0"0"-93"15,0 0-29-15,0 0 20 16,0 0 6-16,0 0-20 16,-165 142-7-16,151-99 3 0,11-4-14 15,3 0 0-15,3-9 9 16,20-6-26-16,5-11 14 15,5-10-10-15,-2-3-2 16,-2-9 22-16,-3-22-7 16,-3-2 0-16,-7-10 14 15,-3-6-23-15,-7-3 9 16,-3 6 0-16,-1 5-7 16,-2 15 16-16,0 13-9 15,0 9 14-15,0 4-7 16,0 0 5-16,0 13-12 15,0 17 0-15,3 14-14 16,3 8 20-16,0 7-6 0,4-2 0 16,1-1-6-16,-2-3-4 15,4-9-129-15,-2-13-245 16</inkml:trace>
  <inkml:trace contextRef="#ctx0" brushRef="#br0" timeOffset="-66419.72">25950 9145 817 0,'0'0'13'0,"0"0"62"16,0 0 9-1,0 0-57-15,0 0 0 0,0 0-27 16,-25 95 0-16,25-2 43 15,0 13-39-15,0 2-2 16,4 2-1-16,-1-1 19 16,-3-11-19-16,0-9-1 15,0-9-34-15,0-17-80 16,0-13-119-16,-7-20-331 16</inkml:trace>
  <inkml:trace contextRef="#ctx0" brushRef="#br0" timeOffset="-66228.49">25756 9512 793 0,'0'0'94'0,"0"0"-20"16,0 0-28-16,0 0 8 15,0 0-54-15,0 0 5 16,145-38-21-16,-66 42-22 15,-3 7-198-15,-6-5-228 16</inkml:trace>
  <inkml:trace contextRef="#ctx0" brushRef="#br0" timeOffset="-65996.11">26263 9525 707 0,'0'0'198'0,"0"0"-197"16,0 0 2-16,0 0 38 16,0 0-2-16,0 0 29 15,-162 238-58-15,153-169-8 16,3-7 9-16,6 2 2 16,2-8-13-16,18-8 0 15,9-9-28-15,8-8-51 16,7-17-128-16,0-14-201 15</inkml:trace>
  <inkml:trace contextRef="#ctx0" brushRef="#br0" timeOffset="-65445.58">26357 9689 514 0,'0'0'408'0,"0"0"-377"15,0 0-15-15,0 0-16 16,0 0 23-16,0 0-10 16,-37 51-6-16,67-39-4 15,13-12-2-15,8 0 13 16,3-9-7-16,-8-24-7 0,-6-9 0 16,-6-19 5-1,-5-9-18-15,-4-11 13 0,-10-3 0 16,-7 11-13-16,-8 15 11 15,0 20 2-15,0 20 23 16,-8 18-16-16,-4 3-14 16,-3 32 0-16,2 18 7 15,1 18 15-15,9 10-1 16,1 13 17-16,1 2-22 16,-5-4 8-16,-2-9-23 15,-2-15 6-15,1-15 0 16,1-16-8-16,1-15-1 15,1-12 5-15,0-7-16 16,0-3 9-16,0-18 11 16,2-16 0-16,4-8 1 0,0-8 6 15,16-7 2-15,13-5-9 16,6 2 0-16,2 7 3 16,-5 21-10-16,-8 15 7 15,-6 17 0-15,-5 0-14 16,2 32-1-16,-3 15 15 15,-2 12 0-15,-10 11 8 16,0-4-10-16,0 1 2 16,-7-5-14-16,-2-6-58 15,1-9-196-15</inkml:trace>
  <inkml:trace contextRef="#ctx0" brushRef="#br0" timeOffset="-64373.26">27476 9223 689 0,'0'0'76'16,"0"0"-23"-16,0 0 14 15,0 0-5-15,0 0-59 16,0 0-5-16,-33 41 2 15,0 5 0-15,-10 9-3 16,-5 8 3-16,2 0 0 16,7 0-4-16,11 2 14 15,12-4-10-15,12-9 0 16,4-5 17-16,13-8-25 16,21-10 8-16,15-8 0 0,14-8 6 15,10-11-4-15,4-2-4 16,-8 0 1-16,-12-15-17 15,-20-6 16-15,-16-2 2 16,-15-5-4-16,-6-2 0 16,-5 0-7-16,-17 3 11 15,-5 0 0-15,2 8-4 16,4 7-3-16,6 1 7 16,9 10 0-16,6-1 5 15,0 2 3-15,2 0 2 16,18-1-10-16,9-1-2 15,6 2-2-15,1 0 4 0,-6 0 0 16,-6 2-11-16,-3 13 16 16,-6 11-5-1,-3 9 0-15,-3 10 14 0,-9 4-17 16,0 3 3-16,-2-3 0 16,-11 0-3-16,4-2 16 15,4-5-20-15,5-3 7 16,6-11-153-16,26-15-202 15</inkml:trace>
  <inkml:trace contextRef="#ctx0" brushRef="#br0" timeOffset="-64157.84">28144 9631 882 0,'0'0'98'16,"0"0"-97"-16,0 0 23 16,0 0 36-16,0 0-48 15,0 0 10-15,-25-27-22 16,38 27-60-16,8 6-76 16,9-6-167-16</inkml:trace>
  <inkml:trace contextRef="#ctx0" brushRef="#br0" timeOffset="-63916.16">28341 9333 734 0,'0'0'40'0,"0"0"3"16,0 0 30-16,0 0-25 15,0 0-41-15,0 0-4 16,-21 66-3-16,21 0 41 16,0 13-39-16,3 1 15 15,6-2-17-15,1-6 0 16,0-8-5-16,-6-10-130 16,-2-15-67-16</inkml:trace>
  <inkml:trace contextRef="#ctx0" brushRef="#br0" timeOffset="-63561.77">28356 9317 678 0,'0'0'59'16,"0"0"30"-16,0 0-39 15,0 0 27-15,0 0-56 16,0 0-6-16,77-135-21 15,-33 146 6-15,8 14 0 0,2 11 8 16,0 7 3-16,-2 9-11 16,-8 7 0-16,-9 5 0 15,-16 8-16-15,-12 3 15 16,-7 2-4-16,-17-7-3 16,-18-4-4-16,-5-10 12 15,-5-8 0-15,3-7 0 16,3-12-5-16,3-12 5 15,6-7 0-15,3-10-2 16,6 0 14-16,5-14 2 16,8-11-3-16,8-11-11 15,18-5-30-15,27-8-309 16</inkml:trace>
  <inkml:trace contextRef="#ctx0" brushRef="#br0" timeOffset="-63275.21">29130 9571 907 0,'0'0'61'16,"0"0"-43"-16,0 0 9 15,0 0-12-15,0 0 30 16,0 0-39-16,152 26-1 0,-69-13 13 15,-3-2-7 1,-8 2-11-16,-14-4 0 0,-15-1 3 16,-15-2-18-1,-16-3 14-15,-7 0 1 0,-5-3-15 16,0 2-10-16,0 1-55 16,-12-3-153-16,-5 0-434 15</inkml:trace>
  <inkml:trace contextRef="#ctx0" brushRef="#br0" timeOffset="-62964">29411 9360 734 0,'0'0'81'15,"0"0"-69"-15,0 0 16 16,0 0 53-16,0 0-78 15,0 0 31-15,89 37 2 16,-37-9-30-16,-1 2 0 16,-6-3-6-16,-8 2 0 15,-7 0-8-15,-6 1 11 16,-11 1-3-16,-8 4 0 16,-5 2-18-16,-5 2 5 15,-22 9 12-15,-11 0 1 16,-11 2 9-16,-4-3 1 15,-1-1-1-15,2-3-9 0,9-1-17 16,4-11-66-16,10-6-187 16</inkml:trace>
  <inkml:trace contextRef="#ctx0" brushRef="#br0" timeOffset="-61635.79">31017 9157 676 0,'0'0'108'15,"0"0"-42"-15,0 0-2 16,0 0 2-16,0 0-63 15,0 0 29-15,0 0-32 16,0 31-4-16,0 16 4 0,0 17 14 16,-3 12 16-1,-6 7-4-15,-1 10-21 0,-4 2 21 16,-4-1-26-16,1-6 0 16,3-5 2-16,-2-8 8 15,4-11-10-15,3-8 0 16,0-13 18-16,6-11-26 15,1-11 8-15,2-11 0 16,0-4 13-16,0-6-6 16,0 0 14-16,0 0 25 15,0 0-31-15,0 0 48 16,0 0-24-16,0 0-14 16,0-3-15-16,0-2-10 0,0 0-1 15,0-5-41-15,0-4-198 16</inkml:trace>
  <inkml:trace contextRef="#ctx0" brushRef="#br0" timeOffset="-59759.64">31481 9888 319 0,'0'0'293'0,"0"0"-242"15,0 0-37-15,0 0 45 0,0 0 1 16,0 0-19-16,0 0-5 16,96 4-31-16,-34 4 13 15,1 2-4-15,0 2-4 16,-4 0 2-16,-4 1-12 16,3-2 2-16,2-1-5 15,-2-1 4-15,-3-3-1 16,-7 0 0-16,-9-1 7 15,-11-2-7-15,-10-3 0 16,-6 0 1-16,-5 0 25 16,0 0-19-16,-4 0 8 15,0 0-15-15,-2 0 12 16,2 0-14-16,3 2 2 16,0 2-10-16,4-1 5 15,1 5-69-15,-4-8-83 0,-7 0-295 16</inkml:trace>
  <inkml:trace contextRef="#ctx0" brushRef="#br0" timeOffset="-59347.01">31600 9690 635 0,'0'0'109'0,"0"0"-99"16,0 0 11-16,0 0 1 15,0 0 61-15,0 0-33 16,0-5-45-16,-1 5-10 16,-8 5-7-16,-11 15 4 15,-5 8 1-15,-11 3 14 16,-1 1-2-16,-3-1-5 15,3-2 6-15,7-2-15 16,4-4 9-16,11-3 0 16,5-1-3-16,6-2 14 15,4-4-9-15,0 1-2 16,1-2 13-16,15 1-8 16,11-1 2-16,6 0 2 0,12-2 26 15,7 1-31-15,5 0 5 16,2 0-9-16,-2-1 7 15,-4 0-21-15,-3-3-122 16,-9-7-306-16</inkml:trace>
  <inkml:trace contextRef="#ctx0" brushRef="#br0" timeOffset="-58618.96">32610 10493 672 0,'0'0'164'0,"0"0"-131"15,0 0-20-15,0 0 39 16,0 0-25-16,0 0-25 15,-7-21-4-15,4 41-17 16,0 10 19-16,0 10 0 16,-2 7 11-16,-1 4-9 15,2 3-2-15,-1 1 0 0,1-2 5 16,1-3 4 0,1-4-9-16,2-9 0 0,0-8-11 15,0-5-11-15,12-5-107 16,9-13-82-16,7-6-331 15</inkml:trace>
  <inkml:trace contextRef="#ctx0" brushRef="#br0" timeOffset="-58283.39">32959 10701 720 0,'0'0'188'15,"0"0"-188"-15,0 0 0 0,0 0-6 16,0 0 6-16,0 0 34 16,-115 104-31-16,96-60 5 15,10-5-8-15,9-5 0 16,0-8-1-16,15-2-4 16,7-7-27-16,7-11 30 15,-3-6-5-15,-2 0 7 16,-2-17 1-16,-3-6 0 15,-5-7 24-15,-5-4-6 16,-3-2-12-16,-6 3 3 16,0 10-10-16,0 6 3 15,0 8-12-15,-7 5 1 16,-2 4-13-16,0 0-71 0,6 10-26 16,3 4-85-1</inkml:trace>
  <inkml:trace contextRef="#ctx0" brushRef="#br0" timeOffset="-57937.32">33298 10779 720 0,'0'0'157'0,"0"0"-157"16,0 0 9-16,0 0-9 0,0 0 52 15,0 0-50-15,-173 96 16 16,173-69-18-16,0-1 5 16,13 1-17-16,18-7 1 15,13-9-19-15,5-5-13 16,-3-6-42 0,-6 0 78-16,-19-14 7 0,-4-7 14 15,-14-5 52-15,-3 0-40 16,0 1 5-16,-17-2-16 15,-4 7-5-15,-7 3-10 16,-2 6 0-16,5 9-8 16,4 2 3-16,10 0-115 15,11 0-27-15,7 7-299 16</inkml:trace>
  <inkml:trace contextRef="#ctx0" brushRef="#br0" timeOffset="-57596.57">33587 10776 736 0,'0'0'41'16,"0"0"-26"-16,0 0 25 16,0 0-14-16,0 0 13 15,0 0-36-15,-84 73 2 16,74-42-1-16,10 0 8 15,0 2-8-15,19-5-4 0,8-8-29 16,8-4 1-16,-4-10-6 16,-3-6 0-16,-4 0 29 15,-9-16 10-15,-2-4 7 16,-10-3 15-16,-3-7-18 16,0 2 32-16,-11-1-40 15,-10 4 8-15,-6 4-17 16,-5 12 9-16,0 6-1 15,-4 3 0-15,2 2-99 16,11 8-32-16</inkml:trace>
  <inkml:trace contextRef="#ctx0" brushRef="#br0" timeOffset="-56107.79">24921 10858 460 0,'0'0'52'16,"0"0"-22"-16,0 0 42 15,0 0-23-15,0 0-48 16,0 0 26-16,79-7-4 15,13 11 4-15,43 4 44 16,45 1-63-16,40-1 27 16,39 0-35-16,32-2 14 0,16 2-24 15,5-2 10-15,-17 0-3 16,-22-1-18-16,-29-2 28 16,-40-3-7-16,-39 0 0 15,-46 0 13-15,-41 0-21 16,-35 0 8-16,-32 0-17 15,-17 0-60-15,-52 0-276 16</inkml:trace>
  <inkml:trace contextRef="#ctx0" brushRef="#br0" timeOffset="-55373.75">25442 11598 714 0,'0'0'6'0,"0"0"-6"16,0 0 0-16,0 0 0 15,0 0-4-15,0 0 13 16,-270-36-9-16,201 49 29 16,3 7-15-16,5 7 27 0,4 5-34 15,8 4 1-15,10 4-7 16,11 1 2-16,15 2-3 15,5-2 0-15,8 4 13 16,24-3-11-16,22 2-1 16,17-5 3-16,15-3 6 15,10-5-6-15,4-2-4 16,-1 1 0-16,-9-2 10 16,-16-1-5-16,-20 0-5 15,-19 0-6-15,-17 2-2 16,-10 1-19-16,0 6 25 15,-16 1-9-15,-11 2 14 16,-4 2-4-16,-5-2 1 16,0-7 0-16,-4-2-12 0,-5-10 20 15,0-6-8-15,-4-12 31 16,3-2-14-16,0-2 31 16,5-18-36-16,13-10-12 15,15-6 0-15,13-10-8 16,30-7-184-16,26-6-508 15</inkml:trace>
  <inkml:trace contextRef="#ctx0" brushRef="#br0" timeOffset="-54638.08">26348 11819 676 0,'0'0'24'16,"0"0"12"-16,0 0 28 16,0 0-20-16,0 0 27 15,0 0-55-15,-12-8-10 16,11 8-2-16,-3 0 16 0,2 0-20 15,-1 0 0 1,2 0 8-16,-1 0-9 0,-1 0 1 16,-6 0 0-16,-12 0-5 15,-10 0 18-15,-11 12-13 16,-6 5 0-16,-2 9 7 16,2 4-20-16,5 9 13 15,7 5 0-15,9 8-8 16,11-1 17-16,8 8-9 15,8-4 0-15,0-1 12 16,17-2-3-16,12-6-9 16,12-9 0-16,11-5 10 15,9-8-1-15,8-14-9 16,4-10 6-16,-3 0 10 16,-7-10-25-16,-14-10 9 0,-16-9 0 15,-17 3-18-15,-12-8 17 16,-4 1 1-16,-13 6-3 15,-11 2-2-15,-1 8-6 16,1 5 11-16,6 4 0 16,7 4-5-16,10 4 18 15,1 0-13-15,1 0 0 16,23-2-12-16,14-1 6 16,11-2 6-16,8-1 0 15,-7 5-4-15,-8-1 13 16,-15-1-9-16,-11 3 3 15,-10 0 9-15,-6 0-13 0,0 12 1 16,0 15 0 0,0 10-11-16,0 5 20 0,0 2-9 15,0 1 0-15,0-2 12 16,0 4-11-16,9-2-1 16,9-7-13-16,3-9 4 15,5-10-171-15,2-14-38 16</inkml:trace>
  <inkml:trace contextRef="#ctx0" brushRef="#br0" timeOffset="-54304.97">27287 11737 714 0,'0'0'55'0,"0"0"-38"16,0 0 49-16,0 0-62 15,0 0 2-15,0 0 32 16,0 0 10-16,-7 229 4 0,17-147-37 15,-1 4-13-15,-2-2 14 16,-6-6-6-16,1-8-10 16,-2-5 0-1,0-7-77-15,0-17-126 0,0-14-350 16</inkml:trace>
  <inkml:trace contextRef="#ctx0" brushRef="#br0" timeOffset="-53954.37">27306 11771 736 0,'0'0'58'16,"0"0"-6"-16,0 0 2 0,0 0-49 15,0 0 10-15,0 0-17 16,149-7 2-16,-92 34 0 15,-3 5-4-15,-5 5 4 16,-10 9 0-16,-13 4-5 16,-11 8-12-16,-13 3 14 15,-2 5-5-15,-14 2 8 16,-14-5-16-16,-5 1 16 16,0-5 0-16,0-7 0 15,1-8 5-15,-1-7-7 16,1-12 2-16,3-11 0 15,2-11 11-15,5-3-7 0,5-17 13 16,10-15-17 0,7-12-30-16,11-8-210 0</inkml:trace>
  <inkml:trace contextRef="#ctx0" brushRef="#br0" timeOffset="-53288.16">28611 11754 753 0,'0'0'29'16,"0"0"36"-16,0 0 7 15,0 0-32-15,0 0 12 16,0 0-52-16,-21 20-10 15,-7 23-7-15,-8 9 34 16,-7 5-17-16,1-2 0 16,0-2 11-16,-4-7-22 15,3-9 11-15,1-11 0 16,5-6-5-16,10-12 14 16,9-3-9-16,9-5 4 0,9 0 8 15,0 0 30-15,0 0-1 16,10 0-13-16,18 0-20 15,18 3-2-15,12 11-6 16,7 11 0-16,-2 7 12 16,-2 0-22-16,-6 2 10 15,-3-4-15-15,-8-4-1 16,-8-7-138-16,-9-9-45 16,-8-10-247-16</inkml:trace>
  <inkml:trace contextRef="#ctx0" brushRef="#br0" timeOffset="-52981.97">28386 12143 800 0,'0'0'122'15,"0"0"-86"-15,0 0 13 16,0 0 7-16,0 0-49 15,0 0-7-15,268-20 0 16,-154 20 8-16,1 3-14 16,-5-3 6-16,-4 0-6 15,-9 0-8-15,-8-9-8 16,-11 2 22-16,-12 1 0 0,-14 3 6 16,-15 3-15-16,-11 0 9 15,-9 0 0-15,-6 0-10 16,0 0 10-16,0 3-23 15,-2 0-175-15,-4-3-306 16</inkml:trace>
  <inkml:trace contextRef="#ctx0" brushRef="#br0" timeOffset="-52426.4">30376 11800 555 0,'0'0'287'15,"0"0"-226"-15,0 0-29 16,0 0 31-16,0 0-63 16,0 0 2-16,-14 23-4 15,7 43 4-15,-4 21 35 16,0 5-14-16,0 3-12 15,-2 2 5-15,-1-9-16 0,2-2 5 16,-1-4-3-16,2-11-1 16,7-9-1-16,2-13 0 15,2-18-68 1,0-14-96-16,9-17-151 0</inkml:trace>
  <inkml:trace contextRef="#ctx0" brushRef="#br0" timeOffset="-52088.53">30938 12130 816 0,'0'0'163'16,"0"0"-158"-16,0 0 31 16,0 0-36-16,0 0 0 15,0 0 24-15,0 0-15 16,-237 136 9-16,214-83-18 15,13-6 6-15,10-5-20 16,12-9 9-16,25-10-22 16,14-7 13-16,3-15-21 15,-1-1 35-15,-10-14 0 16,-14-15 1-16,-8-8 23 16,-9-6-24-16,-12-5 0 15,0 0 2-15,-9 9 9 16,-16 6-11-16,-3 14 0 0,-5 11-25 15,3 8 0 1,7 0-127-16,13 17-32 0,10 4-368 16</inkml:trace>
  <inkml:trace contextRef="#ctx0" brushRef="#br0" timeOffset="-51743.45">31382 12230 865 0,'0'0'36'0,"0"0"-36"15,0 0 9-15,0 0 21 16,0 0-7 0,0 0-21-16,-266 138 5 15,266-98 9-15,13-4-16 0,27-8 0 16,15-6-48-16,9-12 25 15,1-10-29-15,-10 0 8 16,-13-20 44-16,-14-9 7 16,-16-9 54-16,-9-4-3 15,-3-4-49-15,-10 6 27 16,-14 3-36-16,-9 12 3 16,-3 11-14-16,3 7 9 15,5 7 1-15,9 4-29 16,14 19-132-16,5 1 36 15,24 1-257-15</inkml:trace>
  <inkml:trace contextRef="#ctx0" brushRef="#br0" timeOffset="-51427.3">31895 12233 891 0,'0'0'58'15,"0"0"-55"-15,0 0 31 16,0 0-23-16,0 0 1 16,0 0-3-16,-202 96 11 15,193-42-22-15,9 1 2 16,12 1 0-16,25-10-9 16,9-6-29-16,6-13 0 15,2-14-22-15,-6-13-32 0,-11-11 92 16,-8-18 12-16,-12-8 35 15,-9-5 41-15,-8-4-61 16,-6-4 7-16,-29 6-25 16,-14 5 2-16,-10 13-22 15,-13 12 7-15,-7 14-126 16,3 0-111-16</inkml:trace>
  <inkml:trace contextRef="#ctx0" brushRef="#br0" timeOffset="-46094.8">8463 11292 452 0,'-6'-5'53'15,"2"-3"8"-15,4 1 28 16,0-3-35-16,19-6-40 16,14-11 25-16,16-3 4 15,18-11-3-15,8 0 2 16,1 4-40-16,-3 7 14 15,-12 8-16-15,-10 7-68 0,-11 4-47 16,-19-3-242 0</inkml:trace>
  <inkml:trace contextRef="#ctx0" brushRef="#br0" timeOffset="-45896.2">8560 11500 497 0,'0'0'50'0,"0"0"-43"0,0 0 14 16,0 0-2 0,0 0-13-16,0 0-6 0,392-203-160 15</inkml:trace>
  <inkml:trace contextRef="#ctx0" brushRef="#br0" timeOffset="-33919.53">25796 13273 674 0,'0'-26'32'0,"0"6"31"15,0 6-29-15,0 5 62 16,0-2-56-16,0 9 4 16,0 2 3-16,0 0-45 15,0 0 27-15,0 0-29 16,0 0-17-16,0 17 13 15,-1 9-7-15,-11 13 11 0,2 4 0 16,-2 7 15 0,0 6-15-16,0 1 0 0,-1 5 6 15,0 9-14-15,1 6 8 16,-1 3 0-16,0 5 0 16,-2-5 18-16,0 2-14 15,0-2-4-15,4 3 2 16,2-4 6-16,4 7-8 15,5 0 0-15,0 6 6 16,0 4 8-16,0 9-10 16,4 1-4-16,-4 1 5 15,0-6-6-15,-9-5 1 16,-9-8 0-16,-4 3 7 16,-2-6 6-16,0-2-1 15,5-1-7-15,1 4 4 0,9 4 9 16,7 12-12-16,2 7 15 15,2 0-16-15,10 4 11 16,1-4-14-16,-4-4-2 16,-3-10 3-16,-6-2-10 15,0-10 7-15,0-6 0 16,0-5-1-16,-1-3 17 16,-1 1-14-16,2-5-2 15,0 0 9-15,8-4-7 16,6-9-2-16,0-5 0 15,2-4 2-15,-4 3 14 16,-4-6-16-16,-4 3 0 0,-4-4 6 16,0-6-19-16,0-6 13 15,-1-8 0-15,-2-3-8 16,3-7-16 0,0 0 6-16,9-3-44 0,10-2-8 15,10-4 37-15,5 0-35 16,1 0 0-16,-5-4 24 15,-9-11 18-15,-6 3 26 16,-9-1 47-16,-1-3 0 16,-4 6 30-16,1 0-25 15,1 3-21-15,-2 7 6 16,2 0-33-16,-3 0 8 16,0 0-6-16,3 0 2 15,-3 0 4-15,0 0-11 16,0 0-1-16,0 0 7 0,0 0 2 15,0 0-9-15,0 0 0 16,0 0 0-16,0 0-9 16,0 0 9-16,0 0-11 15,0 0 9-15,0 0-77 16,-9 0-88-16,-7-6-193 16</inkml:trace>
  <inkml:trace contextRef="#ctx0" brushRef="#br0" timeOffset="-32779.73">24858 17411 612 0,'0'0'86'0,"0"0"-80"15,0 0 7-15,0 0-13 16,0 0 17-16,0 0-7 15,0 17-7-15,9-9 36 16,3 1-23-16,0-2-8 0,3 0 26 16,8 3-23-16,5-4 15 15,8 0 31-15,8 1-34 16,6 3 20-16,8-3-23 16,2 3-6-16,4-1 27 15,2 4-28-15,-1-3 8 16,3-1 4-16,4 3-21 15,2 1 9-15,4 0-13 16,0-3 0-16,-5 0 6 16,0-4 2-16,-6 5-8 15,0-8 15-15,2 3-7 16,7-1 5-16,4-5-13 16,6 3 1-16,6-3-1 0,6 0 3 15,-2 0-3-15,-1 2 0 16,1 1 4-16,-2 1-9 15,1 1 5-15,-2-2 0 16,-1 2-7-16,8-2 11 16,7-3-4-16,13 0 0 15,11 0-8-15,5-8 4 16,4 0-3-16,-4 1-12 16,-5 0 9-16,-6-2-2 15,-5 1 12-15,-1-1 0 16,-1-1 1-16,4-1-4 15,8-4 3-15,6-5 0 16,4 0-12-16,2 3 3 16,-5 3-1-16,-14 2 2 0,-6 6 3 15,-11 0 1-15,-5-1 4 16,-1 6 0-16,-3-7 0 16,2 4 1-16,2-4-1 15,0-5 0-15,4 1 14 16,-1 1-18-16,-5 2 4 15,-10 4 0-15,-10-1-8 16,-12 3 11-16,-6 0-3 16,-1 1 0-16,0 2 12 15,2 0-12-15,1-3 0 16,1 1 3-16,-1-3-1 16,-3 4 0-16,-10 1-2 15,-10 0 0-15,-10 0 12 16,-6 0-11-16,-7 0 8 15,-3 0-7-15,-1 0 25 0,0 0-27 16,-4 0 11-16,-2 0-8 16,-2 0 8-16,-1-1-10 15,-1 1-1-15,0-3 0 16,-1 1-3-16,-1-3-5 16,-1-5-60-16,0-9-155 15</inkml:trace>
  <inkml:trace contextRef="#ctx0" brushRef="#br0" timeOffset="-28939.71">26796 13479 432 0,'0'0'94'15,"0"0"-85"-15,0 0 78 16,0 0-20-16,0 0-34 16,0 0 23-16,0 0-47 15,0 0 13-15,0 0 21 16,0 0-30-16,0 0 43 16,0-2-19-16,0 2-19 15,0 0 39-15,0 0-48 0,0 0 14 16,0 0-21-1,0 0 17-15,0 0-21 0,0 0 2 16,0 0 0-16,0 0-18 16,0 0 19-16,-2 0-1 15,-5 7 0-15,3 3 7 16,-2 4-13-16,-1 0 6 16,3 5 0-16,-2 5-2 15,-4 4 5-15,2 3-3 16,-2 4 4-16,-5-1 16 15,1-1-20-15,-2 0 0 16,-1-3 0-16,1 3 10 0,3 0-5 16,-1 0-5-1,5 3 0-15,3-2 17 0,2 2-17 16,-2 0 0-16,3 4 0 16,-3-5 7-16,0 2-4 15,-2-4 4-15,-2 1-1 16,1-5 10-16,-1 3-5 15,-4-1-11-15,5 1 1 16,0 1 3-16,2 1 0 16,6 2-4-16,1 0 0 15,0-2 14-15,0 1-16 16,0-1 2-16,0-1 0 16,0 1-4-16,0 0 15 15,0 1-11-15,0 1 0 16,0 4 14-16,0 2-14 0,0 1 0 15,-2 1 1-15,2-5-4 16,0 3 5-16,0-5-2 16,0-1 0-16,0 0 13 15,0 1-15-15,0-4 2 16,0 3 0-16,0-3-2 16,0 1 8-16,3-1-6 15,0-1 0-15,3 4 10 16,1 4-10-16,1-2 0 15,1-4 2-15,1 3-2 16,-2-7 0-16,-1 2 0 16,2 0-1-16,-2-6 15 0,3-1-14 15,-1 2 0-15,5 1 6 16,1 1-1-16,5 3-1 16,2 5-4-16,-1 5 1 15,3 8 18-15,0-3-19 16,-2-1 0-16,2-2 4 15,-5-6-4-15,4-4 1 16,-4-5-1-16,-1-4 2 16,1 2 15-16,1-6-13 15,2 5-4-15,3-2 4 16,5 3-2-16,3 2 3 16,2 1-5-16,0-2 0 15,1 2 14-15,-3-4-16 0,0 1 2 16,-1 0 0-1,0-1-4-15,-2-2 5 0,-2-5-1 16,0 1 0-16,-1-3 18 16,4 2-18-16,1 1 0 15,2 1 6-15,0-1-3 16,2-1-3-16,0-2 0 16,0 0 6-16,1-2 9 15,-1 1-7-15,1 1-5 16,1 3 0-16,3-7 10 15,0 3-13-15,0-4 0 16,5 0 6-16,-1 1 8 0,0-2-10 16,-2 1-1-1,2 1 4-15,-2 1 10 0,3 3-15 16,2-3-2-16,3 3 20 16,1 0-11-16,-4 0 0 15,0-2-9-15,0 0 12 16,1-2-9-16,0-3 4 15,-1 0-7-15,-2-6 11 16,-4-1 4-16,-7-3-2 16,-2 0-2-16,-1 0-6 15,-1 0 16-15,2-7-21 16,2-6 0-16,1-1 2 16,3-2 13-16,0-1-15 0,2-3 0 15,1 1 4 1,-3-1-18-16,0 0 14 0,-6 0 0 15,-2-4-6-15,-1-1 21 16,0-7-15-16,1-6 0 16,3 2-8-16,5-3-7 15,4 5 15-15,-1 5 0 16,0 0-14-16,-1 5 20 16,-6 0-6-16,-4 1 0 15,-4-3 5-15,-3-4-11 16,-1-5 6-16,2-9 0 15,2-8-15-15,1-2 23 16,2 2-8-16,3 9 0 16,-5 4 11-16,0 9-17 15,-3 3 6-15,-3 1 0 0,0-2-7 16,-3 2 17-16,-2-6-10 16,2-2 0-16,3-8 13 15,1-3-21-15,2-2 8 16,4 3 0-16,-4 5-12 15,2-1 21-15,-2 6-9 16,-4 1 0-16,0 2 11 16,0-1-21-16,-1 0 10 15,2-4 0-15,0 0-15 16,0-7 24-16,-1-4-9 16,2-3 0-16,-1-2 9 15,-6 2-16-15,-1 6 7 16,-6 6 0-16,1 4-18 0,-4 5 27 15,2 2-9-15,0 1 0 16,-1-3 9 0,3-2-17-16,1-1 8 0,3-11 0 15,3 0-16-15,1-4 24 16,-1 5-8-16,-1 5 0 16,-4 5 9-16,1 5-18 15,-5 2 9-15,-1 0 0 16,1 2-13-16,0-6 20 15,1 2-7-15,2-3 0 16,4-6 5-16,5-1-13 0,3-2 8 16,1 2 0-1,-2 1-19-15,-5 3 25 0,-4 6-6 16,-2 7 0-16,-4 1 9 16,0 3-19-16,-2 3 10 15,-1-4 0-15,2-3-11 16,2-4 20-16,1-5-9 15,3 0 0-15,2-5 6 16,-1 1-13-16,-1 7 7 16,-4 6 0-16,-2 7-11 15,-1 4 15-15,-4 6-4 16,1-2 0-16,-2 5 11 16,0-3-17-16,1 0 6 0,2-3 0 15,2-5-10 1,1 1 16-16,-2-3-6 0,2-3 0 15,0 2 11-15,-1 1-19 16,-1 1 8-16,-2 4 0 16,0 6-8-16,0-3 16 15,-1 0-8-15,1 1 0 16,1-5 9-16,-2 1-16 16,1-1 7-16,1-5 0 15,0-6-10-15,0-2 16 16,2-3-6-16,-2 6 0 15,1 7 9-15,-3-2-15 16,-1 11 6-16,0 3 0 16,0-3-11-16,0 3 15 15,0 0-4-15,2 0 0 0,-1 0 9 16,-1-5-12-16,2 0 3 16,-2-2 0-16,1-3-4 15,1-6 9-15,1 1-5 16,0-1 0-16,0 3 8 15,0 1-15-15,-2 2 7 16,1 6 0-16,0-2-6 16,-2 2 9-16,0 4-3 15,0-3 0-15,0 3 8 16,0-4-13-16,0 1 5 0,1 0 0 16,2-3-4-1,-2-5 8-15,2 2-4 0,0-2 0 16,-1-2 9-16,-2 4-11 15,0 1 2-15,0 6 0 16,0 2-8 0,0 0 8-16,0 0 0 0,0 0-2 15,0 0-8-15,0 0 3 16,0 0 7-16,0 0 0 16,0 0-13-16,0 0 14 15,0 0-1-15,0 0 0 16,0 0 7-16,0 0-17 15,0 0 10-15,0 0-2 16,0 2-14-16,-3 15-4 0,-12 7-39 16,-9 8-34-16,-3-1-152 15,-3-16-321-15</inkml:trace>
  <inkml:trace contextRef="#ctx0" brushRef="#br0" timeOffset="-24649.44">28844 17151 199 0,'0'0'131'16,"0"0"-112"-16,0 0 13 15,0 0 2-15,0 0 11 16,0 0 9-16,0 0-34 15,55-31 8-15,-49 29 22 16,-3 2-22-16,-3 0 30 16,0-3-9-16,0 3-3 15,0-2 29-15,0 2-44 16,2-1 20-16,-1 0 3 16,1-2-49-16,0 1 25 15,-2 0-17-15,0 1-7 0,0-1 30 16,0-1-36-16,0-1 17 15,0-1-17 1,0-2 10-16,0 1-13 0,0 2 3 16,-2-3 0-16,-3 4-10 15,1 3 14-15,1-3-4 16,-2 3 0-16,2 0-1 16,-2-3 1-16,0 1 0 15,-3 1 0-15,-2 0 3 16,-5 1 5-16,1 0-8 15,-2 0 0-15,4 0 6 16,1 7-10-16,0-1 4 0,2 5 0 16,1-1 7-1,2-2 0-15,0 2-7 0,3-2 11 16,2 3-5-16,-1 1 11 16,2 4-12-16,0-2 0 15,0 0 6-15,0 2-7 16,0-4-4-16,0 0 2 15,17 3 11-15,4-5-9 16,7 0 5-16,2-1-9 16,0-3 16-16,-5 1-14 15,-3-5-2-15,-1 0 0 16,-3-2 13-16,0 0-12 16,-3 0 1-16,-2-4 5 0,-1-3-1 15,0-1-6 1,0 1 0-16,2-6 0 0,0-1 2 15,-1-5-6-15,0-2 4 16,-1-1-6-16,-3-3-3 16,-2 5-5-16,-4-2 13 15,-3-2 0-15,0 3-8 16,0 1 4-16,-3 2 0 16,-9 2-18-16,-1 4 19 15,-3 2-16-15,0 3 11 16,-1 3 5-16,-3-1-7 15,2 2 6-15,-2 3 5 16,-3 0 0-16,-1 0-12 16,-3 0 12-16,-1 3 0 0,-3 6 0 15,-1 4 10 1,2 3-9-16,1 1-1 0,5 3 0 16,3 0-3-16,7 3 3 15,4-4 0-15,6 1-2 16,4-1 16-16,0 1-14 15,4-3 0-15,13-3 6 16,5-1 17-16,5 1-20 16,1-8 1-16,3 0 2 15,2-6 6-15,1 0-4 16,2 0-2-16,-3-10 0 16,-3-12 3-16,-3-13-7 15,-5-5-2-15,-5-1 0 0,-6-5 10 16,-9 3-11-16,-2 1 1 15,0 10-4-15,-10 2-3 16,-7 8 4-16,-2 2 3 16,-3 3-12-16,-3 3 10 15,-3 6 2-15,-2 4 0 16,-1 4-15-16,-2 0 6 16,-2 10 9-16,2 9 0 15,3 8-2-15,7 2 8 16,6 1-6-16,9 0 0 15,8-1 1-15,0-5-7 16,22-4 8-16,11-5-2 0,8-1 15 16,2-8-9-16,3-4 3 15,-4-2-5-15,-2-3 5 16,-6-17-3-16,-2-11-6 16,-11-4-1-16,-7 4-6 15,-9 4-6-15,-5 6 13 16,-3 7-4-16,-18 1-18 15,-10 6 20-15,-3 2-8 16,-5 5 10-16,0 0-14 16,3 15 15-16,7 4-1 15,7 5 0-15,3 2 0 16,8-3-6-16,10-2 6 16,1-1 0-16,1-3-9 15,21-2 18-15,12-5-9 16,4-4 0-16,3-3 16 0,0-3-24 15,-3 0 8-15,-7-19 0 16,-4-5-11-16,-9-1 20 16,-8-2-9-16,-7 7 0 15,-3 4-5-15,-6 7-6 16,-21 1 7-16,-7 6-8 16,-9 2 0-16,0 0 12 15,1 15 0-15,8 5 0 16,8 0 10-16,10 2-15 15,10-2 5-15,6-6 0 0,0 0-4 16,13-3 9 0,14-3-5-16,9-5 13 0,4-3 3 15,-1 0-8-15,-5-12-8 16,-4-12 2 0,-5-5-1-16,-6-5 1 0,-8 1-2 15,-9 6 0-15,-2 5-36 16,-9 7 30-16,-19 10-8 15,-8 2 0-15,-9 3 5 16,-3 6 10-16,8 13-1 16,4 9 0-16,9-2 7 15,10 2-9-15,9-1 2 16,8-7-2-16,0-3-14 16,19-6 14-16,14-5 2 0,6-2-1 15,4-4 0-15,0-7-2 16,-7-13-3-16,-9-6 6 15,-8-7-11-15,-8 2 11 16,-10 3 0-16,-1 4-1 16,-9 7-12-16,-20 5 5 15,-11 4 8-15,-5 8 0 16,-4 0-15-16,5 14 24 16,3 14-9-16,9 3 0 15,13 6 4-15,9-1-4 16,10-4 0-16,4-8-3 15,21-8-8-15,11-9 9 16,4-7 2-16,5 0 3 0,-2-13 9 16,-5-17-10-1,-7-4-2-15,-9-5 0 0,-11-3-6 16,-10 5 1-16,-1 10 5 16,-10 5-7-16,-20 12-9 15,-9 6 15-15,-7 4-6 16,-1 14 7-16,3 13-1 15,6 9 3-15,12 4-1 16,10 2-1-16,11-5 3 16,5-8-12-16,18-9 6 15,15-11-28-15,10-9 23 16,5 0 8-16,-4-14 0 16,-4-11 2-16,-8-7 11 15,-14 1-23-15,-9-2 10 16,-9 6 0-16,-3 5-5 0,-26 7 5 15,-12 10 0-15,-7 5-2 16,-4 3 10-16,3 19 2 16,8 9-10-16,11 5 3 15,15-6-3-15,13-1 0 16,2-5-6-16,25-10 4 16,16-5-25-16,9-9-4 15,2 0-29-15,-3-16 49 16,-7-11 11-16,-11-4 0 15,-8 0 10-15,-16 1 15 16,-7 6-22-16,-9 5 44 16,-27 9-47-16,-13 8 10 0,-9 2-15 15,-2 8 10 1,5 15 0-16,9 7 9 0,14 3-5 16,16 1-4-16,16-5-5 15,5-5-4-15,33-12-2 16,13-1-9-16,9-11-48 15,0 0 21-15,-7-13 20 16,-9-8 22-16,-15-4 13 16,-11 3 22-16,-16 3 10 15,-2 7-10-15,-29 1-18 16,-16 5-17-16,-10 6 12 16,-3 0-10-16,5 19-2 0,11 2 3 15,12 2-4-15,17-7 1 16,13 1-3-1,16-1-18-15,26-7-29 0,13-5-35 16,5-4 19-16,-2-7 23 16,-10-15 35-16,-8 1 16 15,-17 2 15-15,-15 2 45 16,-8 4 28-16,-12 4-21 16,-25-2-75-16,-11 8 11 15,-7 3-16-15,0 0 6 16,9 6-1-16,11 4 8 15,16 0 5-15,8 0-12 16,11-3-1-16,0 0 5 0,0 0-4 16,15 1 2-16,3-1-3 15,0-3 7-15,-4 2 8 16,-6-6-15-16,-6 2 5 16,-2-2-3-16,0 0 41 15,0 0-27-15,0 0-5 16,0 0 25-16,0 0-19 15,0 0 19-15,0 0-6 16,0 0-30-16,0 0 33 16,0 0-25-16,0 0-6 15,0 0 13-15,0 0-4 16,0 0-11-16,0 0 0 16,0 0-1-16,0 0-10 15,0 0 11-15,0 0 0 16,0 0 0-16,0 0 13 0,0 0-9 15,0 0-4-15,0 0 8 16,0 0 8-16,0 0-13 16,0 0 0-16,0 0 7 15,0 0 5-15,0 0-13 16,0 0-1-16,0 0 13 16,0 0-11-16,0 0-3 15,0 0 0-15,0 0 4 16,0 0 8-16,0 0-12 15,0 0 0-15,0 0 8 0,0 0-14 16,-2 0 6-16,1 0 0 16,1 0-10-16,0 0 23 15,0 0-13-15,0 0 0 16,0 0 9-16,0 0-7 16,0 0-2-16,0 0 0 15,0 0-4-15,0 0 8 16,0 0-4-16,0 0 0 15,0 0 10-15,0 0-21 16,0 0 11-16,0 0 0 16,0 0-7-16,0 0 14 15,0 0-7-15,0 0 0 16,0 0-26-16,0 0 21 16,0 0-90-16,0 0-89 0,0 0-135 15</inkml:trace>
  <inkml:trace contextRef="#ctx0" brushRef="#br0" timeOffset="-22931.23">31005 13791 330 0,'0'0'59'0,"0"0"-2"15,0 0 12-15,0 0 10 16,0 0-20-16,0 0-43 16,0 0 21-16,-1-12-17 15,1 12-12-15,0-3 23 16,0 3-27-16,0 0 4 15,0-4 26-15,0 4-26 16,0 0 26-16,0 0-20 0,0 0-5 16,0 0 6-16,0 0-11 15,0 0-4-15,0 0 5 16,0 0 9-16,0 0-14 16,0 0 0-1,0 0 5-15,0 0-14 0,0 0 9 16,0 0 0-16,0 0-2 15,0 0 9-15,0 0-7 16,0 0 0-16,0 0-9 16,0 0 0-16,0 0 3 15,-3 10 3-15,-2-1-12 16,-1 2 24-16,0 2-9 16,-2-3 0-16,1 1 3 15,-2 2-10-15,3-4 7 0,-1-1 0 16,1 0-7-16,3-4 15 15,0 1-8-15,3-3 0 16,0-2 6-16,0 0-12 16,0 0 6-16,-1 0 0 15,1 0 4-15,-2 0 8 16,1 0-12-16,1 0 0 16,0 0 11-16,0 0-14 15,0 0 3-15,0 0 0 16,0 0-3-16,0 0 12 15,0 0-9-15,0 0 0 16,0 0 16-16,0 0-21 0,0 0 5 16,0 0-22-1,-2 6-25-15,0-2-201 0,2-2-277 16</inkml:trace>
  <inkml:trace contextRef="#ctx0" brushRef="#br0" timeOffset="-22473.47">30927 13927 334 0,'0'0'181'0,"0"0"-167"15,0 0-10-15,0 0 7 16,0 0-6-16,0 0 33 16,-32 17 19-16,15-1-35 15,2-1 27-15,-1 1-30 16,-2 2 10-16,-3 6-13 15,-3 2-8-15,-1 4 14 16,0 1-18-16,2-2-2 16,4 1 27-16,0-5-22 0,7-4-6 15,4-5-1-15,3-6 18 16,2-3-17-16,3-5-1 16,0-2 0-1,0 2 27-15,0-2-23 0,0 0 20 16,0 0-1-16,6 0-23 15,5 0-3-15,0-4-139 16,-4-3-147-16</inkml:trace>
  <inkml:trace contextRef="#ctx0" brushRef="#br0" timeOffset="-22025.66">30690 14248 176 0,'0'0'220'0,"0"0"-202"16,0 0-15-16,0 0 33 15,0 0 17-15,0 0 9 0,-7 12-38 16,-5 5 30-16,-3 3 14 16,-3 7-66-16,0-1 23 15,-4 4-2-15,4-2-11 16,2 0-6-16,-1-1-6 15,5-5 0-15,2-2 3 16,3-6 0-16,2-1-3 16,2-6 0-16,1-5 14 15,1-2-14-15,1 0 0 16,0 0 2-16,0 0-9 16,0 0-11-16,0 0-73 0,3-2-305 15</inkml:trace>
  <inkml:trace contextRef="#ctx0" brushRef="#br0" timeOffset="-21214.03">28763 16733 138 0,'0'0'59'0,"0"0"-33"16,0 0 28-16,0 0-32 0,0 0-10 16,0 0 20-16,0 0-25 15,0 91 19-15,0-83-12 16,0 0 6-16,-2-1-11 15,2 3-9-15,-2-3-29 16,0 3-75-16,1 2-110 16</inkml:trace>
  <inkml:trace contextRef="#ctx0" brushRef="#br0" timeOffset="-20869.95">28748 16944 22 0,'0'0'8'0,"0"0"-2"15,0 0 3-15,0 0 47 16,0 0 11-16,0 0-4 15,0 2-18-15,0-2 10 16,0 0 18-16,0 1 20 16,0-1 20-16,0 0-38 0,0 0-12 15,0 0 14-15,0 0-21 16,0 0 21-16,0 0-17 16,0 0-33-16,0 0 22 15,0 0-42-15,0 0 3 16,0 0-8-16,0 0 1 15,0 0-3-15,0 0 6 16,0 0 8-16,0 0-10 16,0 0 5-16,0 0 2 15,0 0 32-15,0 0-40 16,0 0 20-16,0 0-5 16,0 0-6-16,0 0-8 0,0 0-4 15,0 0-8-15,0 0 3 16,0 0-89-16,0-1-181 15</inkml:trace>
  <inkml:trace contextRef="#ctx0" brushRef="#br0" timeOffset="-13182.25">17716 15066 162 0,'0'0'73'0,"0"0"-42"16,0 0-31 0,0 0 0-16,0 0 34 0,0 0-10 15,-32 4 5-15,32-1 12 16,0 0-6-16,0 1 12 16,-4 6-21-16,-6 7 31 15,3 9 26-15,-2-2-58 16,-1 6 2-16,7-8 3 15,0 1-24-15,3-7 3 16,0-6-9-16,6-3 0 16,10-4 4-16,11-3-1 15,8 0-3-15,7-17 0 16,1-8-8-16,-4-9 3 16,-10-4-4-16,-14 0-15 15,-12 0 23-15,-3 4-32 16,-5-2 32-16,-14 5-4 0,-8 4 10 15,-3 5 3-15,2 5-7 16,-4 5-1-16,5 9 12 16,2 3-7-16,0 0-5 15,4 3 9-15,-3 14-2 16,5 5 11-16,4 11-14 16,0 0-3-16,4 4 18 15,0 0-12-15,2-3-1 16,6-2 7-16,3-4-2 15,0-8-11-15,0-5 0 16,16-3 3-16,3-8 2 16,10-1 0-16,7-3-5 15,4 0 12-15,2-13-7 0,-8-4 6 16,-7 0-11-16,-8 0 3 16,-8-2 4-16,-8-4-1 15,-3 0-3-15,0 2-3 16,-11 2 5-16,-8-1-8 15,-4 3 3-15,1 5 0 16,-2 1-11-16,2 5 11 16,0 6-4-16,0 0 4 15,2 3-13-15,-3 14 13 16,7 3 0-16,-1 6 0 0,10 3 6 16,7 1 1-1,0-3-7-15,0 0 0 0,21-5 6 16,7-7-6-16,9-6 4 15,10-9-3-15,3 0 16 16,-5-3-17-16,-6-14-3 16,-12-7-28-16,-15-5 14 15,-9-8 16-15,-3-1 1 16,-3 4-8-16,-20 4 3 16,1 8 1-16,-8 7 4 15,-1 6 0-15,-3 9 5 16,1 0-5-16,1 3 0 15,3 18 4-15,-1 5-5 0,9 3 6 16,3 4-5 0,10 0 14-16,8-7-6 0,0 2-1 15,15-12-7-15,15-6 1 16,9-3 6-16,3-7-7 16,0-3-18-16,-5-14 2 15,-12-10-70-15,-10-7 75 16,-10 1 9-16,-5-2-7 15,-4 5 0-15,-16 6 11 16,-1 9-2-16,-6 8 14 16,0 3-11-16,2 4 25 15,-4 1-19-15,6 19-3 16,4 6 17-16,6 0-23 16,10 6 4-16,3-3 11 15,6-1-5-15,23-8-8 16,3-6-2-16,11-9 3 0,1-5-11 15,-1 0-2-15,-4-12-3 16,-9-12 10-16,-17 1-3 16,-8-7 6-16,-5 5 0 15,-5 4-5-15,-14 2 5 16,-5 5 3-16,-1 4 7 16,1 5 4-16,3 5-5 15,4 0-9-15,7 3 0 16,0 12 6-16,7 5-6 15,3 4 0-15,0-2 0 16,6-2-3-16,13 0 12 0,2-7-9 16,-2-6 0-1,1-5 5-15,-4-2-15 0,-4 0 1 16,0-5-16-16,-3-15 23 16,-3-2-8-1,-6-2 10-15,0 1 0 0,-3 6-11 16,-11 7 6-16,1 3 5 15,-3 7 0-15,-4 0 1 16,1 4 7-16,-2 13-8 16,4 6 2-16,6 2 10 15,2 2-9-15,6 0-3 16,3-7-2-16,0-3-4 0,9-8-21 16,11-5 4-16,6-4 5 15,-4-8-25-15,-2-14 39 16,-7-6-10-16,-7-1 14 15,-6 3-12-15,0 0 16 16,-6 6-4-16,-17 3 15 16,1 10-14-16,-3 2 36 15,-3 5-25-15,-1 0 0 16,7 12 27-16,-4 5-36 16,9 6 18-16,5 1-3 15,5 1-8-15,7-2-3 16,0-5-7-16,10-2 1 15,13-10 0-15,6-2 5 16,0-4-3-16,0 0-3 16,-7-4 10-16,-5-2-16 0,-11-1 6 15,-5 3 0-15,-1-1 34 16,0 1-22-16,0 0 3 16,0 0-2-16,-4 1-4 15,1 3 5-15,0 0-14 16,3 0 0-16,0 0 7 15,0 0 0-15,0 0-3 16,0 0-4-16,0 0 18 16,0 0-21-16,0 0 3 15,0 0 0-15,0 0-2 16,0 0 12-16,0 0-10 16,0 0 1-16,0 0 15 0,0 0-12 15,0 0-4 1,0 0 1-16,0 0 1 0,0 0 4 15,0 0-6-15,0 0 0 16,0 0 10-16,0 0-13 16,0 0 3-16,0 0 0 15,0 0-7-15,0 0 13 16,0 0-6-16,0 0 0 16,0 0 14-16,0 0-17 15,0 0 3-15,0 0 0 16,0 0 0-16,0 0 10 15,0 0-10-15,0 0 0 16,0 0 15-16,0 0-19 0,0 0 4 16,0 0 0-1,0 0-4-15,0 0 11 0,0 0-7 16,0 0 0-16,0 0 14 16,0 0-17-16,0 0 3 15,0 0 0-15,0 0-5 16,0 0 9-16,0 0-4 15,0 0 0-15,0 0 7 16,0 0-11-16,0 0 4 16,0 0 0-16,0 0-3 15,0 0 8-15,0 0-5 16,0 0 0-16,0 0 13 0,0 0-16 16,0 0 3-16,0 0 0 15,0 0-9-15,0 0 9 16,0 0 0-16,0 0 0 15,0 0 8-15,0-2-10 16,0 2 2-16,0 0 0 16,0 0 0-16,0-1 10 15,0 1-10-15,0 0 0 16,0 0 10-16,0 0-12 16,0-3 2-16,0-3 0 15,0-4 0-15,0-4 0 16,0-5 0-16,0-4-1 15,0-4-40-15,-9-2 30 16,-6 1-33-16,3 9 17 16,-1 7 19-16,3 4-5 0,3 5 13 15,0 0-4-15,1 2-2 16,0 1-3-16,-3 0 9 16,-5 4 0-16,-1 9-11 15,-2 5 11-15,1-2 0 16,-1 4-1-16,2 5 16 15,-2-4-15-15,5 2 0 16,4-6 0-16,5-2-3 16,3-5 6-16,0-6-3 15,0 2 0-15,3-6 7 16,11 0-7-16,12 0 0 16,3 0 3-16,4-3-2 0,-1-7-1 15,-7 0-19 1,-5-3 1-16,-10 0-23 15,-4-4 36-15,-6 1 4 0,0-1-19 16,0 5 18-16,-2 1-29 16,-9 1 28-16,-1 1-3 15,-5 4 0-15,4 0 6 16,-6 5 0-16,2 0 0 16,-2 0-10-16,-1 0 5 15,4 8 5-15,1 3-1 16,0-1 13-16,9 1-12 15,3 1 0-15,3 2 5 16,0-5-5-16,1 1 0 0,11-6 0 16,8-1-1-1,-2-3 8-15,3 0-7 0,1 0 0 16,-5-3-12-16,-4-3 12 16,-6-5-49-16,-5 5 37 15,-2-5 12-15,0 5-31 16,0 3 16-16,-9 3 14 15,-4 0 1-15,-3 0-2 16,6 0 9-16,-3 9-7 16,3 2 21-16,6-5-17 15,1 0 15-15,3 1-19 16,0 0 6-16,0-4-9 0,0 1 3 16,3-1 0-16,5-3 0 15,1 0 13-15,1 0-7 16,-1 0-4-16,-3 0 4 15,0 0-7-15,-1-3 5 16,-5-4-4-16,0 4 7 16,0 0 7-16,0 3-8 15,0 0-6-15,0 0 8 16,0 0-9-16,0 0 1 16,0 0 0-16,0 0-5 15,0 0 6-15,0 0-1 16,0 0 0-16,0 0 2 15,0 0-7-15,0 0 5 16,0 0 0-16,0 0 2 0,0 0 11 16,0 0-13-16,0 0 0 15,0 0 5-15,0 0-6 16,0 0 1-16,0 0 0 16,0 0 5-16,0 0 3 15,0 0 0-15,0 0-1 16,0 0 3-16,0 0-7 15,0 0-3-15,0 0 0 16,0 0 0-16,0 0 13 16,0 0-13-16,0 0 0 15,0 0 9-15,0 0 0 16,0 0-8-16,0 0 2 16,0 0 15-16,0 0-12 0,0 0 1 15,0 0-3-15,0 0 9 16,0 0-8-16,0 0-3 15,0 0-1-15,0 0 9 16,0 0 0-16,0 0-6 16,0 0-4-16,0 0 11 15,0 0-9-15,0 0-2 16,0 0 0-16,0 0-1 16,0 0 11-16,0 0-10 15,0 0 0-15,0 0 13 16,0 0-5-16,0 0-8 15,0 0 0-15,0 0 1 16,0 0 6-16,0 0-7 0,0 0 0 16,4 0-5-1,-1 0-10-15,-3 0-172 0,0 0-13 16</inkml:trace>
  <inkml:trace contextRef="#ctx0" brushRef="#br0" timeOffset="-11328.36">18085 15157 85 0,'0'0'99'0,"0"0"0"15,0 0 12-15,0 0-77 16,0 0 12-16,0 0-33 0,0 0-13 16,11-13 0-16,-11 13-21 15,0 0 17-15,0 2 1 16,0 2 3-16,0-1 6 15,0-2 0-15,0 2 20 16,0-3 23-16,0 0-29 16,-4 0 21-16,4 0-18 15,0 0-12-15,0 0 28 16,0 0-31-16,0 0-3 16,0 0 2-16,0 0 3 15,0 0-10-15,0 0 0 16,0 0 4-16,0 0-17 15,0 0 12-15,0 0-19 16,0 0 20-16,-1 5-63 0,-2-4-65 16,-6-1-126-16</inkml:trace>
  <inkml:trace contextRef="#ctx0" brushRef="#br0" timeOffset="1742.01">26554 5034 182 0,'-7'-6'92'16,"-1"-2"-11"-16,5 3 5 15,2 2-1-15,1 0 13 16,0 2-29-16,0 1 3 15,0 0-29-15,0 0-39 16,0 0 8-16,0 0-12 16,0 1 0-16,0 13 0 15,-5 6 4-15,-2 7-4 16,1 1 0-16,2 3 2 16,2 0 11-16,2-3-6 0,0 0-7 15,18-6 0-15,12-6 13 16,19-10-6-16,16-6 29 15,25-3-3-15,19-25 19 16,13-8-52-16,1-7 5 16,-7-5-5-16,-17-5 7 15,-18 0-10-15,-21 4 3 16,-19 6 0-16,-18 10-15 16,-15 7-1-16,-8 5-18 15,0 6-50-15,-23 3-131 16,-10 2-237-16</inkml:trace>
  <inkml:trace contextRef="#ctx0" brushRef="#br0" timeOffset="2095.07">26462 4676 666 0,'0'0'34'0,"0"0"11"16,0 0-41-16,0 0 7 15,0 0-11-15,0 0 0 16,3 56 17-16,13-16-15 0,2 1 7 16,-4-4-5-16,-1-3 5 15,-4-5-7-15,3-10-2 16,-3-6 4-16,-2-8-8 15,5-1 6-15,9-4-2 16,13-4 32-16,17-21 0 16,19-13 2-16,21-8-34 15,19-17 9-15,17-12-19 16,18-5-12-16,10-1-55 16,0 3-69-16,-13 9-247 15</inkml:trace>
  <inkml:trace contextRef="#ctx0" brushRef="#br0" timeOffset="50142.95">22099 13033 424 0,'0'0'120'16,"0"0"-116"-16,0 0 22 15,0-4-6-15,0 4 7 16,0-6 52-16,0 5-43 16,0-2 2-16,0 3-1 15,0 0-37-15,0 0 37 16,0 0-29-16,0 0-2 16,0 0 8-16,0 0-9 15,0 0-5-15,-9 7 0 0,-7 10-5 16,-11 8-2-16,-6 8 7 15,-7 8 0-15,-10 5-2 16,-6 6 8-16,-4 5-6 16,-2 1 0-16,-6 0 10 15,7-9-12-15,8-6 2 16,12-11 0-16,11-8-7 16,13-10 12-16,11-5-5 15,-1-3 0-15,6-1 16 16,1-3-21-16,0 1 5 15,0 6 0-15,0 8-2 16,5 11 14-16,11 2-3 16,9 4-1-16,8 0 7 15,13-1-2-15,8-3-9 0,6-1-3 16,8-5 17 0,3-1-5-16,1-6-13 0,-4-4 0 15,-9-4 9-15,-8-1-23 16,-14-3-5-16,-10-4-95 15,-9-1-50-15,-11 0-165 16</inkml:trace>
  <inkml:trace contextRef="#ctx0" brushRef="#br0" timeOffset="51629.37">21538 13624 534 0,'0'0'79'0,"0"0"-77"15,0 0 18-15,0 0 18 16,0 0 11-16,0 0-10 15,-12-21-33-15,47 15 7 0,14-4 30 16,12 1-10 0,7-1 17-16,10-4-32 0,6 4-15 15,7-3 29-15,4-4-30 16,5 0-1-16,3-5-1 16,4-3 14-16,1 0-12 15,-7 2-2-15,-9 7 1 16,-12-1-4-16,-11 3 3 15,-10 2 0-15,-14 2 3 16,-13-1 13-16,-5 3-14 16,-11-2 12-16,-6 6-13 15,-3-2 29-15,-4 5-21 16,-1-2-7-16,-1 3 11 16,-1-3-4-16,0 3 3 15,0 0-12-15,0 0 9 16,0 0-15-16,0 0 6 0,0 0 0 15,0 0 0-15,0 0 9 16,0 0-9-16,0 0 0 16,0 0 6-16,0 0-15 15,0 0 9-15,0 0 0 16,0 0-7-16,0 0 22 16,0 0-16-16,0 0 1 15,0 0 0-15,0 0-15 16,0 0 13-16,0 0 2 15,0 0 0-15,0 0 13 16,0 0-14-16,0 0 1 0,0 0-2 16,0 0-15-1,0 0 17-15,0 0 0 0,0 0-1 16,0 0 12-16,0 0-11 16,0 0 0-16,0 0 1 15,0 0-11-15,0 0 10 16,0 0 0-16,0 0-8 15,0 0 25-15,0 0-17 16,0 0 0-16,0 0 8 16,0 0-20-16,0 0 12 15,0 0 0-15,0 0-2 16,0 0 14-16,0 0-12 16,0 0 0-16,0 0 5 15,0 0-18-15,0 0 13 16,0 0 0-16,0 0-8 0,0 0 14 15,0 0-6-15,0 0 0 16,0 0 12-16,0 0-20 16,0 0 8-1,0 0 0-15,0 0-7 0,0 0 14 16,0 0-7-16,0 0 0 16,0 0 9-16,0 0-17 15,0 0 8-15,0 0 0 16,0 0-12-16,0 0 24 15,0 0-12-15,0 0 0 0,0 0 7 16,0 0-10 0,0 0 3-16,0 0 0 0,0 0-11 15,0 0 20-15,0 0-9 16,0 0 0-16,0 0 5 16,0 0-8-16,0 0 3 15,0 0 0-15,0 0-9 16,0 0 13-16,0 0-4 15,0 0 0-15,0 0 12 16,0 0-18-16,0 0 6 16,0 0 0-16,0 0-10 15,0 0 18-15,0 0-8 16,0 0 0-16,0 0 11 16,0 0-16-16,0 0 5 15,0 0 0-15,0 0-10 0,0 0 19 16,0 0-9-1,0 0 0-15,0 0 10 0,0 0-20 16,0 0 10-16,0 0 0 16,0 0-9-16,0 0 15 15,0 0-6-15,0 0 0 16,0 0 13-16,0 0-22 16,0 0 9-16,0 0 0 15,0 0-6-15,0 0 11 16,0 0-5-16,0 0 0 15,0 0 10-15,0 0-18 16,0 0 8-16,0 0 0 0,0 0-8 16,0 0 13-16,0 0-5 15,0 0 0-15,0 0 5 16,0 0-11 0,0 0 6-16,0 0 0 0,0 0-9 15,0 0 9-15,0 0-34 16,7 7-114-16,1-1-109 15</inkml:trace>
  <inkml:trace contextRef="#ctx0" brushRef="#br0" timeOffset="58361.85">17793 14446 51 0,'0'0'129'0,"0"0"-99"16,0 0-11-16,0 0-11 16,0 0 18-16,0 0-25 15,0 0 1-15,-6-13 0 16,6 13 4-16,0 0 2 15,-3-3-1-15,3 3 12 16,0-5 17-16,0 5-14 16,0-5 5-16,0 1 4 15,-3 1-7-15,3-5 20 16,0 6-31-16,-3-4 3 16,3 2 18-16,-3 2-33 0,-2-3 15 15,2 2-8-15,2 0-1 16,-2 2 0-16,-2-4 1 15,-1 2-8-15,2 1 54 16,-6-1-45-16,1 1 2 16,-5-1-3-16,-2 1 4 15,1 2-7-15,-8 0-5 16,3-2 2-16,-1 2 28 16,0-3-25-16,0 3 14 15,-1 0-9-15,-3 0 0 16,2 0 0-16,-4 0-10 15,2 0 0-15,-8 0 5 16,1 3 5-16,0 4-7 16,-1-2 13-16,1 0-5 15,6 0 10-15,-1-1-10 0,5-1-10 16,2 4 17-16,-2 0-9 16,-2 6-9-16,-5-1 0 15,3 2 14-15,-3 2-14 16,7-2 0-16,-4 2 6 15,6 1 0-15,-3-5-4 16,7 6-2-16,0-2 0 16,2 6 12-16,1 3-12 15,1 1 0-15,3 3 5 16,-2 3 10-16,4-3-6 16,-1 3-9-16,1 2 10 0,-3 5 5 15,-1 3-15-15,-2 1 0 16,1-2 2-16,3-1-7 15,-5-5 10-15,5 2-5 16,3-1 0-16,2-2 15 16,4 1-9-16,0-2-6 15,0 1 3-15,0-2 3 16,0-5 2-16,7 3-8 16,1-4 0-16,7-1 14 15,-3 0-14-15,0-1 0 16,9-3 0-16,-2 1 15 15,4-3-12-15,0 1 7 16,-1-4-10-16,1 4 15 16,-2 0-15-16,0 0 0 0,-4-2 0 15,2 0-5 1,-3 1 11-16,0-2-6 0,7 3 0 16,-3-4 9-16,9 1-13 15,4 0 4-15,5-7 0 16,15-1 41-16,5-2-31 15,6-7 3-15,2 0 2 16,-4 0-2-16,-1 0-2 16,-2-7-11-16,-4-6 1 15,1 0 12-15,-2 0-7 16,4-4-1-16,1-7 2 16,-3 4 5-16,4-2-6 0,3 1-6 15,1 0 0-15,0 3-4 16,-4-1 4-16,-5-2 0 15,-6-1 0-15,-3-1 11 16,2-3-11-16,-3-2 0 16,-2-5 2-16,-1 0-6 15,-2 1 4-15,-5 2 0 16,-2-3-1-16,-1 7 16 16,-6-4-11-16,0 0 5 15,-4 4-6-15,1-5 14 16,-6 2-15-16,-1-4-2 15,-3-6 9-15,-4-4 6 16,-3-6-11-16,-5-4-4 0,-1 5 6 16,0 3-17-16,-9 5 11 15,-8 3 0-15,-7 1-1 16,0 4 11-16,-9 2-12 16,-4-3 2-16,-4 3 0 15,-2 0-10-15,-5 0 10 16,-1 0 0-16,1 4-4 15,-1-4 16-15,1 5-12 16,-2 1 0-16,1 3 2 16,-2 5-18-16,-4 3 16 15,-4 6 0-15,1 2-6 16,-1 2 10-16,1 3-4 16,-1 0 0-16,0 0 4 15,1 3-19-15,-4 6 15 0,3 4 0 16,1 4-6-16,4 2 15 15,-2 2-9-15,4 4 0 16,4-1 2-16,4 3-17 16,2 0 15-16,8 1 0 15,0-1-7-15,2 0 18 16,7 2-11-16,1 7 0 16,2 0 3-16,1 6-16 15,3 2 13-15,-2 7 0 16,1 8-7-16,3 4 21 15,1 3-14-15,3-6 0 0,6-9 4 16,3-2-17 0,3-2 13-16,0 0 0 15,3-4-10-15,13 0 20 0,7-1-10 16,5-2 0-16,8-3 12 16,8-7-22-16,7 0 10 15,8-5 0-15,5-5-5 16,-1-4 17-16,2-2-12 15,-1-4 0-15,5-6 12 16,-1-4-13-16,10 0 1 16,4-4 0-16,0-13 1 15,10-2 10-15,5-10-11 16,2-2 0-16,-8-8 12 16,-15-4-18-16,-6-4 6 0,-16-9 0 15,-5-6-5-15,-13-2 14 16,-7-8-9-16,-3-4 0 15,-11-10 11-15,0-1-16 16,-9 6 5-16,-6 9 0 16,0 14-23-16,-14 12 29 15,-8 3-6-15,-11 8 0 16,-3 4-6-16,-10 2-9 16,-5-1 15-16,-6 3-1 15,-2-1-17-15,-8 4 16 16,0 7 2-16,-2 4 0 15,2 7 1-15,-5 6-10 16,8 0 9-16,-1 19 0 0,0 5-18 16,3 6 23-1,-1 4-5-15,5 10 0 0,4 9-1 16,5 10-12-16,4 11-15 16,9 14-41-16,13 14 3 15,10-1-98-15,3-7-126 16</inkml:trace>
  <inkml:trace contextRef="#ctx0" brushRef="#br0" timeOffset="75883.89">5641 14446 144 0,'0'0'38'15,"0"0"65"-15,0 0-22 16,0 0-8-16,0 0 30 15,0 0-35-15,-36-188 10 16,33 173-11-16,-1 7-10 0,4 4 28 16,0 4-82-16,0 0 2 15,0 7-10-15,4 17-24 16,8 14 29-16,7 12-3 16,1 10 15-16,-1 13-12 15,-2 6 0-15,-7 13 2 16,-4 14 22-16,-6 6-22 15,0 7 12-15,0 10 10 16,0-1-14-16,0 4 4 16,0 4-6-16,0 0-7 15,6 5 25-15,7 4-22 0,1-5 6 16,2-5-2 0,-4-12 7-16,2-11-12 0,-7-9-3 15,-1-6 6-15,-6-4 22 16,0-4-26-16,0-6 11 15,0-4-8-15,0-9 12 16,0-1-14-16,3-12-3 16,6-8 2-16,1-13 3 15,-1-5-2-15,-1-5-3 16,-2-1 0-16,4-1 15 16,-4-1-12-16,-3-3 5 15,0-4-6-15,-3-5 8 16,5-2-5-16,-4-6-5 15,2-2 0-15,-1-1 15 0,-2 0-14 16,0 0-1-16,0 4 0 16,0-1-6-16,0 3 9 15,0 5-3-15,0 1 0 16,0 2 12-16,0-2-13 16,4-5 1-16,-4 1 0 15,3-3-3-15,0 0 5 16,-3 4-2-16,6 0 0 15,-3 2 6-15,3 1-6 16,-3 2 0-16,-3 2 1 16,3 0-2-16,1 1 2 15,-4-3-1-15,3-2 0 16,0-1 8-16,-1-7-8 16,-1 6 0-16,1 2 3 15,1 7-1-15,0 7 1 0,3 8 7 16,-3 9 4-16,1 4-7 15,-4 1 5-15,0 2-12 16,3-2 7-16,-3-3-7 16,6-2 6-16,-3-4-6 15,3 0 4-15,2 5 9 16,-1-1-5-16,-1 3 2 16,3-4-5-16,-3 2 0 15,1-2-3-15,4 1-2 16,-2-2 0-16,-3-9 10 0,4-11-10 15,-4-5 0 1,-3-11 2-16,0-1-9 0,-3-1 9 16,3-3-2-16,-1 0 0 15,-2 0 11-15,0 0-11 16,0 0 0-16,0 0 1 16,0 0-4-16,0 0 5 15,0 0-2-15,0 0 0 16,1 0 15-16,1 0-15 15,8 0 0-15,8 0 1 16,12-10 2-16,13-2-3 16,12-2 0-16,9-1 0 15,14-2 10-15,16-1-10 16,18 0 0-16,16-3 2 16,15-1-7-16,11-5 7 0,4-2-2 15,9 6 0-15,-3-5 6 16,6 0-10-16,-1 0 4 15,8-1 0-15,-4-1-2 16,3 0 2-16,2-2 0 16,-2 2-1-16,-5 4 6 15,-11-4-12-15,-11 5 7 16,-6 0 0-16,-13 3-6 16,-3-2 6-16,-3 0 0 15,1-4-3-15,3 1 6 16,-1 0-7-16,-8 5 4 15,-14 5-11-15,-21 4 6 0,-13 5 5 16,-13 2 0-16,-9 3 0 16,-7-2 14-16,1 2-14 15,-1-2 6-15,-3 1 0 16,-2-2-10-16,-10 2 4 16,0 4 0-16,-14 0-4 15,-7 0-29-15,-6 0-45 16,-19 0-45-16,-23 0-171 15,-30-3-379-15</inkml:trace>
  <inkml:trace contextRef="#ctx0" brushRef="#br0" timeOffset="77388.23">9368 14578 410 0,'0'0'141'16,"0"0"-131"-16,0 0-5 15,0 0 24-15,0 0 17 0,0 0-5 16,-113-173-5-16,64 157-30 16,-19 1 29-16,-13 2-24 15,-13 2 3-15,-7-2 47 16,0 0-32-16,3-1 5 16,4 1 10-16,10 3-43 15,1 7 36-15,-2 3-37 16,-6 3 3-16,-9 17 1 15,-3 10 4-15,-3 7-8 16,-1 5 4-16,-1 5 10 16,-2-1-7-16,4 3-7 15,6 1 8-15,9-1 9 16,12 5-9-16,9 8 1 16,6 8-4-16,1 12 13 15,-4 7-10-15,-3 4-8 0,0 7 8 16,3 1-7-16,7 4 5 15,12-6-6-15,8-2 0 16,9-2 10-16,8-2-12 16,7 1 2-16,7 1 0 15,9-6-5-15,0 3 16 16,0-5-11-16,12 0 8 16,10 3 8-16,5-4-6 15,0-5-10-15,-3 0 1 16,3-5-1-16,1 1 5 0,2-2-5 15,3 1 0-15,1 3 11 16,6-4-15-16,5 3 4 16,4-15 0-16,9 3-3 15,5-7 11-15,9-1-8 16,11-2 0-16,8-6 19 16,14-6-17-16,5-10-2 15,0-6 0-15,-5-11 11 16,-2-13-2-16,-2-4-5 15,2-4 19-15,6-21-18 16,0-6 17-16,9-5-22 16,-2-6 10-16,5-4-11 15,4 2 3-15,-1-3-2 16,0 0 0-16,-8-2 15 16,2-8-23-16,-5-11 8 0,-5-10 0 15,-1-9-9-15,-7-13-3 16,-3-3-9-16,-3-4 19 15,-3-1-39-15,-3 4 36 16,-12 1-8-16,-9 5 13 16,-11 4-7-16,-7-2 15 15,-11-2-8-15,-8-5 0 16,-9-3 0-16,-12-2-5 16,-9 6 5-16,0-7-15 15,-15 2 2-15,-10 0-2 16,-8 6 11-16,-6 5 0 15,-10 1-20-15,-5 12 21 0,-16 7 3 16,-6 4-1-16,-12 11-14 16,-6 5 19-16,-3 3-4 15,-1 5 0-15,-3 1 5 16,3 7-6-16,1 5 1 16,3 15-1-16,-4 16-16 15,-5 4-9-15,-15 29-34 16,-12 24-32-16,-5 13-101 15,5 8-266-15</inkml:trace>
  <inkml:trace contextRef="#ctx0" brushRef="#br0" timeOffset="78493.84">9037 15083 648 0,'0'0'7'0,"0"0"-5"15,0 0 19-15,0 0-14 16,0 0 60-16,0 0 5 15,-204-214-50-15,143 203 13 16,-21 8-31-16,-12 3-4 16,-11 7 0-16,-2 10 12 15,1 5-12-15,8 5 6 16,1 10-2-16,6 6 11 16,0 15-12-16,3 10-3 0,4 10 7 15,2 5 2-15,8 2 1 16,8 5-10-16,8-1 5 15,10 4 6-15,12-1-7 16,6 8-4-16,17 1 1 16,7 5 15-16,6 0-16 15,6-7 0-15,13-3 3 16,-2-3-5-16,5-4 2 16,-4-6 0-16,0-1 5 15,3-2 6-15,-2-5-7 16,11-2-4-16,1-1 8 15,8-2-10-15,6-4 3 0,10-3-1 16,5-12 10-16,1-1-2 16,6-2-1-16,-4-4-5 15,-1-1 8-15,-5-2-2 16,10-7 0-16,3-4-8 16,5-5 14-16,4-12-11 15,12-12 7-15,6-1-7 16,13-29 1-16,5-12-1 15,3-16-3-15,-6-11-14 16,-5-10-11-16,-10-10-21 16,-9-16 9-16,-7 0 6 15,-10-5-15-15,-5 7 30 16,-11-1-13-16,-4-5 19 0,-2-2 3 16,-3 2 13-1,-7-2-6-15,-6 1 0 16,-8-3 1-16,-12 7 14 0,-6 2-10 15,-7 9 4-15,-5 12 29 16,-16 4-28-16,-9 9 17 16,2 6-9-16,-5-1-7 15,-4 9-7-15,6-5-4 16,-2 4 0-16,-3 0 6 16,-3 6 5-16,-1 4-1 15,-5 3-10-15,-4 8 5 16,4 3 3-16,-7 10-8 0,-6 5 0 15,-6 8-5-15,-8 9 13 16,-4-3-8-16,0 3 0 16,10 0 4-16,5 0-15 15,0 3 11-15,-3 14 0 16,0 8-5-16,1 9 11 16,2 11-6-16,3 15 0 15,4 17-30-15,8 7-42 16,4 2-126-16</inkml:trace>
  <inkml:trace contextRef="#ctx0" brushRef="#br0" timeOffset="79214.45">8687 15642 476 0,'0'0'69'0,"0"0"14"16,0 0-39-16,0 0 32 16,0 0-39-16,0 0-28 15,-136-86 18-15,81 86-16 16,-11 10 1-16,-8 17 7 16,-4 12-17-16,-4 8 20 15,3 10-22-15,12 14 4 16,9 8 4-16,10 13 0 15,11 5-1-15,11 0-4 16,10 0 10-16,10-1-8 16,6-3-5-16,0-4 0 15,22-7 4-15,11 1 6 0,6-12-10 16,10-2 0 0,12-8 13-16,11-6-12 0,5-7-1 15,7-8 0-15,1-12 9 16,9-11-3-1,3-17 5-15,7 0-8 0,-2-22 11 16,-5-12-11-16,-6-6-3 16,-9 1 0-16,-9-8-3 15,-10-6 13-15,-1-10-10 16,-8-11 0-16,-2-12-3 16,0-13-8-16,-10-4 9 15,-6-9 2-15,-13 3-12 16,-9 2 12-16,-14 0 0 0,0 12 0 15,-24 8 4 1,-19 14-15-16,-11 13 10 0,-14 14-17 16,-7 10 17-16,-10 15-32 15,-9 19 13-15,0 2 0 16,-13 17-83-16,-1 14-5 16,-2 9-136-16</inkml:trace>
  <inkml:trace contextRef="#ctx0" brushRef="#br0" timeOffset="79851.78">8663 16094 642 0,'0'0'1'0,"0"0"6"16,0 0 29-16,0 0-12 15,0 0 66-15,0 0-51 16,-24-26-39-16,3 26 0 0,-10 7 2 16,-8 9-2-16,-1 11 0 15,4 3 13-15,9 1-8 16,5 10-5-16,13 5 0 16,6 3 2-16,3 5 7 15,0-2-9-15,22-6 26 16,11-2-23-16,9-8 15 15,16-10-10-15,6-6-6 16,6-10 34-16,0-10-31 16,-4 0 9-16,-5-10-4 15,-12-14 0-15,-4-8 7 16,-9-8 4-16,-6-7-17 0,-5-12 9 16,-10 0-9-16,-6-4-4 15,-6 3 0-15,-3 8 2 16,0 2-2-16,-12 7 0 15,-12 4 0-15,-3 0-15 16,-7 8 18-16,-9 4-3 16,-8 10 0-16,-12 9-7 15,-5 8 3-15,-4 0 4 16,-4 17-7-16,0 18-3 16,4 12-44-16,4 7-83 15,7 5-89-15</inkml:trace>
  <inkml:trace contextRef="#ctx0" brushRef="#br0" timeOffset="87300.09">8927 15906 312 0,'0'0'101'16,"0"0"-101"-16,0 0 0 15,0 0 15-15,0 0 9 16,0 0 30-16,0 0-25 0,3-27-18 16,-3 25 17-1,3-1-3-15,-3 3 11 0,0 0 6 16,0 0-32-16,0 0 10 16,0 0-20-16,0 0 3 15,0-2 21-15,0-1-24 16,0-3 14-16,0 2-3 15,0-2-5-15,0 3 20 16,0-4-8-16,0 4-14 16,0-4 11-16,0 7-11 15,-3-3 8-15,0 0-3 16,0 0 2-16,-3 2-7 16,3-2 4-16,0-4-7 15,-3 7 23-15,0 0-23 16,0-3-1-16,0 3 0 0,-4 0 13 15,-2-3-13-15,-6 3 0 16,3 0 4-16,-6 0-12 16,-4 0 8-16,2 0 0 15,1 0 1-15,2 0 13 16,4 0-5-16,3 0-4 16,4 0 0-16,1 0 21 15,2 0-25-15,-1 0 8 16,-2 0-4-16,-3 0 10 15,-3 3-12-15,0 0-3 16,-4 4 7-16,1 3-17 16,3 0 10-16,-1 0 0 15,2-3 3-15,-2 2 8 16,7-1-11-16,-2-1 0 0,-5 6 3 16,7-1-3-16,-3 1 0 15,-3-2 0-15,3 4 19 16,-1 2-13-16,1 4 15 15,-3-2-21-15,3 1 4 16,0-1-5-16,0 1 1 16,0 0 0-16,2 0-1 15,4-1 14-15,-3 1-13 16,3-3 0-16,-2 3 7 16,1-6-7-16,1 6 1 15,3-2-1-15,-3 2 12 16,3 1 4-16,0 2-15 15,3-4-1-15,0 4 10 0,0-2-12 16,0-2 2 0,0 1 0-16,0-1 11 0,0 0 2 15,0-2-10-15,0-2 2 16,0 0 7-16,0-2-8 16,3 2-4-16,-3-3 0 15,3-2 0-15,0 0 14 16,3 1-14-16,-3 2 0 15,3-4 5-15,1 1-3 16,1 0-2-16,-2 0 0 16,3-1-1-16,4 5 15 15,-1-4-14-15,3 0 0 0,-3 2 11 16,1-4-13-16,4 1 2 16,2-2 0-16,8-2 23 15,7-2-17-15,5-3 18 16,3 0-12-16,1 0 3 15,-7 0-22-15,0 0 7 16,-8 0 0-16,-4 0-5 16,-6 0 12-16,-3 0-7 15,4 0 0-15,2 0 12 16,9 0-20-16,10 0 8 16,5-8 0-16,4 1 0 15,-1 2 6-15,1-7-6 16,-7 3 0-16,-6 3 11 0,-11-5-17 15,-1 5 6-15,-8-3 0 16,-3-1 3-16,4 1 8 16,-2-3-11-16,3-4 0 15,3 2 11-15,1-2-22 16,2 0 11-16,-2 0 0 16,-2-1-6-16,-1-1 17 15,-5-2-11-15,-1-2 1 16,-4-1 11-16,-3 0-10 15,-3-4-2-15,-3 4 0 16,0 0-5-16,0-3 10 16,0 3-5-16,0 3 0 15,0-3 15-15,-6-6-19 16,0 8 4-16,-6-9 0 0,-3 3-15 16,0-2 22-16,-4 3-7 15,1 2 0-15,0 2 9 16,-2-1-15-16,0 0 6 15,2-1 0-15,0-2-13 16,0 1 22-16,2 0-9 16,-5 3 0-16,3 2 9 15,-3 3-18-15,3 3 9 16,-6 4 0-16,-1 0-16 16,-5 5 15-16,-3-2 1 15,-1 4 0-15,-6-1 5 16,4 1-9-16,0 0 4 15,5-1 0-15,4-4-8 0,3 6 15 16,6-3-7-16,2 3 0 16,5 2 7-16,-2 0-15 15,-2 0 8-15,-6 0 0 16,0 0-12-16,-9 0 13 16,-1 7-1-16,-6 0 0 15,4 0 12-15,-3 3-17 16,5-3 5-16,1 1 0 15,3 2-14-15,9-3 21 16,2 3-7-16,2-3 0 0,4-1 5 16,1 4-14-1,0 4 9-15,-4 1 0 0,-1 5-9 16,-5 4 14-16,5 3-5 16,-5 2 0-16,4 2 10 15,-3 1-16-15,6-3 6 16,-1-3 0-16,1-1-7 15,4 0 10-15,-2-2-3 16,1 1 0-16,3 0 10 16,3 1-14-16,-4-1 4 15,7-1 0-15,0 0-7 16,0 1 12-16,0 1-5 16,0-4 0-16,0 5 11 15,7-4-13-15,5-1 2 16,-3 2 0-16,4-6-3 0,-2 0 8 15,1 1-5 1,1-4 0-16,1 2 15 0,-1-2-18 16,2 1 3-16,3-4 0 15,0 5-4-15,1-4 11 16,5 0-7-16,-2 1 0 16,1-4 11-16,-1 4-15 15,5-5 4-15,3-3 0 16,-2 2-2-16,-1-2 10 15,1-5-8-15,-1 3 0 16,3-3 13-16,4 0-13 16,2 0 0-16,3-3 0 15,4-5-2-15,-4-1 6 16,3-1-4-16,-2-4 0 16,-3 3 11-16,-4 0-13 15,-3-1 2-15,-2 3 0 0,-4-4-2 16,-6 4 13-16,3-4-11 15,-6 2 0-15,4-2 6 16,2-2-12-16,3 3 6 16,3-6 0-16,0 3-9 15,-2 0 12-15,-1 1-3 16,1-3 0-16,-5 4 10 16,-1-4-11-16,0 1 1 15,-5 2 0-15,-2-6 5 16,1 1 3-16,1-6-8 15,-1 1 0-15,2 0 0 16,-4 1-1-16,2-2 1 0,-7 3 0 16,0-5-2-16,-2 3 2 15,-4-3 0-15,0 1 0 16,0-5 10-16,-4 2-12 16,-8-3 2-16,-2-2 0 15,-2 1-10-15,-3 3 10 16,2 3 0-16,-2 1 0 15,0 6 8-15,2 0-11 16,2 2 3-16,-3 4 0 16,-1 1-15-16,1 0 15 15,-9 2 0-15,1-1-1 0,0 1 0 16,-4 1-7-16,-1 0 8 16,-5 3 0-16,-3 1-13 15,2 0 14-15,4-2-1 16,2 6 0-16,4-2 7 15,3 4-11-15,-3 0 4 16,0 0 0-16,-1 0-16 16,-5 14 13-16,0-2 3 15,-4 5 0-15,0 4 7 16,-2-4-7-16,0 2 0 16,-1-2 0-16,1 2-9 15,2 4 13-15,1-6-4 16,3 6 0-16,3-4 9 0,2 3-9 15,1 3 0 1,2 0 0-16,1 3-15 0,6 1 16 16,0-2-1-16,3 2 0 15,2 1 7-15,1 0-7 16,4-1 0-16,1 2 1 16,1 0-15-16,6 0 16 15,0-1-2-15,0 0 0 16,0-4 6-16,0 4-6 15,9-1 0-15,3-3 1 16,0 3-13-16,1-1 12 16,-1 2 0-16,2-4-2 15,-4 1 12-15,2-5-10 0,1-2 0 16,-2-3 6 0,1-3-20-16,1-2 14 15,-1-1 0-15,0-2-1 0,3-2 16 16,-2 2-15-16,4-1 0 15,2 1 0-15,4-1-8 16,-1 1 8-16,5-4 0 16,1 3-1-16,5-4 16 15,3-1-15-15,10-3 0 16,-1 0 8-16,1 0-12 16,-4 0 4-16,-8 0 0 15,-4 0-2-15,-6 0 13 16,-5-3-11-16,3 2 0 15,4-5 4-15,7-1-5 0,4-5 1 16,0-3 0 0,5-1-1-16,-3 0 16 0,-2-4-15 15,-4 3 0-15,-5-3 2 16,-1 0-6-16,-3 1 4 16,-3-4 0-16,-2-1 5 15,1-6 12-15,-1 1-15 16,0-4-2-16,-2 3 1 15,-1-1-8-15,-4 3 7 16,-4 2 0-16,-5-4-4 16,1 4 14-16,-4-5-10 15,0 2 0-15,3-3 7 0,-3-6-21 16,0 1 14-16,3-2 0 16,-3 0-6-16,0 2 16 15,0 7-10-15,-3 8 0 16,-7-1 4-16,-4 4-19 15,-5 1 15-15,-1-1 0 16,-5 2-10-16,-2 0 10 16,-4 0 0-16,1 2 0 15,0 2 1-15,2 3-12 16,1 0 11-16,-1 6 0 16,-2-1-17-16,0 4 22 15,-1 1-5-15,1 0 0 16,0 0 3-16,-4 0-12 15,-2 0 9-15,0 0 0 0,-4 0-8 16,-2 0 16-16,0 0-8 16,-1 0 0-16,1 3 8 15,-2 3-15-15,2-1 7 16,-4 0 0-16,1 5-6 16,-1 0 13-16,7 4-7 15,3-2 0-15,3 5 3 16,8-1-16-16,-2 8 13 15,5 0 0-15,2 3-13 16,1 5 20-16,2 0-7 16,-2 5 0-16,-3 0 9 0,5 1-18 15,-5-1 9 1,4-1 0-16,3 1-10 0,6 0 18 16,2 1-8-1,4-1 0-15,0-1 10 0,3-2-18 16,0 1 8-16,0-5 0 15,9-1-9-15,1-5 16 16,-4 2-7-16,3-6 0 16,1 0 11-16,-2 1-21 15,1-1 10-15,0-3 0 16,4 2-5-16,1 0 9 16,-1-2-4-16,2 3 0 15,3-3 6-15,0-3-8 16,6 3 2-16,-2-2 0 15,2-3-10-15,1 2 21 0,1-4-11 16,2 0 0 0,2-1 8-16,-4 1-14 0,3-3 6 15,1 0 0-15,1-2-9 16,5 2 18-16,1-4-9 16,2-1 0-16,-3 1 13 15,1-3-16-15,-1 0 3 16,-2 0 0-16,-1 0-6 15,1 0 15-15,2-5-9 16,0-3 0-16,3-3 14 16,7 1-20-16,-4-6 6 15,1 2 0-15,-6-4 0 0,-1 3 1 16,-6-4-1-16,-5 2 0 16,-1 0 17-16,-6-3-14 15,0-2-3-15,-6-1 1 16,4-4 3-16,-2-2 2 15,2-8-6-15,-1-3 0 16,3 1 6-16,-6 5-17 16,1 5 11-16,-7 0 0 15,-6 5-8-15,0-3 11 16,0 5-3-16,0-5 0 16,-16 4 1-16,1-4-8 15,-6-5 7-15,0-2 0 16,-6-5-15-16,5-4 18 15,1 2-3-15,0 7 0 16,0 0 1-16,2 4-8 0,-5 5 7 16,3 1 0-16,-3 7-19 15,-4 4 23-15,-5-4-4 16,-3 4 0-16,-1 0 4 16,-3 3-11-16,7 3 7 15,-3 0 0-15,0 4-14 16,5 3 14-16,1 0 0 15,0 0 0-15,2 0 3 16,1 0-9-16,-4 7 6 16,-2 3 0-16,-3-3-4 15,3 3 7-15,2-1-3 16,1 2 0-16,0 2 6 0,8-3-13 16,1 2 7-16,6-2 0 15,2 1-12-15,4 0 13 16,1 1-1-16,-2-2 0 15,4 0 6-15,-3 3-10 16,0 3 4-16,-1 1 0 16,-1 0-6-16,-2-1 10 15,1-2-4-15,3 1 0 16,-3-1 7-16,3-1-11 16,3-1 4-16,-3-1 0 15,5-1-7-15,1-3 10 16,0-1-3-16,1 1 0 15,-1 0 7-15,0-1-11 16,0 3 4-16,0-2 0 0,0-2-9 16,3 0 16-16,-3-1-7 15,3 2 0-15,0-1 5 16,0 0-7-16,-4-3 2 16,4 3 0-16,-3-3-8 15,3-2 12-15,0 2-4 16,0-1 0-16,0 1 5 15,0-2-6-15,0 3 1 16,0-3 0-16,0 0-3 16,0 0 10-16,-3 0-7 15,3 0 3-15,0 0 14 0,0 0-8 16,0 0-9-16,-3 0 3 16,3 0-5-16,0 0 3 15,0 0-1-15,0 0 0 16,0 0 5-16,0 0-14 15,0 0 9-15,0 0-22 16,0 0 12-16,0 0-86 16,0 4-75-16,0 1-235 15</inkml:trace>
  <inkml:trace contextRef="#ctx0" brushRef="#br0" timeOffset="94863.17">8803 16216 76 0,'0'0'109'15,"0"0"-72"-15,0 0-37 16,0 0 17-16,0 0-5 16,0 0-12-16,3 0-10 15,-3 0-84-15,0 4 15 0</inkml:trace>
  <inkml:trace contextRef="#ctx0" brushRef="#br0" timeOffset="95038.2">8803 16216 383 0,'0'24'85'15,"0"-24"-81"-15,0 0 5 16,0 0-18-16,0 0-1 16,0 0-137-16</inkml:trace>
  <inkml:trace contextRef="#ctx0" brushRef="#br0" timeOffset="95214.26">8806 16256 191 0,'0'0'337'15,"0"0"-314"-15,0 0-21 16,0 0-2-16,0 0-11 16,0 0-127-16</inkml:trace>
  <inkml:trace contextRef="#ctx0" brushRef="#br0" timeOffset="95383.8">8806 16256 605 0,'27'7'0'16,"-27"-7"-5"-16,0 0-193 15,0 0 12-15</inkml:trace>
  <inkml:trace contextRef="#ctx0" brushRef="#br0" timeOffset="128912.33">8761 15458 262 0,'0'0'0'0,"0"0"-71"0,0 0 41 16,0 0 30-16,0 0 51 16,0 0 4-16,0 0-11 15,3-38 4-15,-3 35 9 16,0 3-21-16,0 0 1 15,0 0-1-15,0 0-22 16,0 0 2-16,0 0-16 16,0 0 4-16,0 0-7 15,0 0 8-15,0 0-5 16,0 0 0-16,-3 0 4 16,-10 0-5-16,-2 7 1 15,-9-4 0-15,2 4-4 0,-5 3 9 16,2-4-5-16,2-3 0 15,4 2 7-15,1-2-7 16,3-1 0-16,-1-2 2 16,8 1 14-16,-1 2-11 15,0 0-1-15,-4 4-4 16,-1 3 3-16,-2 3-5 16,1-1 2-16,-3 5 0 15,3-3-2-15,-1 2 7 16,-1-6-5-16,1 0 2 15,4 1 3-15,-3-3-5 16,3-1 0-16,-1 3 3 16,4-2 8-16,-5 3-8 0,1 3 5 15,-2 0-2 1,0 3-3-16,3-1 8 0,-1-4-11 16,4-1 0-16,1 2 2 15,-2-3 1-15,4 3 1 16,0-4-4-16,0 1 7 15,0 0-2-15,-1 4 0 16,-1 2-4-16,2-2 20 16,0-1-20-16,-1-1 10 15,4-2-9-15,0-2 5 0,3 1-8 16,0-2 1 0,0-2 0-16,-3 7-2 0,3-2 6 15,0 2-4-15,-3 5 0 16,0 7 8-16,0-2-8 15,0 5 0-15,-2-5 0 16,2 2 4-16,-1-1 2 16,1-3-6-16,3-4 3 15,0 1 3-15,0-3-1 16,0 5-5-16,0-5 2 16,3 4 1-16,-3 3-1 15,4 2-2-15,-4 0 6 16,3 1 3-16,-1-2-4 15,1-2-5-15,3-3 0 16,-3 0-4-16,0-4 8 0,3 4-4 16,-3-5 0-16,4 1 5 15,-1-1-8-15,2 2 3 16,-2 1 0-16,1 0 0 16,-1 2 3-16,0-3-3 15,3-1 0-15,-2 0 10 16,1-1-12-16,-2-5 2 15,3 3 0-15,4 0 0 16,-4 0 6-16,2-1-6 16,-1 2 0-16,2-2 8 15,-3 2 0-15,3-1-6 16,0-1 0-16,7 2 13 16,1-5-10-16,2 5 6 15,2-5 6-15,1 0-12 0,2 1 7 16,1-4-11-16,-2 1 5 15,1-1 14-15,-2-3-19 16,2 0 15-16,1 0 0 16,2 0-14-16,0 0 4 15,4 0-6-15,-4 0 4 16,3 0 1-16,1 2-4 16,-4 0-1-16,3 1 1 15,-1-3 6-15,4 0-7 16,-3 0 0-16,0 0 0 15,1 0 9-15,2-5-3 16,-3 0-6-16,3-2 8 16,-2 0-3-16,0-2 1 0,-1-1 3 15,-5 0-9-15,-2-1 8 16,-2 2-3-16,-2 0-5 16,-2-1 0-16,-1 3 8 15,-3-3-4-15,-2 3-2 16,-1-3 4-16,-1-4 11 15,-3 4-15-15,3-5 9 16,-6-2 2-16,0 1-9 16,0-4 3-16,-3-1-7 15,1-1 0-15,-1 2-1 0,-3 0 6 16,0 0-5 0,0 1 0-16,0-5 5 0,0-4-6 15,0 1 1-15,-10-3 0 16,-5-1-9-16,-3 1 11 15,-3-2-2-15,-3-1 0 16,5 3 3-16,-2-4-6 16,3 2 3-16,2 3 0 15,2 3-4-15,-2-2 4 16,1 1 0-16,0 5 0 16,-3-5 3-16,-5 5-4 15,0-5 1-15,-4 1-4 16,-4-5 1-16,-2 6-5 15,-3-2 8-15,3 1-2 16,-1 9 4-16,4 1-3 0,0 6 1 16,5 6 0-16,1 1-8 15,3 3 8-15,0 0 0 16,2 0-4-16,1 3 7 16,-3 8-4-16,-4 1 1 15,-2 8-5-15,-3-3 1 16,-1 4-6-16,-2 1 6 15,0-3 2-15,-4 4 3 16,-2-3-2-16,2 4 1 16,1-2 0-16,6 0-8 15,2 3 8-15,5-1 0 16,1 4-2-16,4 2 4 16,0 1-2-16,2 4 0 15,5-2 0-15,-2 3-6 0,4 1 6 16,6-1-1-16,0 1-3 15,3 3 5-15,0-5-2 16,0 3 1-16,0-2 0 16,0 1-7-16,9-4 6 15,-3 2 1-15,7-2-2 16,-2-2 7-16,1-1-5 16,4-5 0-16,2-2 4 15,3-3-6-15,3-4 5 16,7-2-3-16,8-3 7 15,4-6-1-15,8-5 1 0,1 0-5 16,2 0 4 0,1 0 6-16,-4 0-12 0,-2-3 0 15,0-2 0-15,-4-3 10 16,1-1-8 0,2-5-2-16,1 1 0 0,-4-4-1 15,1 1 1-15,-1-1 0 16,-2 0 0-16,-4-3 10 15,-3-2-7-15,-8 0-3 16,-4 1 4-16,-9-3-2 16,-2 0-2-16,-10 0 0 15,-3-7 3-15,0-1 4 0,-3 3-7 16,-10-3 0-16,-5 6 1 16,-3-3-10-16,-4-2 6 15,-2-1 3-15,-3-5-5 16,-4-5 5-16,1-5-2 15,-6-2 2-15,3 2-6 16,-4 5 2-16,-3 8 4 16,1 5 0-16,-4 2-8 15,1 1 8-15,-4 2 0 16,0 2 0-16,-1 2-9 16,4 4 4-16,-2-1 5 15,5 14-5-15,0 3 0 16,0 0-10-16,4 17 4 15,-3 9 11-15,2 9-9 16,4 8 3-16,3 4 6 0,2 10 0 16,4 2-6-16,2 3 6 15,8 1 0-15,1 0 0 16,7-4 5-16,3-2-12 16,6 1 7-16,0 3 0 15,0-10-6-15,9 0 5 16,7-4 1-16,1-5 0 15,5 1 6-15,5-6-11 16,4-6 5-16,5-2 0 16,10-7-5-16,8-3 13 15,6-10-8-15,4-4 8 16,1-5-3-16,4-5 6 0,-2-10-8 16,-1-2-1-1,-2-3 11-15,3-2-12 0,-3-5 5 16,-3-2-6-16,-1-4 8 15,-6-1-9-15,-5-5 1 16,-3-7 0-16,-10-7-3 16,-8-9 3-16,-11-8 0 15,-11-3 0-15,-6-3-26 16,-14 3 10-16,-20 1 0 16,-9 5-2-16,-11 8 13 15,-3 10-20-15,-7 12 18 16,-9 10 6-16,-3 12-18 15,-9 8 16-15,-3 7-17 0,-6 12-51 16,-13 19-17 0,-1 12-169-16</inkml:trace>
  <inkml:trace contextRef="#ctx0" brushRef="#br0" timeOffset="133167.9">10155 14819 205 0,'0'-3'114'0,"0"2"-94"16,0-2-15-16,0 0 58 15,0 1 5-15,0 0-25 16,0 2 24-16,0-3-30 16,0 3-1-16,0-2 0 15,0 2-19-15,0 0 20 0,0 0-20 16,0 0-12-16,0 0 17 16,0 0-21-16,0 0 9 15,0 0-8-15,0 0 9 16,0 0-9-16,0 0-2 15,0 0 0-15,0 0 3 16,0 0 4-16,0 0-5 16,0 0 4-16,0 0 4 15,0 0-12-15,0 0 2 16,0 0 0-16,0 0-7 16,0 0 12-16,0 0-5 15,0 0 0-15,0 0 5 16,0 0-8-16,0 0 3 0,0 0 0 15,0 0 2 1,0 0 4-16,0 0-6 0,0 0 13 16,0 0-5-16,0 0-7 15,0 0-1-15,0 0 0 16,0 0-5-16,0 0 8 16,0 0-3-16,0 0 0 15,0 0 11-15,0 0-13 16,0 0 2-16,0 0 0 15,0 0-4-15,0 0 7 16,0 0-3-16,0 0 0 16,0 0 5-16,0 0-11 15,0 0 6-15,0 0 0 16,0 0-5-16,0 0 10 16,0 0-5-16,0 0 0 0,0 0 4 15,0 0-6-15,0 0 2 16,0 0 0-16,0 0-11 15,0 0 5-15,0 0-41 16,0 0-32-16,0 0-146 16,0 0-233-16</inkml:trace>
  <inkml:trace contextRef="#ctx0" brushRef="#br0" timeOffset="149126.69">8105 12092 29 0,'0'0'127'0,"0"0"-58"16,0 0-39-16,0 0 20 16,0 0 4-16,0 0-24 15,0 0 8-15,0-2-4 16,0 2-6-16,0 0 8 16,3-3-30-16,6 3 11 15,6-2-1-15,3-1-16 16,3 1 14-16,7-3-7 15,2 2-3-15,6-4 15 16,2 3-15-16,4-2 6 16,0-1 4-16,-2 0-10 15,2 1 13-15,0-1-17 0,1 1 9 16,2-5-8-16,4 5-1 16,-4-3 0-16,4-1 6 15,0 0-5-15,-1 3-1 16,-2 0 2-16,-4 1 4 15,-6 0-8-15,-8 3 2 16,-1-2 0-16,-5 2-2 16,-2 0 9-16,-1 0-7 15,5 0 0-15,4-5 2 16,5 2-10-16,9-5 2 16,1-1-3-16,-1 5 8 15,0 0-11-15,-2 0 9 0,-12 7-5 16,-1 0-1-16,-12 0 2 15,1 0-4 1,-2 0 11-16,5 0-3 0,4 0 13 16,12 0-9-16,1 0-1 15,6 0 2-15,4-9-4 16,2-1 4-16,4-3-2 16,0-4 7-16,-4 5 1 15,-2-2-5-15,-7 4-3 16,0 3 3-16,1-2-12 15,-1 2 9-15,0 0 0 16,-2 1-1-16,0-1 9 16,-1 3-8-16,-6-1 0 0,-2 0 3 15,2 2-11-15,-3-3 8 16,-3 0 0-16,6-4-1 16,-5 3 13-16,2-1-12 15,-2-1 0-15,2 4 2 16,0-3-12-16,-2 1 12 15,8-3-2-15,-1 3 0 16,9-2 6-16,1 3-6 16,1-5 0-16,2 5-2 15,4-1 0-15,-4 0 2 16,1-2 0-16,3 2-7 16,-1 3 18-16,-5-5-11 15,-4 2 0-15,-3 0 1 16,-3 2-6-16,1-2 5 15,-1 0 0-15,4 1-3 16,2-1 10-16,3 1-7 0,7-2 0 16,6-1 3-16,-1 2-13 15,1 4 10-15,-5-1 0 16,-3 4-3-16,-1-3 13 16,-4 3-10-16,-5 0 0 15,-1-3 0-15,-3 3-2 16,-2-4 2-16,-1 1 0 15,3 1-4-15,2-5 11 16,10-3-7-16,0 0 0 16,4 0 3-16,0 3-5 15,-1-1 2-15,-5 3 0 0,-4 1-4 16,-6 4 10-16,-3 0-6 16,-6 0 0-16,0 0 7 15,-2 0-13 1,5 0 6-16,1 0 0 0,11 0-5 15,3-3 13-15,4-4-8 16,6 1 0-16,-1 2 3 16,-2-1-7-16,-4 5 4 15,-5-2 0-15,-7 2-3 16,-3 0 3-16,-8 0 0 16,-1 0 0-16,3-3 7 15,-1 1-9-15,9-1 2 0,1-1 0 16,3 4-8-1,-1-3 11-15,0 3-3 0,-1 0 0 16,-4 0 3-16,-6 0-9 16,0 0 6-16,-8 0 0 15,-4 0-7-15,-2 0 5 16,4 0 2-16,-2 3 0 16,5-1 1-16,2 0-4 15,1-2 3-15,3 0 0 16,-1 0-5-16,1 0 9 15,-4 0-4-15,2 0 0 16,-6 0 3-16,-2 0-7 16,-6 0 4-16,-2 0 0 0,-4 0-6 15,-1 0 9 1,0 0-3-16,4 0 0 0,-1 0 5 16,3 0-8-16,1 0 3 15,5 0 0-15,0 0-5 16,3 0 10-16,-6 0-5 15,1 0 0-15,-4 0 5 16,-2 0-10-16,-2 0 5 16,-2 0 0-16,0 0-7 15,0 0 10-15,0 0-3 16,0 0 0-16,0 0 6 16,0 0-9-16,0 0 3 15,0 0 0-15,0 0-1 0,0 0 3 16,0 0-2-16,0 0 2 15,0 0 5-15,0 0 0 16,0 0 0-16,0 0-5 16,0 0 17-16,0 0-14 15,0 0-1-15,0 0-1 16,0 0 8-16,0 0-10 16,0 0-1-16,0 0 1 15,0 0-7-15,0 0 11 16,0 0-5-16,0 0 0 15,0 0 3-15,0 0-9 16,0 0 6-16,0 0 0 16,1 0-7-16,6 10 10 15,-1 5-3-15,7 10 0 0,-4 3 6 16,0 5-6 0,3 4 1-16,-3 5 2 0,-3-1 15 15,1-1-12-15,-1-1-5 16,-2 3-1-16,2 2 8 15,1-1-13-15,-4 3 5 16,1-3 0-16,-1-4 11 16,-3-2-4-16,3-5-6 15,0-4 0-15,0-2 10 16,0-4-14-16,0 3 3 16,3-3 0-16,1-2-1 15,1-1 7-15,-2 1-6 0,0 0 0 16,0 0 7-1,1-1-11-15,-1 1 4 0,0-6 0 16,2 2-3-16,-1-3 7 16,-1-3-4-16,0-3 0 15,-3-4 5-15,0-2-5 16,-3 2 0-16,0-3 1 16,0 0 8-16,0 0-6 15,0 0 16-15,-15 0 7 16,-15-7-25-16,-19-3 2 15,-15 0-3-15,-12 3-8 16,-5 4-1-16,-3 0 4 16,3 3 5-16,-7 0 0 0,-3 0 7 15,0 6-15 1,4 5 8-16,-4 2 0 0,0 2-4 16,0 2 8-16,-4 0-4 15,4 0 0-15,0 2 5 16,4 1-9-16,-1 4 4 15,0-2 0-15,0 4-3 16,-6 5 8-16,-2-1-5 16,0-1 0-16,-4-3 5 15,3 3-15-15,-3-1 10 16,-1-5 0-16,-6 4 3 16,5-8-1-16,5 1-2 15,3-4 0-15,9-1 10 16,7 4-12-16,7-3 2 0,-1 0 0 15,-1 1-2-15,0-1 4 16,0 1-2-16,7 0 0 16,-2-1 0-16,5-2 0 15,-1-2 0-15,3-2 1 16,4-3-8-16,9 0 14 16,2-1-7-16,5 2 0 15,6-3 6-15,-1-1-9 16,2 4 3-16,3 0 0 15,-2-1-7-15,0 0 14 16,3 0-7-16,5-2 0 16,3 0 5-16,8-3-6 15,5 1 1-15,3-3 0 16,3 3-10-16,0-2 18 0,-4 2-8 16,-4 0 0-16,-5 1 3 15,1 2-5-15,-9-2 2 16,2 3 0-16,-1-1-6 15,1-2 11-15,-5 1-5 16,0 3 0-16,-4-2 2 16,-2 1-3-16,-6 2 1 15,-7 4 0-15,1-1-7 16,-1-3 7-16,1 4 0 16,2-6 0-16,1 1 7 15,-4-3-13-15,-2 1 6 0,-7-3 0 16,-3-3-4-16,-3 0 11 15,-5 0-7-15,2 0 0 16,6-6 9-16,4-5-9 16,14 2 0-16,7 1 0 15,6 0 15-15,5-1-13 16,2 1-2-16,4 2 0 16,0-2 6-16,-1 3-6 15,4-2 0-15,1 0 2 16,3 4 2-16,1-3-2 15,-2 1 6-15,7 0 12 16,-3 4-19-16,3-5 29 16,0 3-17-16,0-4-10 15,-1 0 12-15,1 0-12 16,-2-3 1-16,-4-2 1 0,3-5 3 16,-7-9-3-16,1-8-5 15,-6-5 5-15,3-8-7 16,-6-6 6-16,2-6-4 15,7-7 0-15,1 0 6 16,1 3-13-16,4 5 7 16,6 12 0-16,-3-1-6 15,0 7 10-15,0 3-4 16,-3 4 0-16,-1 0 8 16,-2 3-8-16,4 1 0 0,-4 2 0 15,2 4-7 1,4 4 7-16,-3 5 0 0,3 0 0 15,3 9 4-15,0 1-4 16,0 1 0-16,0 3 2 16,0-2-13-16,0 2 12 15,0 0-1-15,0 0 0 16,0 0 0-16,0 0 0 16,0 0 0-16,-3 0-13 15,3 0-8-15,-3 14-123 16,0 3 7-16,-2-6-325 15</inkml:trace>
  <inkml:trace contextRef="#ctx0" brushRef="#br0" timeOffset="150514.51">12503 9793 455 0,'0'0'20'0,"0"0"-19"15,0 0 61-15,0 0-17 16,0 0 8-16,0 0 17 16,0 0-30-16,-65-61-38 15,65 61-4-15,0 25-4 16,-3 7 6-16,-4 14-3 16,-2 7 10-16,-2 3-7 15,1 0 0-15,-2 0 4 16,0-6-8-16,-3-2 4 15,0-4 0-15,-1-10-4 16,2-9 11-16,1-8-7 16,-2-10 0-16,-3-3 7 15,0-4 7-15,-6-11-7 16,2-12 11-16,2-6 9 0,4 2-23 16,3 10 31-16,7 3-20 15,3 9-10-15,3 5 2 16,0 0-7-16,0 0-23 15,6 19 14-15,10 10-4 16,0 5 13-16,10-1 0 16,-2-8 7-16,4-6-10 15,-4-11 3-15,-3-6 0 16,0-2 10-16,-5-7-3 16,-1-20 9-16,3-13-7 15,0-4-3-15,-4-1-12 16,2 3-37-16,-3 5-32 0,-7 11-32 15,-6 3-342-15</inkml:trace>
  <inkml:trace contextRef="#ctx0" brushRef="#br0" timeOffset="151345.57">9804 9907 559 0,'0'0'19'0,"0"0"-19"15,0 0 0-15,0 0-11 16,0 0 24-16,0 0 2 15,-12-49-15-15,12 66 3 16,0 13-3-16,0 9 11 16,0 7 18-16,0 7-3 0,0 0-24 15,0 3 13 1,0-1-15-16,-4 3 7 0,-4-9-8 16,5-6 1-16,-3-11 0 15,3-15-6-15,0-6 11 16,0-9-5-16,-4-2 14 15,-5-2-11-15,-6-18 24 16,0-8-27-16,-3-1 0 16,2 3 4-16,4 6 7 15,0 11-7-15,6 4 14 16,3 5-8-16,3 0-20 16,3 17 6-16,0 14 2 0,0 4-13 15,0-1 21 1,9-6-6-16,12-9 1 0,-3-7 9 15,4-4-6 1,5-8-2-16,3-8 4 0,4-21 40 16,5-15-21-16,4-13 3 15,-1-4-26-15,-6 1 9 16,-2 7-22-16,-7 4-11 16,-3 10-84-16,-11 6-74 15</inkml:trace>
  <inkml:trace contextRef="#ctx0" brushRef="#br0" timeOffset="157178.26">13799 10851 38 0,'10'-2'62'0,"-4"-1"-26"16,0 0-12-16,1 3-10 0,-4-4-4 15,3 1 17-15,0 0-5 16,2-1-16-16,-1 1 0 16,-4-1-4-16,0 4-2 15,0-3 0-15,-3 3 3 16,0 0-4-16,0 0 1 15,0 0-11-15,0 0-4 16,-9 0-2-16,-14 3 17 16,0 1 0-16,-7 2-2 15,0-6 2-15,2 1 0 16,-2-1 2-16,2 0 16 16,1 0-11-16,0 0-2 15,9 0 15-15,5-1 20 0,7-5 58 16,3 2-18-1,3 1-60-15,0 0 1 0,0 0-17 16,0 2 4-16,6-6-8 16,16 4 4-16,5-3-9 15,4 3 5-15,2 3-8 16,0-4 7-16,0 4-31 16,-2 0 12-16,-1 0 7 15,-1-3-7-15,0 0 0 16,-8 3-18-16,-6-1 9 15,-5 1 26-15,-10 0-8 16,0 0 11-16,0 0 12 0,0 0 2 16,-10 0 4-16,-5 0-18 15,-6 0 1-15,-1 0-13 16,-8 0 12-16,-2 0 0 16,3 0 0-16,-1 0 7 15,1 4-7-15,10-1 1 16,0 1 1-16,6-4 7 15,9 0-7-15,1 0 2 16,3 0 5-16,0 0-5 16,4 0-6-16,18 0 2 15,7 0 0-15,13 0 4 16,6 0-2-16,4-7-2 16,-3 0 0-16,-3 4 8 15,-8 1-8-15,-8 2 0 16,-14 0-17-16,-10 0-4 0,-6 0-25 15,0 0-10-15,-22 0 38 16,-10 5 18-16,-8-1 0 16,-4 2 1-16,-5-2 5 15,2-1 33-15,0-3-10 16,4 3 8-16,11-3-7 16,6 0-20-16,7 0 27 15,13 0-14-15,6 0-11 16,0 0 0-16,0 0-12 15,0 0 0-15,6 0-3 16,6 0 9-16,8 0-6 16,6-3 0-16,-7 0 5 0,1 3-13 15,-4 0 8-15,-3 0-1 16,-3 0-2-16,-3 0-7 16,-4 0 10-16,-3 0 0 15,0 0 0-15,0 0-3 16,0 0 3-16,-6 0-1 15,-14 0-11-15,0 0 8 16,-7 0-1-16,3 0 5 16,-3 0-3-16,2 0-1 15,1 0 4-15,5 0 0 16,5 0-1-16,5 0 8 16,6 0-4-16,-1 0-3 15,4 0 6-15,0 0 2 0,0 0-8 16,0 0-2-1,13-4-6-15,8 1 15 16,1-4-7-16,4 4 9 0,-3 0-5 16,0-1 3-16,-7 2-7 15,1 2 0-15,-8 0-5 16,-3 0 9-16,-3 0-4 16,0 0 0-16,1 0 3 15,-1 0-9-15,1-3 6 16,2 3 0-16,1 0-1 15,-1 0 4-15,1-2-3 16,-4 2 0-16,0 0 3 0,-3 0-12 16,0 0 9-16,0 0-2 15,0 0 0-15,0 0-20 16,-9 0 22-16,-1 0 0 16,0 0 3-16,6-2 2 15,2 2 19-15,2 0 6 16,0 0-3-16,0 0-20 15,0 0 12-15,0 0-15 16,0-3 1-16,0 3-10 16,0 0 2-16,5 0 3 15,6 0-4-15,-1-3 11 16,2 1-7-16,0-1 0 16,0 3 5-16,-3 0-7 0,-3 0 2 15,0 0 0-15,-2 0 2 16,-1 0 3-16,0 0-4 15,-2-2 18-15,2 2-15 16,-1 0 10-16,-1 0-14 16,-1 0 0-16,0 0 9 15,0 0-3-15,0 0 3 16,0 0 0-16,0 0-4 16,0 0 9-16,0 0-14 15,0 0 0-15,0 0 8 16,0 0-1-16,0 0-7 15,0 0 0-15,0 0 6 0,0 0-17 16,0 0 11 0,0 0-58-16,0 0-72 0,0 0-208 15</inkml:trace>
  <inkml:trace contextRef="#ctx0" brushRef="#br0" timeOffset="162913.32">16786 6730 610 0,'0'0'21'15,"0"0"6"-15,0 0 21 16,0 0 1-16,0 0-17 16,0 0 23-16,0 0-32 15,-5-48-16-15,5 48-7 16,0 6-5-16,0 17 3 15,6 12-1-15,11 5 3 16,5 3-1-16,10 0 1 0,4-6 0 16,6-4 3-16,7-10 5 15,6-18-8-15,6-5 4 16,15-23-1-16,12-25 17 16,15-12-7-16,4-16 10 15,0-5-21-15,-2-11 6 16,-17-3-5-16,-14 2-3 15,-17 7-30-15,-23 16 13 16,-22 22-69-16,-12 18-55 16,-25 16-195-16</inkml:trace>
  <inkml:trace contextRef="#ctx0" brushRef="#br0" timeOffset="163245.32">16978 6433 681 0,'0'0'21'16,"0"0"-21"-16,0 0-6 15,0 0 2-15,0 0 5 0,0 0-1 16,-16 224 9 0,39-199-1-16,7-8-2 0,8-12 4 15,10-5-5-15,13-16 46 16,21-22-15-16,18-14-2 16,15-14-10-16,7-13-17 15,3-17-14-15,-5-10-21 16,-16-14-172-16</inkml:trace>
  <inkml:trace contextRef="#ctx0" brushRef="#br0" timeOffset="200649.94">7950 9832 69 0,'0'-8'74'0,"0"2"-32"15,3 3-42-15,-3 3-5 0,0 0-82 16</inkml:trace>
  <inkml:trace contextRef="#ctx0" brushRef="#br0" timeOffset="205761.95">7950 9832 13 0,'3'-17'81'0,"-3"17"-16"16,0 0-56-16,0 0 15 16,0 0 3-16,0 0-8 15,-14-19 16-15,10 17-2 16,1 1 22-16,0-1 26 15,3 0-55-15,0 2 31 16,0 0-16-16,0 0-18 16,0 0 22-16,0 0-42 15,0 0 12-15,0 0-15 16,0 0 7-16,0 0-7 16,0 0 0-16,0 0 0 0,0 0-3 15,0 0 10-15,0 0-3 16,0-3 31-16,12 0-27 15,12-4 20-15,16 0-7 16,11-2-21-16,7 1 15 16,2 2-15-16,4 5 0 15,-6-1 0-15,0-1 11 16,2 3-16-16,1-4 5 16,0 0 0-16,8-2-2 15,-1-1 3-15,-2 0-1 16,-2 1 0-16,2-1 9 15,-5 7-9-15,0-2 0 16,-4 2 5-16,-8 0-13 16,-4 0 8-16,-8 0 0 15,0 0-6-15,-1 0 20 0,0 0-14 16,3-1 0-16,7-5 1 16,2 3-10-16,4-4 9 15,3 3 0-15,6-2-2 16,2 1 13-16,7 0-14 15,6 2 3-15,5 2 0 16,5 1-8-16,8 0 8 16,2 0 0-16,5 0-3 15,-4 3 17-15,0-2-14 16,0-1 0-16,-2 0 2 0,-1 0-11 16,-6-9 9-1,-4-2 0-15,-5 5-1 0,-3 1 11 16,6 3-10-16,6 2 0 15,15 0 1-15,15 0 9 16,16 12-9-16,8 2 2 16,4 1-3-16,-6-3 15 15,3 1-15-15,-4-4 0 16,1-1 1-16,-4-3-17 16,1-2 16-16,-10-2 0 15,-8 3-6-15,-1-4 24 16,-6 3-18-16,-3 0 0 15,4 4 7-15,0 3-20 16,11 1 13-16,3 1 0 16,-3-2-5-16,-5 2 18 0,-15 0-13 15,-6-4 0-15,-14-1 9 16,-6 0-26-16,-6 0 17 16,-8-4 0-16,-8-3-2 15,1 3 14-15,0 1-12 16,-2-2 0-16,6 5 7 15,2-4-26-15,1-2 19 16,3-1 0-16,5 0-8 16,-4 0 19-16,-2 0-11 15,-1-3 0-15,-3-2 7 16,-1 2-19-16,-3 3 12 16,5-2 0-16,4 2-8 0,1 0 23 15,4-1-15-15,-4-2 0 16,0 0 1-16,-10 0-13 15,-5-1 12-15,-2-3 0 16,-9 1-2-16,-5-1 14 16,-5 2-12-16,-6 1 0 15,3-1 9-15,-2 2-21 16,4 1 12-16,2-4 0 16,3 2-6-16,0-3 17 15,-1 0-11-15,1-1 0 16,0-3 7-16,-6 0-16 15,1-1 9-15,2 1 0 16,-3 1-6-16,2 1 20 16,0-2-14-16,-2 5 0 15,-1 0 7-15,3-1-22 0,-2 0 15 16,-4 0 0-16,6 1-7 16,-7 0 15-16,5 3-8 15,6-4 0-15,-3 4 10 16,5 0-20-16,4 0 10 15,0-1 0-15,2 0-10 16,0 1 18-16,3-3-8 16,4-2 0-16,4 5 8 15,4-3-14-15,2 3 6 16,3-4 0-16,5 4-7 0,7-1 17 16,1 1-10-16,5 3 0 15,2 0 11-15,1 0-22 16,-6 0 11-16,3-3 0 15,1-1-10-15,-3 0 17 16,-3-2-7 0,-1 3 0-16,2 1 10 0,0-3-15 15,5 3 5-15,0-2 0 16,7 1-1-16,1-2 12 16,3 2-11-16,3 1 0 15,-2-1 11-15,0 3-15 16,-2-3 4-16,-4-1 0 15,-5 2-16-15,-6-1 25 0,-5-2-9 16,3 1 0-16,-2-1 9 16,4-6-16-16,0 2 7 15,4 1 0-15,-1-1-5 16,4-1 14-16,-4-1-9 16,0 5 0-16,-8 0 6 15,-3 1-8-15,-2 0 2 16,0 1 0-16,-6-2-15 15,-1-1 26-15,1 1-11 16,-3 0 0-16,7 3 5 16,5-2-7-16,6 2 2 15,-3-1 0-15,4-1-11 16,4 1 17-16,-8 1-6 16,2 0 0-16,-6 3 12 0,-2-3-20 15,-6 3 8-15,7 0 0 16,4 0-8-16,10 0 11 15,11 0-3-15,6 9 0 16,8 2 9-16,-1 0-14 16,2 0 5-16,-3-1 0 15,-6-3-9-15,-9-2 15 16,-14 3-6-16,-12-5 0 16,-12 3 12-16,-8-6-12 15,-5 3 1-15,-1 4-1 16,4-3 15-16,1 6-8 15,8-4-7-15,-1 5 0 16,-1 1 11-16,-2-1-16 0,-9 3 5 16,-10-5 0-1,-6 4-12-15,-11-6 13 16,-5 2-1-16,-2-6 0 0,-5 4-10 16,2 3 1-16,-2 4 9 15,0 5 0-15,0 5-8 16,0 6 16-16,4 1-8 15,-4 5 0-15,1 1 11 16,2 1-19-16,2 1 8 16,-1-7 0-16,2 4-7 15,-3-6 12-15,1-2-5 16,-4 0 0-16,2 0 12 0,-1-2-15 16,1 1 3-16,1 2 0 15,0 1-14-15,1 3 23 16,3 1-9-16,-6 2 0 15,4 0 10-15,3 3-16 16,0-5 6-16,1 2 0 16,3-4-4-16,-5 1 9 15,4-3-5-15,0-4 0 16,1 4 11-16,-1-4-13 16,2 5 2-16,-4-3 0 15,-1 0-1-15,-3 2 11 16,2 0-9-16,-6 2 3 15,2 0 14-15,3-1-16 0,0-2-2 16,3-2 0 0,0-5-4-16,2-4 13 0,-4-2-9 15,2-2 0-15,-5-2 10 16,1 4-16-16,-4 1 6 16,-1 5 0-16,0 9-7 15,0-1 13-15,-7 7-6 16,-1 1 0-16,0-4 14 15,5 0-18-15,-2-5 4 16,0 0 0-16,2-2-10 16,-3-4 16-16,-1 7-6 15,0 3 0-15,-1 6 15 16,-3 5-15-16,3 5 0 16,-3 4 2-16,2-4-4 0,-1 4 10 15,-1 0-8-15,2-3 0 16,-1-1 15-16,3-6-20 15,-2 0 5-15,0-7 0 16,0-2-10-16,-2 4 17 16,1-1-7-16,3 4 0 15,-4 7 16-15,3 3-19 16,-2 1 3-16,3 7 0 16,-2-2 1-16,-3-1-1 15,3-7 0-15,0-4 0 16,0-8 16-16,3-10-23 15,2-7 7-15,4-6 0 16,-3-1 7-16,-1-1 4 0,3-2-9 16,1-6-2-16,-2-1 15 15,1 0-22 1,-1-3 7-16,2 0 0 16,-1 0 32-16,1 0-19 0,0 0 26 15,-2 0 6-15,1-6-40 16,-3-8 11-16,-1-2-16 15,1 3 0-15,-4 0-9 16,-7-1 13-16,-6 1-4 16,-13 0 0-16,-17 4-11 15,-8-1 1-15,-7 3 10 16,-1 0 0-16,7-3-13 0,10 4 14 16,1 2-1-16,8-1 0 15,5 3 8-15,-1-1-13 16,-2 3 5-16,-1 0 0 15,-8 0-19-15,-3 0 13 16,-8 3 6-16,-5 4 0 16,-1 0-8-16,-1-2 0 15,6 0 8-15,4 1 0 16,6-2-12-16,2 0 12 16,3 2 0-16,-1-2 0 15,-6 1-3-15,-17 5-2 16,-7 4 5-16,-12-4-12 15,-3 0 0-15,0-4-1 0,3-3 13 16,5 1 0-16,7-4 4 16,0 0-9-16,9 0 5 15,1 0 0-15,2 0-10 16,-5-7 14-16,-2 1-4 16,-3-1 0-16,-2 3 3 15,-1-2-6-15,-2 3 3 16,5 3 0-16,9 0-13 15,8 0 16-15,4 0-3 16,1 0 0-16,-2 0 9 16,-3 0-13-16,0 0 4 15,-2 0 0-15,-4 0-9 16,-5 0 9-16,-3 3 0 16,-3 4 0-16,-5 3-9 0,1-1-2 15,1-2 7 1,-5 0 4-16,-5-1-13 0,-2-6 13 15,-5 0 0-15,-2 0-1 16,-5 0 8-16,-5 0-10 16,-2 0 3-16,-3 0 0 15,0 4-9-15,4-1 10 16,0 3-1-16,-1 5 0 16,1-2 11-16,4 4-15 15,3-1 4-15,1 0 0 16,13 1-9-16,-2-4 11 15,3 1-2-15,6-3 0 16,2 3 10-16,5 4-12 0,1-2 2 16,6 2 0-16,1 3-7 15,5-2 10-15,4 2-3 16,2 3 0-16,-2-3-5 16,-3-4 0-16,5-3 1 15,5-7 4-15,9 1-13 16,7 1 15-16,2-3-2 15,1 0 0-15,3 4 7 16,-4-1-8-16,-1 0 1 16,-8-1 0-16,-7 6-12 15,-9-3 14-15,-3 3-2 16,-5-1 0-16,-8-3-24 0,-3 2-19 16,-8-5-20-16,-3-3 42 15,-3 0 10-15,-5 0 14 16,-5 0-3-16,-9 0 0 15,-3 0 11-15,-7 0-7 16,-6 0-4-16,-5 3 8 16,-1-3-10-16,-4 0 4 15,3 0-2-15,6-3 0 16,-1-11 11-16,4 2-12 16,-2 2 1-16,-1 1 0 15,-3-2-7-15,-6 5 7 16,-10-5 0-16,-3 2-1 15,-5-1 7-15,3-1-6 16,-1-1 0-16,9 1 3 16,-3-5-16-16,4 2 12 0,-1-6 1 15,-3 1 0-15,1 2 6 16,-5-2-6-16,0 6 0 16,-2 2 2-16,0 5-3 15,0 2 1-15,1 1 0 16,3 1-3-16,2-2 7 15,3-4-6-15,10-1 2 16,0-2-1-16,8-1-10 16,1-2 11-16,2-2 0 15,1 7-4-15,2 2 17 0,1 1-9 16,3-1-4 0,3 3 8-16,6-5-7 15,9 2-1-15,6 0 0 0,3 1-3 16,5-4 17-16,5-1-14 15,-1 1 0-15,6 0 4 16,-6 5-15-16,-2 5 11 16,-5 0 0-16,-2 0-3 15,4 0 17-15,2 0-3 16,6 3-11-16,6-1 7 16,6 3-10-16,4-2 3 15,5 1 0-15,1 1 2 16,3 5 14-16,2-3-4 15,1 6-6-15,1 0 4 16,5 1-11-16,3-1 1 0,6 1 0 16,11-6-2-16,5-1 11 15,7-4-9-15,4-3 0 16,3 0 3-16,0 0-12 16,0 0 9-16,0 0 0 15,-3 0 27-15,0 0-25 16,0 0 26-16,-6 0-28 15,-1 1 4-15,-1 2-15 16,2 0 11-16,-1-3 0 16,1 0 0-16,-3 0 19 15,-6 0-18-15,-1 0-1 16,-4 0 8-16,-2 0-15 0,4 2 8 16,3 1-1-16,0-3 15 15,6 0-4-15,2 0 11 16,4-8 3-16,0-14-23 15,-3-5 23-15,0-10-23 16,3-5-2-16,-3-4 13 16,-4-7 3-16,2-3-13 15,-1-11-3-15,-1-6 1 16,7-7-17-16,0-11 16 16,3-5 0-16,3-4-5 15,0-2 19-15,3 0-14 16,6 6 0-16,4 4 4 15,-7 9-17-15,-3 11 13 0,-3 12 0 16,0 4-6-16,0 2 19 16,0 5-13-16,-9 3 0 15,2 0 4-15,1 9-22 16,0 2 18-16,3 6 0 16,3 2-11-16,0 6 18 15,0 1-7-15,0 4 0 16,0 6 5-16,0 0-24 15,0 3 19-15,0 0 0 16,0-1-6-16,0-3 21 16,0-6-15-16,0-5 0 15,0-5 0-15,6 1-17 16,6-4 15-16,4-1-11 16,-2 0 4-16,2 1 0 0,-4-1 9 15,-3 2 0 1,-3-1 6-16,-6 4-19 0,0-1 13 15,0-2 0-15,0 2-8 16,0 1 18-16,0-4-10 16,0 0 0-16,0 1 3 15,0-1-20-15,0 4 17 16,6 2 0-16,6 1-12 16,-5 4 16-16,-1 2-4 15,-3 3 0-15,0-1 7 16,-1-1-18-16,1-4 11 15,0-2 0-15,3-3-9 16,4-5 16-16,2-2-7 0,3-6 0 16,0 6 8-16,-2-1-23 15,-1 8 15-15,-7 6 0 16,-2 4-9-16,-3 4 12 16,0 5-3-16,0 1 0 15,0-1 13-15,0 3-22 16,0-4 9-16,0 4 0 15,0 3-11-15,0 0 20 16,0 0-9-16,0 0 0 16,0 0 8-16,0 0-18 15,0 0 10-15,0 0 0 16,0 0-11-16,0 0 19 0,0 0-8 16,0 0 0-16,0 0 4 15,0 0-25-15,0 0 1 16,0 20-174-16,-11 6 82 15,-5-14-260-15</inkml:trace>
  <inkml:trace contextRef="#ctx0" brushRef="#br0" timeOffset="207215.81">16807 9587 147 0,'0'0'316'0,"0"0"-298"15,0 0 68-15,0 0-57 16,0 0-12-16,0 0 1 16,0 0-7-16,-17 10-11 15,26 7 0-15,2 9 13 16,-2 7-2-16,5 3-11 16,5-5 0-16,4-5 3 15,12-10 7-15,11-15-10 16,11-2 15-16,25-38-10 15,23-24 22-15,21-20-27 16,13-16 3-16,5-17-6 0,-2 0 18 16,-15 7-15-16,-14 11 0 15,-21 28-32-15,-24 20 21 16,-33 22-38-16,-31 18-73 16,-20 10-12-16</inkml:trace>
  <inkml:trace contextRef="#ctx0" brushRef="#br0" timeOffset="207612.11">16971 9138 484 0,'0'0'0'0,"0"0"11"15,0 0-8-15,0 0-3 16,0 0 0-16,0 0 7 16,-106 123-5-16,106-81 26 15,16 5 33-15,7 2-47 0,-1-6 29 16,4-7-39-1,-3-8 1-15,9-11 9 0,4-12-12 16,10-5 28-16,18-22 9 16,18-28-35-16,15-20 29 15,14-23-32-15,10-12 3 16,8-4-2-16,1-1-2 16,7 8-23-16,-1 10-30 15,-16 7-121-15,-18 1-305 16</inkml:trace>
  <inkml:trace contextRef="#ctx0" brushRef="#br0" timeOffset="-210238.25">17037 9593 251 0,'0'0'6'0,"0"0"-3"15,0 0-3-15,0 0 4 16,0 0 15-16,0 0 47 15,0 0-19-15,-69 17-40 16,69-10-2-16,0 5-5 16,0 8 0-16,0 4-1 15,0 9-4-15,0 1 7 16,0 2-2-16,0-4 9 16,0 1-2-16,0-6-6 15,0-3 0-15,6-5 6 16,9-2 5-16,3-6-8 0,9-9 3 15,5-2 41 1,14-10-33-16,12-21 21 0,14-15-16 16,12-12-12-16,4-12-2 15,6-10-6-15,-3-2 0 16,0 2-11-16,-11 7-9 16,-5 18 18-16,-17 16-5 15,-18 15 4-15,-17 14-5 16,-13 9-37-16,-10 1-114 15,0 0-51-15</inkml:trace>
  <inkml:trace contextRef="#ctx0" brushRef="#br0" timeOffset="-209823.7">16745 9469 263 0,'0'0'17'15,"0"0"-11"-15,0 0-6 0,0 0 0 16,0 0-4-16,0 0 4 16,-7 56 6-16,7-27 18 15,2 4 14-15,6 1-30 16,2-4 0-16,2-8 1 16,8-10 0-16,12-7 9 15,11-5 9-15,16-17-7 16,21-20 25-16,14-18-42 15,20-15 5-15,13-15-8 16,10-17 7-16,7-7-20 16,2-7-24-16,-1-2-100 15</inkml:trace>
  <inkml:trace contextRef="#ctx0" brushRef="#br0" timeOffset="-202760.61">19213 6995 526 0,'0'0'0'0,"-9"-8"0"0,0 8-2 15,6 0-14-15,1 0 30 16,2 0-14-16,-1 0 19 16,-2 8-6-16,0 6-2 15,0 8 7-15,-2 8 7 16,4 8 20-16,-2 9-32 16,3 3 0-16,0 8 18 15,0 1-23-15,0 2 13 16,0 2-15-16,-7 7-3 15,1 2 14-15,-4 3-7 0,-1 3-2 16,2-3 4-16,0 3-4 16,3-1 14-16,-2 1-20 15,7-1 5-15,1-7-2 16,0 3 2-16,0-8-7 16,12 2 0-16,-3-8 16 15,-2-7-13-15,-2-8-3 16,-4-7 0-16,-1-6-5 15,0-7 7-15,0-7-2 16,0-8 0-16,0-1 14 16,0-8-12-16,0 0 11 15,-10-8 3-15,-11-15 59 16,-6-16-69-16,-13-11-6 0,-1-6 0 16,-3 3 12-16,3 7-12 15,9 13 0-15,3 13 0 16,13 10-15-16,7 7 12 15,6 3 3-15,3 0-2 16,0 0-39-16,12 23 30 16,9 8 2-16,9 5 9 15,2 3-10-15,4 6 13 16,1-4-3-16,-2 2 0 16,-6-7 14-16,1-3-15 15,-4-13 1-15,-10-6 0 16,-3-14-11-16,-2 0 27 0,3-20 12 15,-1-17 18-15,2-15-44 16,3-12 17 0,-6-5-19-16,4 0 1 15,1 8-12-15,-1 16 17 0,0 19-6 16,-2 12 0-16,-2 13-16 16,-2 1 0-16,-4 10-78 15,-6 15-68-15,-12-4-102 16</inkml:trace>
  <inkml:trace contextRef="#ctx0" brushRef="#br0" timeOffset="-150142.65">20229 7436 509 0,'0'-5'59'0,"0"-2"-49"16,0 0 21-16,0 3 5 16,0-2-14-16,0 2 55 15,0 1-49-15,0 3-6 16,0 0-22-16,0 0 3 15,0 7-6-15,0 10 0 16,0 9 3-16,-9 2-8 0,-1 4 8 16,0 1 0-16,-2 3 5 15,-1 0 9-15,-11 9-11 16,-6-1-3-16,-7 6 7 16,-9-1-7-16,-8-2 1 15,3-2-1-15,0-5 2 16,8-10 17-16,8-1-19 15,3-11 0-15,14-5 2 16,3-6-10-16,8 0 8 16,2-1 0-16,1 0-1 15,1 11 8-15,3 3-7 16,0 7 0-16,0 1 2 16,12 3-12-16,21 1 12 15,13-2-2-15,9 8 15 0,13 1-5 16,7 0 1-16,3 4-11 15,-8 1 8-15,-4-5-11 16,-11 0 3-16,-8-3 0 16,-9-7-2-16,-12-8 11 15,-7-1-9-15,-3-11 0 16,-7 1-38-16,0-6 2 16,0-4-49-16,-6-3-78 15,-3-18-361-15</inkml:trace>
  <inkml:trace contextRef="#ctx0" brushRef="#br0" timeOffset="-149350.24">19785 8129 69 0,'0'0'0'16,"0"0"-8"-16,0 0 8 16,0 0 83-16,0 0-5 0,0 0-69 15,-34-14-1-15,34 14 2 16,0 0 14-16,0 0 32 15,0 0-11-15,0 0-5 16,0 0 25-16,0 0-24 16,0 0 22-16,0 0 2 15,0 0-37-15,0 0 22 16,0 0-38-16,0 0-5 16,0 0 9-16,0 0-7 15,0 0-3-15,0-1-6 16,17 1 6-16,12-3-1 15,20-1 0-15,13-2 0 16,9 0 18-16,13-2-15 0,4 2 1 16,9-4-9-16,1 3 14 15,3-3-18-15,0 1 4 16,0-5 0-16,3-2 1 16,-4-4 7-16,-1-1-8 15,-5-3 0-15,-5-1 8 16,-8 5-12-16,-12 0 4 15,-13 5 0-15,-7 1-6 16,-7 2 16-16,2 4-10 16,-4 1 0-16,5-2 5 15,4 6-15-15,1-1 10 16,1 1 0-16,3-3-8 16,-4 2 8-16,-2 4 0 15,-5 0 0-15,-5 0-7 0,-13 0 0 16,-8 0 7-16,-6 0 0 15,-9 0-14-15,-1 0 18 16,-1 0-4-16,0 0 0 16,0 0 12-16,0 0-7 15,0 0-5-15,0 0 2 16,0 0 14-16,0 0-1 16,0 0-13-16,0 0-2 15,0 0 11-15,0 0-23 16,0 0 12-16,0 0-16 0,0 0 1 15,0 4-261 1,-17-1-295-16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8T08:51:07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3071 3509 0 0,'-3'0'263'15,"0"0"-170"-15,3 0-69 16,0-2 22-16,-3 1-14 15,3 1-30-15,0-1-2 16,0 1-13-16,0 0 1 16,0 0 1-16,-2 0-58 15,1 0-24-15,-4 0-2 16,-2 0 70-16,1 2 25 16,0 0 20-16,0-2 25 15,3 1 4-15,-4-1-25 16,4 0 32-16,1 0-4 15,1 0-12-15,-1 0 26 16,2 0-35-16,0 0-1 0,0 0-7 16,0 0-21-16,0 0 18 15,0 0-19-15,0 0 0 16,0 0 20-16,0 0-18 16,0 0 0-16,0 0-3 15,0 0-115-15,0 0-221 16</inkml:trace>
  <inkml:trace contextRef="#ctx0" brushRef="#br0" timeOffset="862.81">3930 3700 329 0,'0'0'68'15,"0"0"-43"-15,0 0-10 16,0 0 87-16,0 0 4 16,0 0-50-16,3 13 5 0,-3-10-19 15,-9 5 8-15,-28 5 10 16,-26 6-34-16,-31 5 0 15,-19 1 0-15,-8-5-18 16,3-2 49-16,15-5-5 16,18-6-33-16,24-4 30 15,22-3-35-15,23 0 11 16,10 0 24-16,6-10-45 16,0-14 6-16,12-12-10 15,15-14-11-15,11-9 0 16,1-7-7-16,-3 1 18 15,-3 5-11-15,-11 13 13 16,-5 10-5-16,-7 9 3 0,-7 8 0 16,0 4 14-16,-3 6-10 15,3 5 6-15,-3 3-4 16,0 2 15-16,0 0-29 16,0 0 8-16,0 0-18 15,6 3 12-15,0 23-16 16,7 15 22-16,1 17-3 15,5 13 18-15,-1 8-15 16,-3 0 0-16,3 0 5 16,-3 0 12-16,1-5-17 15,-1-5 0-15,0-6 0 16,3-6 14-16,3-8-29 0,1-2-21 16,-1-11-145-1,-3-14-154-15</inkml:trace>
  <inkml:trace contextRef="#ctx0" brushRef="#br0" timeOffset="1478.58">4637 3754 361 0,'0'0'335'16,"0"0"-283"-16,0 0-49 15,0 0 96-15,0 0-7 16,0 0-52-16,-10 0-9 16,10 0-31-16,0 2 0 15,25 5 4-15,18 1 12 16,21 0 30-16,11-6-29 15,10 0-15-15,-6-2 6 0,-6 0-5 16,-13 0-3-16,-14 0 0 16,-19 0-13-16,-11 2 10 15,-11 1-20-15,-5-3-40 16,0 0 11-16,-17 0-125 16,-11-11-337-16</inkml:trace>
  <inkml:trace contextRef="#ctx0" brushRef="#br0" timeOffset="1828.64">4856 3505 724 0,'0'0'61'16,"0"0"-33"-1,0 0-14-15,0 0 78 0,0 0-45 16,0 0-42-16,-37-17-5 15,46 21-32-15,13 13 32 16,8 5 7-16,9 3 0 16,10 0-2-16,2-1-5 15,4 2 9-15,-3-5-11 16,-7 3 4-16,-8-4-2 16,-7 2 0-16,-6 1 7 15,-6-1-9-15,-9 3 2 16,-3 0 0-16,-6 1-11 0,0 2 17 15,-6 5-6 1,-9-2 9-16,-6 5 1 16,-4-3-6-16,-8 1-4 0,-3 0-43 15,-6-9-85-15,-4-6-173 16</inkml:trace>
  <inkml:trace contextRef="#ctx0" brushRef="#br0" timeOffset="6643.48">6172 3352 458 0,'0'0'63'15,"0"0"-42"-15,0 0-16 16,0 0 7-16,0 0 48 16,0 0-37-16,0 0 1 15,0-2-10-15,3 2-6 16,-3 0 28-16,0 0-19 0,0 0 13 15,0 0 17-15,0-3-35 16,0-1 12-16,-3-4-17 16,-6 4-7-16,-3-3 8 15,0 2-5-15,0-1-3 16,-1 0 19-16,4 1-15 16,0-1 23-16,-6 1-19 15,6 0-1-15,0 1 5 16,3 2-5-16,-1-3 6 15,2 5 12-15,5-1-19 16,-3 1 10-16,3 0-14 16,0-2 4-16,0 2 7 15,0 0-12-15,-3-1 8 16,3 1 16-16,-3 0-22 16,3 0 19-16,0 0-17 0,0 0 2 15,0-2-3-15,0 2-4 16,0 0 0-16,0-1 2 15,0-1 13-15,0 2-11 16,0 0-4-16,0 0 2 16,0 0-3-16,0 0 4 15,0 0-3-15,0 0 0 16,0 0 10-16,0 0-10 16,0 0 0-16,0 0 2 15,0 0-9-15,0 0 7 16,0 0 0-16,0 0 0 15,0 0 7-15,0 0-7 0,0 0 0 16,0 0 3 0,0 0-10-16,0 0 7 0,0 0 0 15,-3 0 0-15,0 0 7 16,-4 0-9-16,-8 0 2 16,-9 0-13-16,-3 0 9 15,-4 0-17-15,-2 8 21 16,9-5-4-16,3 2 11 15,5-2-7-15,7-2 0 16,4 1 5-16,4-2-13 16,1 0 14-16,0 0-6 15,0 0 0-15,0 0 11 16,0 0-13-16,0 0 2 0,0 1 0 16,0-1-6-1,0 0 6-15,0 0 0 0,0 0 0 16,0 0 12-16,0 0-12 15,0 2 0-15,0 1-7 16,0 9-2-16,-2 9-4 16,-2 7 13-16,-2 9 1 15,3 4 12-15,0 7-12 16,3 8-1-16,-3 11 8 16,3 5-9-16,0 1 3 15,0 0-2-15,0 0 0 16,0-1 9-16,0-5-9 0,0-1 0 15,0-6 2-15,0-3-9 16,0-3 7-16,-3-4 0 16,-3-5 0-16,-1-4 14 15,4-5-13-15,0-4-1 16,1-6 3-16,2-7-6 16,0-6 3-16,0-5 0 15,0-4 2-15,0-1 14 16,0-1-15-16,0-2-1 15,0 0 4-15,0 0 9 16,0 0-10-16,0 0 1 16,0 0-1-16,0 0 12 15,0 0-17-15,0 0 2 16,5 3 0-16,17-3 3 16,8 0-2-16,9 0 12 0,10 0 2 15,6 0-1-15,0-8-13 16,-4 4-1-16,-8-1 3 15,-7 3-11-15,-11 1 8 16,-11-1 0-16,-5 0-4 16,-5 2 18-16,-4 0-14 15,0 0 4-15,0 0 0 16,0 0 10-16,0-1-11 16,0 1-3-16,0 0 1 15,0 0 0-15,0 0-2 16,0-2-81-16,3-6-156 15,3-12-521-15</inkml:trace>
  <inkml:trace contextRef="#ctx0" brushRef="#br0" timeOffset="8497.29">6576 4966 658 0,'0'0'35'15,"0"0"-21"-15,0 0-5 16,0 0 0-16,0 0 31 0,0 0 28 16,0 0-63-1,-58-7 7-15,37 7-11 0,-4 20 13 16,-8 11-11-16,-3 12-2 15,0 8-1-15,5 7 26 16,4 3-19-16,8-4 0 16,10 4 8-16,7-7-7 15,2-1-4-15,8-7-4 16,17-6 0-16,17-9-4 16,10-8-12-16,17-11-56 15,8-12-73-15,5-4-221 16</inkml:trace>
  <inkml:trace contextRef="#ctx0" brushRef="#br0" timeOffset="8922.18">6873 5283 381 0,'0'0'435'15,"0"0"-425"-15,0 0-10 16,0 0 24-16,0 0 16 15,0 0 8-15,-246 121-45 16,228-83 13-16,12-1-16 16,6 0 13-16,0-3-24 15,9-5 11-15,13-8 0 0,11-4-3 16,3-10 2 0,4-7-3-16,-1 0 2 0,-2-7-28 15,-10-15 27-15,-9-2 3 16,-9-7 0-16,-9-3 25 15,0-2-24-15,-3-1 9 16,-9 7 12-16,0 5-20 16,2 13 58-16,7 4-41 15,1 6-4-15,2 2 18 16,0 0-33-16,0 10-6 16,0 19-10-16,11 12 8 15,5 10 4-15,6 2 4 0,-2 0 0 16,7-3-2-1,1-2 2-15,2-7-34 0,9-8-54 16,2-12-165-16,-2-13-227 16</inkml:trace>
  <inkml:trace contextRef="#ctx0" brushRef="#br0" timeOffset="9200.6">7112 4986 85 0,'0'0'747'0,"0"0"-735"15,0 0 41-15,0 0 6 16,0 0-8-16,0 0-51 0,-57-13-11 16,69 60 8-1,6 18 2-15,6 12 1 0,1 2 21 16,2 0-18-16,-2-4 9 15,-2-3-11-15,-1-11 10 16,-1-8-22-16,1-8 7 16,-7-11-84-16,0-11-70 15,-3-13-53-15,-3-10-218 16</inkml:trace>
  <inkml:trace contextRef="#ctx0" brushRef="#br0" timeOffset="9393.08">7062 5274 689 0,'0'0'107'0,"0"0"-55"15,0 0 41-15,0 0-22 16,0 0-68-16,0 0 0 16,91-54-3-16,-22 38-2 15,13 3-5-15,5 1-115 16,1-4-114-16,-11 1-404 15</inkml:trace>
  <inkml:trace contextRef="#ctx0" brushRef="#br0" timeOffset="10274.73">8569 4838 789 0,'0'0'39'16,"0"0"24"-16,0 0 14 16,0 0-16-16,0 0-44 15,0 0-17-15,-21 0-5 16,24 33-7-16,6 16 12 0,3 5 3 16,3 1-1-16,-3 3-2 15,4-7 0-15,-1-5 7 16,0-7-16-16,-3-8 9 15,-3-5-49-15,-5-7 7 16,-4-10-20-16,0-3 20 16,0-3 39-16,-16-2-1 15,-17 1 4-15,-9 3 0 16,-13 1 2-16,0 5 36 16,0 5-7-16,7 4-4 15,5 8-3-15,10 2-19 16,8 1 15-16,11 2-11 15,11-2-5-15,3-1-8 16,6-2 4-16,18-5 0 0,7-6 0 16,8-6-2-16,0-10 1 15,4-1-20-15,-7-1-16 16,-3-19 36-16,-11-7-9 16,-7-7 10-16,-10-7 4 15,-5-1 5-15,0 0-5 16,0 3 1-16,-5 10 5 15,2 9 26-15,3 8-13 16,0 7 2-16,0 3-4 16,0 2-18-16,0 0 9 15,0 2-12-15,0 18-15 16,18 11 12-16,3 12 6 0,6 1 1 16,1 2-4-1,-1-2 12-15,3-5-25 16,4-3 13-16,2-7-88 0,7-13-102 15,-4-8-152-15</inkml:trace>
  <inkml:trace contextRef="#ctx0" brushRef="#br0" timeOffset="10620.32">8969 5308 791 0,'0'0'61'15,"0"0"-57"-15,0 0 56 0,0 0-4 16,0 0-50-16,0 0 16 16,-84 95-6-16,68-48-16 15,5 1 17-15,8-4-16 16,3-2-1-16,3-6 0 16,21-10 0-16,6-6-5 15,7-11-28-15,-1-9-3 16,-3 0 18-16,-3-12-7 15,-8-14 25-15,-4-8 3 16,-13-5 4-16,-5-4 11 16,0 3-18-16,-11 4 2 15,-7 14-4-15,-3 5 3 16,-1 11-1-16,4 5 0 0,3 1-25 16,6 0-64-16,9 0-47 15,0 3-221-15</inkml:trace>
  <inkml:trace contextRef="#ctx0" brushRef="#br0" timeOffset="11141.92">9482 4945 848 0,'0'0'90'15,"0"0"-90"1,0 0 40-16,0 0 27 0,0 0-32 16,0 0-31-16,-15-3-4 15,15 31 0-15,9 10-11 16,4 7 25-16,3 1-14 16,4 0 0-16,-5 0 3 15,3-5-15-15,-6-6-12 16,-2-5-16-16,-4-9-2 15,-3-7-16-15,-3-8 40 16,0-3 1-16,0-3 5 16,-9 0 5-16,-13 0 7 15,-2 0 0-15,-3-3 27 0,2-3-12 16,7-1 36 0,6 4-26-16,6 1-11 0,3 0 27 15,3 2-33-15,0 0-1 16,0 0 0-16,0 0 5 15,0 0-11-15,0 0-1 16,0 0 5-16,0 0-8 16,0 0 3-16,0 0 0 15,0 0 5-15,0 0 7 16,0 0-11-16,0 0-1 16,0 0 4-16,0 0-17 15,0 0-7-15,0 0-67 16,0-1-52-16,0-5-104 15,6-2-265-15</inkml:trace>
  <inkml:trace contextRef="#ctx0" brushRef="#br0" timeOffset="11832.49">9528 5135 534 0,'0'0'74'16,"0"0"-48"-16,0 0 66 15,0 0-15-15,0 0-9 16,0 0-24-16,-79-31-42 0,70 31 18 16,-3 0-20-16,-12 10 0 15,-1 11 12-15,-8 11 0 16,3 6 4-16,-1 4-9 15,7 2 3-15,9 0 1 16,5-1-11-16,3-1 0 16,7-4-8-16,0-5 12 15,20-10-4-15,8-6 1 16,8-6 12-16,6-11-20 16,4 0 7-16,-1-14-3 15,-9-13-9-15,-10-7 20 16,-6-8-8-16,-11-5 2 15,-6-7 7-15,-3-3-18 16,0 6 8-16,-9 9 1 0,-3 11 5 16,-3 9 2-16,6 12 25 15,3 3 2-15,6 5-33 16,0 2 21-16,0 0-22 16,0 0-3-16,0 17-3 15,0 9 5-15,3 13 1 16,3 4 13-16,4 4-4 15,4 6 8-15,-2 2-17 16,0 4 0-16,-4 4 3 16,2 4 8-16,-4 1-11 15,-3 2 0-15,-3 5 8 0,0 0-15 16,0-5 7 0,-9-4 0-16,-5-8-9 0,-2-8 3 15,-3-5 6-15,-4-7 0 16,-2-9 6-16,1-12-10 15,-1-7 4-15,-2-10 0 16,0 0 30-16,0-15-26 16,3-17 5-16,5-12-9 15,10-11-50-15,9-7-56 16,12-9-286-16</inkml:trace>
  <inkml:trace contextRef="#ctx0" brushRef="#br0" timeOffset="13209.96">10902 5182 317 0,'0'0'68'15,"0"0"-68"-15,0 0-100 0,0 0-115 16</inkml:trace>
  <inkml:trace contextRef="#ctx0" brushRef="#br0" timeOffset="15011.76">10911 5141 20 0,'0'0'298'15,"0"0"-293"-15,0 0 5 16,0 0-6-16,0 0 22 0,0 0 27 16,-205 46 26-16,174-32-62 15,1 3 13-15,8 2 11 16,7-2-41-16,12 3 3 15,3-3-3-15,8 0 0 16,24 0 3-16,10-4-2 16,13-5-2-16,-2-5 0 15,2-3-32-15,-6 0 7 16,-7 0-1-16,-11 0-14 16,-13 0 26-16,-15 0 4 15,-3 0 11-15,-3 0 60 0,-21 0 1 16,-8 1-12-1,-6 15-34-15,-8 4 8 0,-3 5 32 16,7 5-30-16,9 1 3 16,6 0-3-16,18 0-21 15,9-1-1-15,0-3-3 16,24-5 4-16,11-3 8 16,11-8-10-16,13-8 0 15,2-3-2-15,4 0-27 16,0-9-68-16,-10-8-149 15</inkml:trace>
  <inkml:trace contextRef="#ctx0" brushRef="#br0" timeOffset="15539.47">11021 5640 403 0,'0'0'82'16,"0"0"-82"-16,0 0 9 16,0 0 5-16,0 0 53 15,0 0-7-15,3 34-43 16,15-34 35-16,3 0-13 16,6-1 9-16,13-13-16 15,2-5-25-15,-4-4-3 16,4-6-3-16,-12-5 6 0,-5-9-6 15,-2-9-1-15,-7-12 0 16,-5-4-1-16,-8-9-3 16,-3 11 1-1,0 3 0-15,-17 13-12 0,-2 15 7 16,-4 8 6-16,7 10 2 16,0 8 20-16,2 4-17 15,1 5 3-15,1 6-6 16,0 22-12-16,0 14 3 15,9 13 5-15,3 7 4 16,0 7 0-16,10 2 1 16,4 3 30-16,-2-4-3 15,1-4-16-15,1-6 15 16,2-5-26-16,-4-8 9 16,6-9-7-16,-6-9 7 0,-3-8-10 15,1-8 0-15,-4-6 5 16,-2-6-6-16,3-1 1 15,3 0-19-15,5-13-36 16,-2-11-138-16</inkml:trace>
  <inkml:trace contextRef="#ctx0" brushRef="#br0" timeOffset="16032.15">11350 5753 568 0,'0'0'0'0,"0"0"0"16,0 0 0-16,0 0 46 15,0 0 7-15,0 0-34 16,71 75 2-16,-41-75 9 16,1 0-26-16,2-3 24 15,0-11-19-15,-4-9-3 16,0-3 28-16,-10-7-26 16,-5-5 14-16,-4-7-11 15,-7-1-2-15,-3 0-14 0,0 8 5 16,-3 6-1-16,-13 10-7 15,2 5 12-15,-2 8-4 16,4 6 0-16,-2 1 6 16,4 2-15-16,1 0 9 15,-1 10-5-15,0 11-3 16,4 11 2-16,5 5 6 16,1 8 0-16,0 5 1 15,0 1-3-15,6-2 2 16,9 4 0-16,3-7-8 15,6-4-45-15,1-12-79 0,2-12-410 16</inkml:trace>
  <inkml:trace contextRef="#ctx0" brushRef="#br0" timeOffset="19137.75">12863 5279 434 0,'0'0'125'0,"0"0"-83"16,0 0 26-16,0 0-4 16,0 0 2-16,0 0-3 0,0 0-37 15,-10 0 13 1,10 0-31-16,0 0-5 0,14 0 12 16,9 0-7-16,9 0-3 15,12-5-4-15,10 0 14 16,1-4-16-16,0 6 1 15,-4-4 0-15,-5 4-5 16,-10 1 6-16,-14 0-1 16,-8 2 0-16,-11 0 1 15,-3 0-8-15,0 0-3 16,-6 7-4-16,-15 12 1 16,-14 8 16-16,-7 4-3 15,0-2 2-15,0 0 11 16,6-2-17-16,9 2 4 15,5-3 0-15,6-1-3 0,8-4 3 16,5-4-7-16,3-2 7 16,3-6-28-16,18 4 27 15,5-6 1-15,12 0 0 16,5-2-6-16,-1 0 11 16,-3 4-5-16,1-3 0 15,-12 1 0-15,-5 0 0 16,-4 0 0-16,-6 0 2 15,1 3-12-15,-8 3 10 16,0 3-4-16,-6 4 3 16,0 6-5-16,-6 7 0 15,-20 6 6-15,-9 0-9 0,-15 2 8 16,-2-9-12-16,0-4 13 16,7-8 0-16,6-5 9 15,13-6-9 1,7-6 22-16,8-1-5 0,11-2 25 15,0 0-31-15,0 0 10 16,0 0 8-16,0 0-27 16,0 0 29-16,0 0-16 15,0 0-11-15,0 0 20 16,0 0-22-16,0 0 5 16,0 0-3-16,0 0 10 15,0 0-13-15,0 0-1 16,0 0 2-16,0 0-4 0,0 0 7 15,0 0-5-15,0 0 0 16,0 0 13-16,0 0-13 16,0 0 0-16,0 0 0 15,0 0-5-15,0 0 7 16,0 0-2-16,0 0 0 16,0 0-3-16,0 0-3 15,0 0-30-15,3 0-72 16,4-5-43-16,4-6-103 15</inkml:trace>
  <inkml:trace contextRef="#ctx0" brushRef="#br0" timeOffset="19865.34">12981 6062 458 0,'0'0'82'0,"0"0"-78"16,0 0 80-16,0 0-16 16,0 0-48-1,0 0-8-15,0 8-12 0,0-3 0 16,0 4-3-16,0 6 10 15,0 4-1-15,-17 3-6 16,-3-3 3-16,-3 0 18 16,-2-6-20-16,2-2 7 15,7-5 17-15,3-2-24 16,10-4 38-16,0 0 11 16,3-10-8-16,0-10-31 15,3-1-11-15,13-2-2 16,3 3-6-16,10 1 7 0,1 2-1 15,-1 2 2-15,9 1 0 16,5 0-5-16,8 1 9 16,5 4-4-16,13-1 2 15,-4 0 3-15,3 0-5 16,-7 3 0-16,0 0-11 16,-4 1-40-16,-2 0-73 15,-16-2-150-15</inkml:trace>
  <inkml:trace contextRef="#ctx0" brushRef="#br0" timeOffset="21343.29">14068 3297 502 0,'0'0'59'15,"0"0"30"-15,0 0-70 16,0 0 59-16,0 0 18 16,0 0-60-16,-32-58 43 15,32 53-65-15,13-5-3 16,16-2-22-16,16-5 18 16,24 1-7-16,12 0 0 15,16 2 11-15,7 6-19 16,-7 1 8-16,-9 1 0 15,-13 3-12-15,-20 2 20 0,-16 0-8 16,-16 1 0 0,-13-2 10-16,-6 2-22 0,-4 0 12 15,0 18-14-15,0 18-1 16,-18 13 30-16,-1 9-15 16,0 10 9-16,9 7 8 15,0 7-15-15,10 9-2 16,0 2 4-16,10 1-3 15,10 4 2-15,2 3-3 16,-7 0 0-16,0 2 10 16,-9 2-11-16,-6 2 1 15,0 5 0-15,-9-4-5 0,-6-8 14 16,3-10-9-16,-1-9 0 16,4-6 7-16,1-1-16 15,0-2 9-15,4-5 0 16,-3-5-3-16,1-4 8 15,3-5-5-15,3-2 0 16,0-4 4-16,0-2-8 16,0-9 4-16,0-3 0 15,0-6-6-15,0-8 13 16,0-3-7-16,3-8 0 16,0-2 7-16,0-5-10 15,-3-1 3-15,0 0 0 16,3 0 5-16,-3 2 2 0,0-1-1 15,0-1 8-15,0 0-8 16,0 0 44-16,0 0-32 16,0 0-10-16,-9 0 5 15,-23 10-13-15,-33 11-1 16,-56 11-53-16,-58-3-198 16</inkml:trace>
  <inkml:trace contextRef="#ctx0" brushRef="#br0" timeOffset="24005.75">15994 3817 630 0,'0'0'28'16,"0"0"-9"-16,0 0 10 15,0 0 5-15,0 0 37 16,0 0-34-16,0 0-33 15,0-6-4-15,0 12 0 16,0 15-29-16,-16 14 26 16,-11 12 6-16,-11 8-5 15,-7-2 2-15,-7 1 0 16,-1-7-6-16,-2-6 6 16,10-9 0-16,12-7 5 0,8-5 0 15,12-7-5 1,8-2 0-16,3 0 9 0,2 0-19 15,0 5 11-15,15 5-1 16,15 1 16-16,9 1-13 16,7 2 25-16,6 2-22 15,5-3 2-15,0-2-11 16,-2-3 3-16,3-4 0 16,-2-4 0-16,1-1-3 15,-1-7-50-15,-10-3-89 16,-15-2-237-16</inkml:trace>
  <inkml:trace contextRef="#ctx0" brushRef="#br0" timeOffset="24349.97">15712 4263 488 0,'0'0'242'0,"0"0"-197"16,0 0-45-16,0 0 5 15,0 0 33-15,0 0 8 16,239-33-14-16,-118 21-6 16,13 1-21-16,9 0 8 15,-4 2-13-15,-16 0 7 0,-9 2-16 16,-23-1 9-16,-21 2 0 15,-13 0 3-15,-22 1 9 16,-12 2-9-16,-14 0 22 16,-4 1 1-16,1-2 31 15,7-3-49-15,3 0-8 16,13-1-19-16,3-8-152 16,-2-9-378-16</inkml:trace>
  <inkml:trace contextRef="#ctx0" brushRef="#br0" timeOffset="42555.59">6786 3414 195 0,'0'0'144'0,"0"0"-93"16,0 0-4-16,0 0 0 15,0 0 33-15,0 0 5 16,0 0-54-16,0 0 12 0,0 0-23 16,0 0-12-16,0 0 17 15,0 0-18-15,0 0-6 16,0 0 2-16,0 0 11 16,0 0-4-16,0 0 18 15,0 0-2-15,0 0 35 16,0 0-45-16,0 0 16 15,0 0-9-15,0 0-14 16,0 0 5-16,0 0-14 16,0 0 5-16,0 0-6 15,0 0 8-15,0 0-7 16,0 0 14-16,0 0 0 16,0 0-4-16,0 0-7 15,0 0 2-15,0 0 12 16,0 0-10-16,0 0-3 0,0 0-4 15,0 0 11-15,0 0-11 16,0 0 0-16,0 0 0 16,0 0 6-16,0 0 1 15,0 0-4-15,0 0 4 16,0 0 9-16,0 0-13 16,0 0-3-16,0 0 10 15,0 0-17-15,0 0 9 16,0 0-2-16,0 0 0 15,0 0 6-15,0 0-8 16,0 0 2-16,0 0 0 16,0 0-17-16,0 5 17 15,0 6 0-15,0 6-4 0,0 9 11 16,-4 8-9-16,4 9 2 16,0 5 0-16,0 4-1 15,0 3 8-15,0-3-7 16,0 4 0-16,0 1 11 15,0 1-11-15,0 2 0 16,4-3 1-16,-1-2 0 16,-1-6 0-16,-2-7-1 15,3-9 0-15,-3-5 2 16,0-10-2-16,0-6 0 16,0-8 0-16,0-4-1 15,0 0 14-15,0 0-4 0,0 0 44 16,0 0-53-1,0 0 32-15,0-1-32 0,0-12 0 16,0-4-55-16,0-9-124 16,0-6-216-16</inkml:trace>
  <inkml:trace contextRef="#ctx0" brushRef="#br0" timeOffset="43213.83">8265 3459 326 0,'0'0'74'16,"0"0"-6"-16,0 0 1 0,0 0 30 15,0 0 36-15,0 0-52 16,22-34-11-16,-22 34-10 16,0 0-59-16,0 0-3 15,0 5-2-15,-12 21-24 16,-6 14 15-16,-1 10 18 16,1 5-7-16,6-1 7 15,6-4-2-15,6-1 12 16,0-7-10-16,10-7-4 15,13-3 10-15,7-9-9 16,8-6-4-16,13-8 13 16,6-9-3-16,7 0-5 15,-3-20-5-15,-7-9 8 0,-14-6-13 16,-13-8 11-16,-14-7-6 16,-10-5 3-16,-3-7 9 15,-16 8-16-15,-14 4 4 16,-4 11-8-16,-5 11-6 15,-4 8 10-15,7 9 4 16,0 5-6-16,5 6 3 16,4 0 0-16,5 10 3 15,-1 19-25-15,7 11-46 16,7 8-120-16,9-7-58 16</inkml:trace>
  <inkml:trace contextRef="#ctx0" brushRef="#br0" timeOffset="43776.33">10564 3506 646 0,'0'0'64'0,"0"0"-40"16,0 0-9-16,0 0 41 15,0 0-16-15,0 0-29 16,-56 25-11-16,28 11 0 16,-5 9 0-16,6 0-14 15,6 3 17-15,11 2-3 16,6-3 1-16,4-1 17 16,14-7-18-16,17-6 5 15,14-10-2-15,15-7 15 16,13-8-18-16,6-8-9 0,-3-3 4 15,-9-19-32-15,-16-11 37 16,-8-6 0-16,-13-11 9 16,-12-7 3-16,-7-1-3 15,-11 2 5-15,0 5 28 16,-11 9-10-16,-13 11-13 16,-3 11-19-16,-2 13-4 15,0 7-5-15,2 9 1 16,2 21-21-16,4 11-63 15,15 5-44-15,6-6-123 16</inkml:trace>
  <inkml:trace contextRef="#ctx0" brushRef="#br0" timeOffset="44338.62">12838 3423 701 0,'0'0'81'0,"0"0"-81"16,0 0-2-16,0 0-6 15,0 0 5-15,0 0 3 16,-88 79 31-16,55-25-30 16,-2 4 41-16,9-1-31 15,6-1 11-15,10-4-11 16,10-3-2-16,6-5-3 15,21-7 2-15,15-5 0 16,10-9 8-16,12-8-13 16,-1-7 1-16,1-8 10 0,-6 0-7 15,-8-12-1-15,-5-15 4 16,-3-8-8-16,-9-11 14 16,-5-1-15-16,-7-2-1 15,-12 0 17-15,-9 9-8 16,0 4-2-16,-3 8 1 15,-16 9 1-15,-2 4 1 16,-6 8-10-16,-16 5 0 16,-5 2-9-16,-15 21 6 15,1 21-2-15,-7 13-47 16,5 11-145-16,9 0-54 16</inkml:trace>
  <inkml:trace contextRef="#ctx0" brushRef="#br0" timeOffset="51142.34">6309 6423 315 0,'0'-3'124'0,"0"0"-54"16,0-1-30-16,3 2-16 15,-3 0 39-15,0 1-17 16,0-1-8-16,0 2 17 0,0 0-45 16,0 0 2-16,0 0-9 15,0 0 4-15,0 0-10 16,0 0 3-16,0 0 0 15,0 0-18-15,0 3 16 16,3 10 2-16,3 7 0 16,6 8 5-16,0 5-5 15,4 5 6-15,1 5-1 16,2 5 8-16,1 6-7 16,2 0 9-16,2 2-1 0,1-3-4 15,0 4 6-15,-2-2-16 16,-2-2 0-16,-5-3 9 15,-4-8-2-15,0-5-7 16,0-10 0-16,-6-5 11 16,0-7-5-16,-3-6-6 15,0-1 3-15,-3-5 15 16,3-3-18-16,-3 0 14 16,0 0 27-16,4 0-40 15,2 0 24-15,11 0-25 16,11-8 4-16,15-1 6 15,11-2-7-15,16 2-3 16,8-2 0-16,5-2 5 16,8 0-5-16,9-4 0 15,9-2 0-15,13-2-5 16,5 2 7-16,0-1-2 16,0 1 0-16,1 2 12 0,-6 0-12 15,-1-3 0-15,-5 3 1 16,1-5-9-16,-1-1 9 15,5 0-1-15,-3 2 0 16,4-2 11-16,-4 3-5 16,1 0-6-16,5 2 2 15,-3 3 15-15,-2 0-16 16,-4 2-1-16,-6-1 0 16,-2 2 7-16,-2-3-12 15,-1 5 5-15,-1-3 0 0,6 0-2 16,-3 6 6-16,10 0-4 15,2 0 0-15,-1 1 10 16,-4 1-15-16,-9-2 5 16,-16 3 0-16,-7-2-10 15,-10 2 12-15,-5-3-2 16,-2-3 0-16,12 1 16 16,8 1-12-16,14 2-4 15,2 0 1-15,6 3-1 16,0 1 6-16,-12 0-6 15,-11-1 0-15,-14 2 2 16,-14-2-4-16,-4 0 2 16,-5 1 0-16,3-3-5 0,3 0 8 15,10 2-3-15,2 2 0 16,6 1 1-16,-6-2-1 16,-6 2 0-16,-7 0 2 15,-8 0-5-15,-10 0 4 16,-6 0-1-16,-9 0 0 15,2 0 6-15,0 0-9 16,5 0 3-16,5 0 0 16,3 0-6-16,6 0 11 15,-2 0-5-15,2 0 0 16,-9 0 3-16,-4 0-3 16,-3 0 0-16,-10 0 0 15,0 0-9-15,0 0 14 16,6 0-5-16,-1 0 0 0,6 0 4 15,6 0-7-15,-1 0 3 16,3 0 0-16,-2 0-7 16,-5 0 12-16,-1 0-5 15,-9 0 0-15,-5 0 2 16,-4 0-3-16,-1 0 1 16,-2 2 0-16,3-2-6 15,13 1 10-15,5-1-4 16,11 1 0-16,9 1 3 15,3 0-6-15,1 3 3 16,-6-2 0-16,-3-1-4 16,-9 1 9-16,-11-2-5 15,-5 2 0-15,-7-3 4 16,-4 0-8-16,-3 0 4 16,3 0 0-16,-3 0 1 0,6 0 1 15,3 0-2-15,2 0 0 16,5 0 3-16,0 0-6 15,-9 0 3-15,-1 0 0 16,-4 0-2-16,-1 0 6 16,-1 0-4-16,4 0 27 15,-4 0-27-15,0 0 27 16,3 0-27-16,-3 0 4 0,3 0-5 16,4 0 10-1,-4 0-9-15,3 0 14 0,-6 0-8 16,0 0 15-16,0 0 2 15,0 0-11-15,0 0 23 16,0 0-34 0,0 0 9-16,0 0-10 0,0 0 15 15,0 0-15-15,0 0 0 16,3 0 0-16,1-9 21 16,2-5-15-16,5-6-6 15,-5-5 0-15,-3-3 12 16,6-4-19-16,-2-5 7 15,-1 4 0-15,3-1-4 16,-1 11 8-16,-1 2-4 16,-1 3 0-16,0-1 5 0,0 2-8 15,-3-1 3-15,0 0 0 16,2 2-4-16,-2-2 7 16,0-1-3-16,4 1 0 15,-4 0 7-15,0 4-10 16,-3 2 3-16,3 4 0 15,-3-1-9-15,0 2 13 16,3 0-4-16,-3 4 0 16,4 3 5-16,-4-3-7 15,0 3 2-15,0 0 0 16,0 0-13-16,0 0 13 16,0 0 0-16,0 0-3 15,0 0-12-15,0 0-7 16,0 0-94-16,0 3-138 0,0-3-324 15</inkml:trace>
  <inkml:trace contextRef="#ctx0" brushRef="#br0" timeOffset="54510.18">6257 7865 276 0,'0'0'147'15,"0"0"-86"-15,0 0-39 16,0 0 53-16,0 0 16 16,0 0-42-16,0 0 16 15,0-1-33-15,0 1-17 16,0 0 23-16,0 0-36 15,0-4 45-15,-12-3-6 0,-18 1-29 16,-16-1-16 0,-9 0 4-16,-11 1 0 0,-1 3 8 15,6-1-1-15,7 4-1 16,12 0 22-16,11-1-26 16,12-1 37-16,8-1-24 15,5 3 0-15,3 0 22 16,3 0-30-16,0 0-4 15,0 0-3-15,0 0 11 16,0 0-18-16,0 0 7 16,-4 0 0-16,-2 3-15 15,0 13 17-15,-8 11-2 16,-2 10 0-16,1 9 15 0,-3 9-22 16,2 8 7-1,1 0 0-15,-3 3 5 0,3 1 10 16,2 1-15-16,4 4 9 15,-2-1 6-15,5 1-6 16,2-3-9-16,1 1 0 16,0 0 8-16,3 2 5 15,-3-2-13-15,3-5 0 16,0-4 15-16,0-2-19 16,-3 2 4-16,0 0 0 15,0 1 4-15,-2 2 4 16,-5-6-2-16,4 4 6 15,0 0 0-15,0-4-5 16,3 2-7-16,3-7 0 0,0-4-5 16,0-9 14-16,0 0-9 15,0-11 0-15,0-3 9 16,0-4-14-16,0-5 5 16,3-6 0-16,-3 0-14 15,3-6 23-15,-3-1-9 16,0-1 0-16,0 2 9 15,0-3-13-15,0 1 4 16,0 0 0-16,0 1-12 16,0-4 23-16,0 2-11 15,0 3 0-15,0-2 8 16,0 4-16-16,0 3 8 16,0 2 0-16,0 4-8 0,0 1 19 15,0 3-11-15,0 1 0 16,0-1 9-1,0-1-20-15,0 3 11 16,0-4 0-16,0 1-7 0,0 0 14 16,0-2-7-16,0-3 0 15,0-4 7-15,0-1-13 16,0-3 6-16,0-3 0 16,0-3-5-16,0 0 15 15,0 0-10-15,0 0 2 16,0 0 15-16,0 0-5 15,0 0 3-15,0 0-13 16,0 0 16-16,0 0-12 16,0 0-6-16,0 0 0 0,9 0 6 15,9 0-12-15,16-3 6 16,11-3 0-16,12-1-3 16,-2 2 7-16,0-2-4 15,-7 2 0-15,-5 0 6 16,-1-2-12-16,-6 2 6 15,-5 0 0-15,-10 2-7 16,-8-1 15-16,-10 4-8 16,-3 0 4-16,0 0 11 15,0 0-8-15,0 0-6 16,0 0 3-16,0 0 12 16,0 0-9-16,0 0-8 15,0 0 1-15,0 0-85 0,6 0-67 16,-3-10-312-16</inkml:trace>
  <inkml:trace contextRef="#ctx0" brushRef="#br0" timeOffset="56509.35">14610 7586 410 0,'-12'-11'9'0,"-2"1"33"0,7 7-42 16,2 0 36-16,5 0 48 15,0 3-24-15,0 0 10 16,0-3-26-16,0 3-31 15,2 0 21-15,19-5-29 16,14 0 3-16,21 1-8 16,11-2 12-16,8 2-11 15,3 2-1-15,1-3 2 16,-2 0 9-16,-3-2-5 16,-8 1-5-16,-11-1 7 15,-10 0-2-15,-12 3 18 16,-13 1-18-16,-6 1-2 15,-9 2 7-15,-1 0-4 16,-4 0 10-16,0 0-7 16,0 0 0-16,0 0-20 0,0 0 7 15,0 8-3-15,0 10-8 16,0 4 17-16,3 14-3 16,0 5 9-16,3 7-3 15,-3 8 7-15,0 5-13 16,0 12 0-16,-3 6 20 15,0 4-17-15,0-1 4 16,0-2-7-16,-3-5 14 16,-3-3-23-16,-3 3 9 15,-3 0 0-15,0-3 2 16,-1 1 5-16,1-5-7 0,1-5 0 16,-1 1 4-1,5-8-7-15,-5-3 3 0,2-3 0 16,-6-4-4-16,2 3 9 15,-5 1-5-15,2-2 0 16,2-1 6-16,-3-7-10 16,6-2 4-16,2-7 0 15,4 2-3-15,0-7 9 16,3 1-6-16,-4 0 0 16,4-5 4-16,-1 5-7 15,0-4 3-15,1 1 0 16,0-2 3-16,3-5 1 0,-3-4-4 15,3-3 0-15,0-1 4 16,0-5-5 0,0-4 2-16,0 3-1 0,0-3 28 15,0 0-14-15,0 0 16 16,0 0-8-16,0 0-18 16,0 0 13-16,0 0-15 15,0 0 5-15,0 0 13 16,0 0-5-16,0 0 18 15,0 0-1-15,0 0-21 16,0 0 25-16,0 0-21 16,0 0 1-16,-3 0 9 15,3 0-21-15,-3 0-1 16,3 0-3-16,-3 0 5 16,0 0-19-16,-4 0 14 0,-3 0 0 15,-2 0-2-15,-5-7-3 16,3 4 5-16,1 3 0 15,4-3 5-15,3 3-13 16,3-3 8-16,-4 3 0 16,-3-1-5-16,0-1-6 15,-6 2 0-15,-8 0-4 16,0 0-2-16,-6 0 9 16,5 0 6-16,1 0 2 15,8 0-3-15,7 0 9 16,4 0-6-16,5 0 0 15,0 0 9-15,0 0-14 0,0 0 5 16,0 0 0 0,0 0 1-16,0 0 5 15,0 0-6-15,0 0 0 0,0 0 7 16,0 0-9-16,0 0 2 16,0 0 0-16,0 0-9 15,0 0-13-15,0 0-103 16,-14-3-366-16</inkml:trace>
  <inkml:trace contextRef="#ctx0" brushRef="#br0" timeOffset="62161.17">6557 8682 275 0,'0'0'51'0,"0"0"-7"0,0 0 14 16,0 0-8-16,0 0 24 15,0 0-34-15,1-1-8 16,-1-1 28-16,0 2-34 16,0 0 18-16,0 0 2 15,0 0-33-15,0 0 29 16,0 0-10-16,0 0-13 15,0 0 31-15,0-1-39 16,0-1 20-16,0-1-14 16,0-1-4-16,0 0 5 15,-1 2-13-15,-4 0-1 0,2 1 8 16,0 1-8 0,0 0-4-16,-1 0 0 0,-2 0 0 15,-3 0-7-15,0 0 7 16,-6 0 0-16,-3 1-11 15,2 9 17-15,-2 0-6 16,0 2 0-16,0 2 8 16,0 1-15-16,-3 4 7 15,-1 5 0-15,4-2-5 16,0 2 15-16,3 3-10 16,2 1 0-16,2-1 14 15,1 2-18-15,4 2 4 0,3 2 0 16,3 0 5-1,0 1 5-15,0-2-10 0,9 0 0 16,12 2 20-16,4 0-21 16,5-4 1-16,6-2 0 15,-2-8 7 1,6-7 6-16,2-6-13 0,0-7 9 16,1 0 1-16,-4 0 0 15,-3-19-10-15,-2-5 0 16,-1-12 10-16,-3-4-6 15,-2-7-4-15,-10-5 4 16,-6-2 10-16,-9-4-17 16,-3 5 3-16,0 0 0 15,-12 7-14-15,-9 3 16 16,0 7-2-16,-6 4 0 0,-1 5 5 16,1 7-18-16,-1 9 13 15,-5 5-28-15,-9 6 27 16,-10 0-57-16,-2 23 7 15,-1 7-19-15,7 9-134 16,8-3-3-16</inkml:trace>
  <inkml:trace contextRef="#ctx0" brushRef="#br0" timeOffset="62846.36">8800 8233 565 0,'0'0'94'0,"0"0"-36"15,0 0 20-15,0 0-14 0,0 0-14 16,0 0-6-16,-22-29-44 16,19 41-4-16,0 24-5 15,-2 18 9-15,-5 12 30 16,4 13-23-16,-3 3-6 16,3-2 53-16,3 0-48 15,0-5 14-15,3-5-11 16,0-11 7-16,0-9-18 15,0-11 2-15,3-8 0 16,3-9 0-16,-3-8 5 16,0-8-5-16,-3-6 0 15,0 3 14-15,0-3-30 16,0 0 16-16,3 0-87 0,0-16-162 16</inkml:trace>
  <inkml:trace contextRef="#ctx0" brushRef="#br0" timeOffset="63483.96">10778 8571 711 0,'0'0'25'16,"0"0"-18"-16,0 0-7 0,0 0 10 15,0 0 12-15,0 0 27 16,-197 131-5-16,176-76-1 15,8 3-28-15,13-1 21 16,0-7-21-16,19-3-1 16,23-6-1-16,11-9-13 15,15-9 5-15,0-10 10 16,4-13-8-16,-8-3-7 16,-7-23 6-16,-8-4 8 15,-15-13-7-15,-4-6-7 0,-15-6 1 16,-6-6 17-16,-9 1-16 15,-15 4-2-15,-21 7 0 16,-12 13-8-16,-1 8-2 16,0 13 10-16,7 10-2 15,8 5-14-15,7 5-11 16,1 20-51-16,12 6-32 16,11 2-73-16,3-1-371 15</inkml:trace>
  <inkml:trace contextRef="#ctx0" brushRef="#br0" timeOffset="64120.8">13020 8564 716 0,'0'0'29'0,"0"0"-29"15,0 0 2-15,0 0-2 16,0 0 14-16,0 0 16 16,-244 117 18-16,221-66-35 15,17 2-11-15,6-3 7 0,22-4 0 16,26-7 12 0,18-6 7-16,9-13-27 0,9-7 24 15,0-13-17 1,-5-3-8-16,-6-24 0 0,-9-9 13 15,-13-7-13-15,-8-10 0 16,-11-6 0-16,-10-5 6 16,-18 3-3-16,-4 3-3 15,-37 10 0-15,-17 11 8 16,-18 15-20-16,-16 15 12 16,-13 7-16-16,-12 36 8 15,-11 13-193-15,1 1-237 16</inkml:trace>
  <inkml:trace contextRef="#ctx0" brushRef="#br0" timeOffset="66333.31">4470 9019 730 0,'0'0'8'15,"0"0"14"-15,0 0 6 16,0 0-20-16,0 0-1 15,0 0 59-15,157-87-62 0,-89 72 18 16,7 4-22 0,-5 2 1-16,-3 5-11 0,-13 1-34 15,-14-1-125 1,-25 2-166-16</inkml:trace>
  <inkml:trace contextRef="#ctx0" brushRef="#br0" timeOffset="66555.43">4403 9336 572 0,'0'0'85'0,"0"0"-51"16,0 0-3-16,0 0-28 15,0 0 17-15,0 0-20 16,137-85 8-16,-73 64-21 16,11-6-144-16</inkml:trace>
  <inkml:trace contextRef="#ctx0" brushRef="#br0" timeOffset="67648.22">1564 8729 628 0,'0'0'8'15,"0"0"4"-15,0 0-7 16,0 0-5-16,0 0 23 16,0 0-14-16,-30-30-16 15,30 53 7-15,0 11 0 16,0 9 30-16,0 10-17 16,5 8 6-16,4 2 5 15,0 6-14-15,4 0-4 0,-2-1-6 16,1-10 0-16,-2-8 5 15,-1-13-2-15,-4-14-3 16,-4-6 0-16,-1-12 7 16,0-2-7-16,0-3 7 15,-3 0-4-15,-19 0 35 16,-7 0-34-16,-14 7-4 16,-2 10 0-16,-10 6 6 15,3 11-11-15,-3 5 5 16,10 10 0-16,6-3 16 0,12 4-15 15,11-5 16 1,16-4-9-16,0-7 2 0,31-8-11 16,15-8 1-16,7-11 0 15,12-7 13-15,2-5-9 16,-7-22-4-16,-12-9 3 16,-12-11 9-16,-11-6-4 15,-12-3 1-15,-13 1 0 16,0 5 27-16,-1 7-35 15,-12 13 18-15,2 10 2 16,5 11-12-16,-1 7-2 16,7 2-7-16,0 0-10 15,0 10 4-15,0 18-10 16,13 12 16-16,4 7 0 16,5 7 11-16,6 3-13 15,2-3 2-15,0-6-3 0,3-4-7 16,3-10-78-16,2-13-107 15,4-18-222-15</inkml:trace>
  <inkml:trace contextRef="#ctx0" brushRef="#br0" timeOffset="67972.36">2022 9247 771 0,'0'0'101'16,"0"0"-41"-16,0 0 21 15,0 0-26-15,0 0-51 0,0 0-8 16,-91 36 1-16,78 37 3 16,10-1-7-16,3 1 9 15,3-10-2-15,16-6 0 16,5-15-3-16,2-12 0 16,2-13-10-16,-3-15-10 15,-1-2 13-15,-2-23 20 16,-8-17-7-16,-1-12 14 15,-7-1-7-15,-6-5 12 16,-6 0-22-16,-15 10 1 16,-7 11-14-16,1 11 13 15,5 12-14-15,7 8-14 16,6 6-88-16,9 2-50 16,0 9-135-16</inkml:trace>
  <inkml:trace contextRef="#ctx0" brushRef="#br0" timeOffset="68586.23">2467 9042 642 0,'0'0'57'0,"0"0"3"0,0 0-34 16,0 0 30-16,0 0-23 15,0 0-19-15,-75 20-17 16,47 22 3-16,-5 11 0 16,3 8-5-16,6-3 7 15,5-5-2-15,13-14 0 16,6-8 0-16,6-12 0 15,24-9 0-15,10-10 0 16,8-6 11-16,7-27-5 16,0-13-3-16,-7-14 1 15,-5 1 7-15,-16 0-11 16,-9 8 0-16,-11 13 2 16,-7 11 24-16,0 10-6 15,-7 10-3-15,4 4-4 16,0 3-8-16,0 6-10 0,0 19-8 15,0 7 13-15,3 11-5 16,0 10 12-16,9 3-7 16,19 0 7-16,2 1 7 15,6-5-14-15,0-6 0 16,2-2 0-16,-5-4 9 16,-6-5-7-16,-3-1-2 15,-9 1 0-15,-3-3 7 16,-12-1-9-16,0-2 2 15,-15 0 0-15,-28-3-2 0,-20-3 11 16,-19-4-9 0,-21-6 0-16,-13-9 11 0,-8-4-26 15,3 0-2-15,12-14-201 16,30-15-449-16</inkml:trace>
  <inkml:trace contextRef="#ctx0" brushRef="#br0" timeOffset="78944.43">24293 327 643 0,'-9'-9'66'16,"3"4"-34"-16,3 3-24 15,0 1 18-15,3 1 12 16,0 0-3-16,0 0 7 16,0 0-41-16,-2 0 8 15,0 0-9-15,-1 3 0 16,-2 10 0-16,-2 5 12 15,-4 5-3-15,1 1 31 16,-1 2-39-16,2 4 6 16,-2 4-6-16,2 2 18 15,-2 4-23-15,-2 4 4 0,1 3 0 16,-1 1 1-16,-3 0 4 16,3-1-5-16,1 1 3 15,0 0 10-15,-3 3-8 16,0 0-5-16,-1 2 2 15,1-2 5-15,-3 4-7 16,4 3 0-16,-2 7 0 16,4 3 9-16,0-2-14 15,3-7 5-15,0-2 0 16,1-2-5-16,2 1 9 16,-2 4-4-16,4-1 0 15,-7 1 7-15,4 1-10 16,1 1 3-16,1 2 0 15,1 1-1-15,1 0 4 0,-1 0-3 16,1-1 6-16,-4 6 2 16,3-3 3-16,-2 3-11 15,0-3 3-15,-3-3-2 16,-1 1 4-16,0 1-5 16,-3 4 0-16,1 0 6 15,-4 3-10-15,1 0 4 16,-4-1 0-16,-2 0-5 15,1-1 9-15,0-1-4 16,1 0 4-16,3 2 6 16,6 6-3-16,-4 1-7 0,4 2 0 15,2-2 2 1,-2 2 4-16,1 0-6 16,-5 5 0-16,-5 1 6 0,0 0-11 15,-1-1 5-15,3 3 0 16,-3 0-5-16,5 4 10 15,-1 3-5-15,-1 0 0 16,1-2 5-16,-1-7-5 16,0-3 8-16,2-1-3 15,-3 2 31-15,4 0-33 16,0-3 2-16,-3 0-5 16,1 0 12-16,1-5-15 0,-6 1 3 15,2-3 0 1,0 3-6-16,0-2 13 0,6-4-7 15,1-5 0-15,4-8 4 16,4-4-7-16,-1-2 3 16,2-7 0-16,3-2 0 15,0-8 4-15,0 0-4 16,0-7 0-16,0-2 13 16,0-6-13-16,0-1 0 15,0-1 0-15,5-7-1 16,-2 0 7-16,-2-7-6 15,2-1 0-15,-1-4 14 16,-2 0-13-16,0 0 6 16,0 0 10-16,0 0 26 15,1 0-39-15,1 0 14 0,5 0-13 16,5 0 11-16,6 0-18 16,11 0 2-16,3 0 0 15,8 0-10-15,5 0 19 16,6 0-9-16,9 0 0 15,5 0 7-15,9 0-14 16,7 0 7-16,7 0 0 16,8 0-8-16,7 0 18 15,6 0-10-15,9 0 0 16,5 0 3-16,9 0-8 16,8-3 5-16,6-5 0 15,1-1-12-15,-1 6 12 16,3-4 0-16,-8 7-2 15,-5-1 13-15,1 1-15 0,-4-2 4 16,4-4 0-16,5 0-7 16,0-2 9-16,7-3-2 15,4 5 0-15,0-3 2 16,-1 9-5-16,0-2 3 16,-5 2 0-16,4 0-10 15,1 0 16-15,6 0-6 16,12 0 0-16,-1 0 6 15,4 0-11-15,-5 2 5 16,-11 5 0-16,-2 5-6 16,-9 1 13-16,-4 4-7 0,1-1 0 15,-4-2 6-15,-3-3-10 16,1-2 4-16,0-6 0 16,-1-3-1-16,-2 0 1 15,-8 0 0-15,-13 0 0 16,-12 0 8-16,-14-3-12 15,-10 3 4-15,-5 0 0 16,-6 0 3-16,-2 0 3 16,0 0-6-16,3 0 0 15,5 0 11-15,-1 0-17 16,1 0 6-16,-10 0 0 16,-12 0-10-16,-9 0 15 0,-8 0-5 15,-5 0 0 1,-1 0 1-16,-4 0-10 0,1 0 9 15,0 0-9-15,2 0 4 16,4-9-21-16,1-3-2 16,4-7-44-16,-1-4-66 15,-4-15-202-15</inkml:trace>
  <inkml:trace contextRef="#ctx0" brushRef="#br0" timeOffset="82820.75">23490 5995 244 0,'0'0'141'15,"0"0"-130"-15,0 0 16 16,0 0 26-16,0 0 0 0,0 0 20 15,0 0-25 1,0 0 4-16,0 0-9 0,0 0-29 16,0 0 26-16,0 0-28 15,0 0-12-15,0 0 6 16,0 0 3-16,0 0 6 16,0 0 18-16,0 0-22 15,0 0 13-15,0 0-23 16,7 0 5-16,2 0 8 15,4 0-6-15,2 6-8 16,3 2 0-16,4 0 8 16,1 1-17-16,2 1 9 15,5-3 0-15,3 0 13 16,1-1-11-16,4 0 22 16,1-1-8-16,0 0-13 0,0-1 6 15,0-1-9-15,-1 0 0 16,1 1 0-16,3 0 5 15,-2-2-5-15,2 1 0 16,0-2 5-16,0 2-12 16,-2-3 8-16,1 0-1 15,1 0 15-15,4 0-13 16,1 0 16-16,2 0-14 16,2 0 10-16,-5 0-21 15,-2-3 7-15,-3-1 0 0,1-4-2 16,-1 1 16-1,1 0-14-15,2-4 0 0,0 2 4 16,1 0 4-16,1-1-6 16,-1 0 2-16,3-2 10 15,-3 0-7-15,1 2-2 16,-1-2-5-16,-1-2 4 16,1-3-1-16,4-7-3 15,0-5 0-15,2-1 2 16,3-3 9-16,-1 1-10 15,1-1-1-15,-1-1 5 16,2 0-14-16,-2 0 9 16,-6-1 0-16,-6-2 2 15,-6-2 5-15,-6-3-7 16,1-2 0-16,0-4 6 0,3 1-5 16,4-2-1-16,2 5 0 15,4-2-5-15,-2 3 12 16,-4 1-7-16,0 1 0 15,-4-3 8-15,-3-1-9 16,-2-1 1-16,0-4 0 16,-2-4 12-16,4-4-2 15,1-3-10-15,5 6 0 16,-1 4 5-16,1 4-12 16,0 10 7-16,0 2 0 15,0 1-3-15,-2 0 16 16,-4-2-9-16,0-2-1 0,-1 0 3 15,3-4-3-15,2 0 0 16,3 0-3-16,4 0 2 16,2 3 9-16,-1 1-11 15,1 4 0-15,-3 4 2 16,1-1-13-16,-4 2 15 16,3-2-4-16,-1-1 11 15,0-4-1-15,4 0-6 16,2-3-4-16,2-2 8 15,0 0-18-15,2-4 10 16,-3 2 0-16,0 0-1 16,-1 3 8-16,1 1-7 15,-2 6 0-15,-1 2 6 16,0 3-14-16,2 2 8 16,1 0 0-16,3-3-1 0,3-2 7 15,2-2-6-15,6 1 0 16,3 4-3-16,-1 2-11 15,-2 5 11-15,-5 1 3 16,-3 2-8-16,0-2 19 16,2 0-11-16,6-2 0 15,5-1 0-15,2-2-13 16,5-5 13-16,3 1 0 16,-1-2-3-16,2 2 5 15,-3 7-2-15,-4 2 0 0,-5 6-2 16,-2 5-10-16,-6-1 12 15,2 5 0-15,5-1-5 16,1 3 17-16,6 0-12 16,2 0 0-16,-2 1-2 15,3 0-11-15,-1-3 12 16,-1 0 1-16,1 3-4 16,-2-1 17-16,-1 3-13 15,2 0 0-15,-1 0 3 16,2 0-15-16,4 0 12 15,-1 0 0-15,2 3-1 16,-4 1 11-16,3 4-10 16,-6-2 0-16,-6 1 3 15,-7 2-16-15,-8-2 13 0,-2 0 0 16,0 0-6-16,1 4 15 16,7 3-9-16,3 0 0 15,5 2 2-15,1 2-17 16,2-1 15-16,-5-1 0 15,-1-2 0-15,-5-1 11 16,-5-2-11-16,-2-2 0 16,-2 2 1-16,-4-1-8 15,-2-2 7-15,-1 1 0 16,-1-2-4-16,-1-2 16 16,-6 1-12-16,-2-4 0 15,-9 0 1-15,-3-2-11 16,-7 0 10-16,-1 0 0 0,0 0 1 15,-5 0 12 1,-1 0-13-16,-1 0 0 0,-2 0-17 16,0 4-40-1,-15-4-217-15,-24 0-184 0</inkml:trace>
  <inkml:trace contextRef="#ctx0" brushRef="#br0" timeOffset="84448.05">23867 2181 466 0,'0'0'41'15,"0"0"-20"-15,0 0-20 16,0 0-1-16,0 0 25 16,0 0-14-16,0 0 12 15,84-11-23-15,-52 11 7 16,7 0 6-16,10 1-9 16,9 0 15-16,6 1 13 15,9 0-30-15,8 1 14 16,4 0 10-16,-2 2-17 15,-5 1 0-15,-8-1-9 16,0-1 0-16,0 2 0 16,3-1 6-16,6-1-4 0,3 0-2 15,2-1 4-15,7 0-11 16,3 0 7-16,4 1 0 16,4 0 0-16,0 2 11 15,-5 1-5-15,-6-1 0 16,-13 0 5-16,-10 2-20 15,-8-6 11-15,-4 2-2 16,0-1 0-16,4-2 5 16,0 1-5-16,1 0 0 15,-2-2 5-15,1 0-11 16,-2 0 6-16,-4 0 0 16,-5 0 4-16,-6 0 7 15,-5 3-11-15,-10-3 0 0,-3 0 6 16,1 2-16-1,-4-1 10-15,7-1 0 0,6 3 0 16,4-1 8-16,7 0-8 16,7 1 0-16,2 1 5 15,1-4-14-15,1 5 16 16,-3-2-7-16,-1 0 25 16,0-2-23-16,-4-1 13 15,-3 0-6-15,-2 0-6 16,0 0 12-16,-4 0-14 15,3 0-1-15,2 0 2 16,4 0 11-16,5 0-13 16,3 0 0-16,4 0 1 15,3 0-6-15,-1 2 5 0,-1 1 0 16,-2 1 3 0,0-3 4-16,-1 0 0 0,-2-1 13 15,-1 2-18-15,-1-2 7 16,-5 2-9-16,1 0 0 15,6 0-3-15,2 5 14 16,7-1-12-16,7 5 1 16,2-1 0-16,2 3-10 15,2 0 11-15,2 0-1 16,-1-1 0-16,-3 0 11 16,-5-2-8-16,2 2-3 15,1 0 1-15,3 2-9 16,7 0 8-16,2 1 0 0,2 1-5 15,1 0 10-15,1-3-5 16,1 1 0-16,-1-5 5 16,-1 0-16-16,-3-1 15 15,0-4-4-15,3 3 13 16,4 1-13-16,7 1 21 16,7-1-17-16,2 4 1 15,0-1-8-15,-7 0 3 16,-9 1 0-16,-6-2-4 15,-15-5 18-15,-10-1-14 16,-11-1 0-16,-10-1 3 16,-14-1-16-16,-7 1 4 0,-13-2-73 15,-8 0-89-15</inkml:trace>
  <inkml:trace contextRef="#ctx0" brushRef="#br0" timeOffset="86014.61">27367 3813 615 0,'0'0'93'15,"0"0"-49"-15,0 0-19 16,0 0 9-16,0 0 22 16,0 0-47-16,0 12 5 0,-7-6-14 15,-4 2 1-15,-5 5-13 16,2 2 15-16,-2 0-3 16,6 0 0-16,2-3 5 15,3-4-5-15,5-2 0 16,-1-4-2-16,1-2-6 15,0 0 16-15,0 0-4 16,0-2 29-16,0-15-24 16,3-3 5-16,3-3-14 15,-3 2 2-15,-1 4-2 16,-2 6 8-16,0 4-8 16,1 5 6-16,-1-1 4 15,0 3-5-15,0 0-5 16,0 0-11-16,0 0 8 15,0 8-21-15,-3 6 24 0,-3 0-2 16,5 1 8-16,1-1-7 16,0-3 1-16,0-3-22 15,9-5 10-15,5-3-5 16,0 0 17-16,2 0-1 16,-4-9 8-16,-3-5 4 15,-3-3 1-15,-6 3-7 16,0 3 31-16,0 1-34 15,0 6 4-15,0 1-6 16,-7 3 4-16,-4 0-9 0,-2 0 4 16,1 1 1-16,0 11-13 15,2 3 16 1,2 0-3-16,7 1 0 16,1-4 1-16,0-3-9 0,0-4 7 15,9 0-20-15,2-5 14 16,0 0 7-16,-2-5 0 15,0-7 7-15,-6-5 2 16,-3 2-5-16,0 2-3 16,0 5 6-16,0 2-5 15,-6 6-2-15,-9 0 0 16,-4 0-5-16,1 7 1 16,0 8 2-16,6 2 2 15,6 3 0-15,6-3-12 16,0-2 4-16,0-6-23 0,9-5 14 15,7-4-8 1,2 0 25-16,1-4 0 0,-4-11 1 16,0-6 12-16,-6-1 0 15,-3 0 17-15,-3 1 6 16,-3 3-15-16,0 7 16 16,0 3-25-16,0 5 0 15,0 2 0-15,0 1-12 16,-1 0-5-16,-7 0 3 15,-1 0-5-15,1 5 7 16,1-1 0-16,3-1 0 16,2-3-5-16,1 0 5 0,1 0 0 15,0 0 3-15,0 0 8 16,0 0-5-16,0 0 1 16,0 0-4-16,0 0 4 15,0 0-7-15,-2 0-3 16,-11 0-27-16,-6 0-234 15</inkml:trace>
  <inkml:trace contextRef="#ctx0" brushRef="#br0" timeOffset="86198.6">27054 3830 877 0,'0'0'0'0,"0"0"-118"16,0 0-7-16,0 0 50 15,0 0-160-15</inkml:trace>
  <inkml:trace contextRef="#ctx0" brushRef="#br0" timeOffset="86375.15">26332 3820 426 0,'0'0'0'0,"0"0"-6"16,0 0-23-16,0 0 4 15,0 0-22-15,0 0-129 16</inkml:trace>
  <inkml:trace contextRef="#ctx0" brushRef="#br0" timeOffset="86525.75">25633 3814 332 0,'0'0'129'0,"0"0"-129"0,0 0-68 15,0 0-118 1</inkml:trace>
  <inkml:trace contextRef="#ctx0" brushRef="#br0" timeOffset="86730.2">24784 3764 150 0,'0'0'130'16,"0"0"-60"-16,0 0-32 16,0 0 8-16,0 0 22 0,0 0-17 15,-351-27-46-15,324 24-2 16,7 3-3-16,3 0-107 16,-2 0-203-16</inkml:trace>
  <inkml:trace contextRef="#ctx0" brushRef="#br0" timeOffset="86863.84">24098 3735 544 0,'0'0'109'0,"0"0"-105"16,0 0-4-16,0 0-13 16,0 0-23-16,0 0-103 15,-305 0-77-15</inkml:trace>
  <inkml:trace contextRef="#ctx0" brushRef="#br0" timeOffset="87484.19">22200 3672 669 0,'0'0'48'0,"0"0"-42"16,0 0-6-16,0 0 0 0,0 0 6 15,0 0 5 1,-129 171-10-16,122-131-1 0,7-3 2 16,0-2 0-16,16-6 7 15,12-7-8-15,10-7 21 16,6-8-16-16,3-7 18 16,-2 0-16-16,-6-19-5 15,-7-9 21-15,-10-3-21 16,-12-6 12-16,-5-4 5 15,-5-1-11-15,0 3 20 16,-12 3-5-16,-2 8-13 16,3 14 30-16,2 3-38 0,4 5 1 15,0 6-4 1,-3 0-17-16,0 0-35 0,-1 17-118 16,5-3-21-16,4 4-216 15</inkml:trace>
  <inkml:trace contextRef="#ctx0" brushRef="#br0" timeOffset="87682.36">22728 3810 105 0,'0'0'903'0,"0"0"-886"16,0 0-2-1,0 0-2-15,0 0-13 16,0 0-13-16,-14-3-21 0,36 3-147 16,8 0-52-16</inkml:trace>
  <inkml:trace contextRef="#ctx0" brushRef="#br0" timeOffset="88160.77">23071 3578 791 0,'0'0'43'15,"0"0"-33"-15,0 0 96 0,0 0-49 16,0 0-35-16,0 0 0 16,-26-44-22-16,17 44-1 15,-9 12-5-15,0 10-17 16,-5 5 17-16,0 3-1 15,0 2-19-15,1 2 7 16,-2 0-16-16,5-4-4 16,4-5 11-16,4-5-22 15,8-3 47-15,3-4-4 16,0-4-8-16,9 0 6 16,12-2 8-16,11-2 1 15,2 2 0-15,7 1 12 16,-2-1-15-16,-1 0 3 0,-5 4 0 15,-10-2-7-15,-5-1 8 16,-7 1-1-16,-7 0 0 16,-2 4-7-16,-2 2 2 15,0 3 5-15,0 5 0 16,-9 1-5-16,-12 2 7 16,-3-2-2-16,-8-3 3 15,-6-3 9-15,-1-5-11 16,-10-5-1-16,-4-8 0 15,-5 0-4-15,2-17-36 16,7-16-134-16</inkml:trace>
  <inkml:trace contextRef="#ctx0" brushRef="#br0" timeOffset="89571.23">31387 2929 238 0,'0'0'60'16,"0"0"-51"-16,0 0-1 15,0 0-8-15,0 0 2 16,0 0-2-16,6-77 0 0,-15 64 3 15,-3 6-8-15,3 0 5 16,2 0-7-16,1 2-56 16,-1 0-31-16,-1-1 40 15,0 0 21-15</inkml:trace>
  <inkml:trace contextRef="#ctx0" brushRef="#br0" timeOffset="90702.33">31117 2699 95 0,'0'0'140'16,"0"0"-113"-16,0 0 29 16,0 0 29-16,0 0-10 15,0 0-11-15,-1 0-37 0,1 0-14 16,0-2 29-1,0 2-35-15,0 0 8 0,0 0-15 16,0 0-9 0,0 0 5-16,0 0-3 0,0 0 7 15,0 2 0-15,6 1 8 16,7 2 6-16,2 0 38 16,3-1-27-16,-2-2 18 15,-1-2-28-15,-1 0-14 16,-4 0 30-16,0 0-30 15,4 0 11-15,2 0-1 16,5 0 3-16,0 1-16 16,3 1 2-16,3 1 0 15,1 0 4-15,-1-1 2 0,-2 1-6 16,-4-3 15-16,-3 1-11 16,-6 1 14-16,0-2-8 15,-3 0-10-15,1 0 21 16,5 0-16-16,3 3-5 15,4-1 0-15,7 5 6 16,4 1-7-16,0 1 1 16,-1 1 0-16,-2-3-7 15,-6-3 11-15,-3-1-4 16,-6-2 0-16,-1 1 13 16,-1-2-12-16,4 2-1 15,0-1 2-15,5 3-12 16,5 0 15-16,3 4-5 15,4 0 0-15,4-1 3 16,2 3-7-16,-5-6 4 0,-2 3 0 16,-4-4-1-16,-8-3 7 15,-3 0-6-15,-5 0 0 16,3 0 9-16,1 0-13 16,-2 0 4-16,4 0 0 15,2 3-8-15,7 1 12 16,5-1-4-16,4 2 0 15,-2 0 9-15,-6-3-15 16,-2 0 6-16,-7-1 0 16,-2-1-4-16,-2 0 11 15,2 0-7-15,4 0 0 16,2 0 3-16,9 1-6 0,1 4 3 16,4 0 0-16,-1 1-3 15,-3-3 8-15,-1 0-5 16,-4 0 0-16,-4-3 8 15,-1 5-16-15,-4-2 8 16,0 0 0-16,2 0-4 16,-1 0 5-16,2 1-1 15,0 1 0-15,-3 0 9 16,-4-2-12-16,-1 0 3 16,-9-1 0-16,-1-2-2 15,-5 0 9-15,0 0 18 16,0 0 21-16,0 0-45 15,0 0 27-15,0 0-28 16,0 0 3-16,0 0-13 16,0 2 10-16,0 1 0 0,-3 6-59 15,-23-6-175-15,-14-3-74 16</inkml:trace>
  <inkml:trace contextRef="#ctx0" brushRef="#br0" timeOffset="95250.83">25576 5363 67 0,'0'0'61'0,"0"0"-57"16,0 0 23-16,0 0 39 15,0 0-23-15,0 3-18 16,0-3-6-16,0 0-2 16,0 0 49-16,0 0-15 15,0 0-10-15,0 0 20 16,0 0-27-16,0 0 3 15,3 2-3-15,9-1-15 16,10 2 23-16,14 0-11 16,14 4-4-16,13 0 19 15,9-1-34-15,5 2 0 16,4 0-11-16,2 2 11 16,1-2-12-16,-3 1 0 0,-2-2-50 15,-2-4-38 1,-10-3-318-16</inkml:trace>
  <inkml:trace contextRef="#ctx0" brushRef="#br0" timeOffset="95931.98">26293 4572 552 0,'0'0'79'16,"0"0"-76"-16,0 0-3 15,0 0 35-15,0 0-12 16,0 0 8-16,308 7-28 15,-240 1 0-15,1 1 4 16,2 1 0-16,7 0-14 16,0-5-20-16,-3-1-243 15</inkml:trace>
  <inkml:trace contextRef="#ctx0" brushRef="#br0" timeOffset="96908.38">26868 3933 613 0,'0'0'58'0,"0"0"-58"15,0 0-7-15,0 0 7 16,0 0 14-16,0 0 48 16,353 79-27-16,-237-56-27 15,5 1 5-15,0 1-5 16,-6-4-7-16,-12-5-1 15,-14 0-50-15,-17-10-92 0,-20-6-343 16</inkml:trace>
  <inkml:trace contextRef="#ctx0" brushRef="#br0" timeOffset="97520.09">27826 3087 487 0,'0'0'71'16,"0"0"-71"-16,0 0 9 15,0 0 2-15,0 0 37 0,0 0-16 16,281 29 3 0,-206-15-28-16,8 1 2 0,2 2-9 15,3 1-5-15,1 4 3 16,4-5-102-16,-4-6-218 15</inkml:trace>
  <inkml:trace contextRef="#ctx0" brushRef="#br0" timeOffset="98296.26">28921 2859 287 0,'0'0'143'16,"0"0"-115"-16,0 0-26 0,0 0 39 15,0 0 22-15,0 0-52 16,317 58 10-16,-237-37-21 15,10 3-8-15,1 3 5 16,-2 2-98-16,-8-5-111 16</inkml:trace>
  <inkml:trace contextRef="#ctx0" brushRef="#br0" timeOffset="99945.93">25785 5409 346 0,'0'0'55'0,"0"0"-50"15,0 0 6-15,0 0-4 16,0 0 37-16,0 0-12 16,0 0-30-16,0 0 15 15,0 0 6-15,0 0 22 16,0 0 8-16,0 0-41 0,0 0 13 15,-5 0-7 1,-1 0-15-16,-7 0 2 0,-8 0-5 16,-6 2 0-1,-10-1-7-15,-11 3 6 0,-7-1-5 16,-9-1-9-16,-9 0-31 16,-9-2 16-16,-3 0-9 15,-1 0 15-15,4 0 21 16,7-4 6-16,4-4 2 15,3 3 29-15,0 2-30 16,-1 0-8-16,-2 3 4 16,0 0-20-16,-11 0 19 15,-8 0-11-15,1 0-51 16,-4-5-70-16,7 2 133 16,6-3 72-16,2-2-63 0,3 2-3 15,7-3 2-15,-4 2 52 16,1 0-16-16,-3 4-40 15,-1-1 6-15,1 1-10 16,5 2 4-16,2 1 19 16,7 0 29-16,5 0-31 15,6 0-8-15,9 0-4 16,4 0-3-16,0 0-7 16,-5 1 1-16,-4 9 0 15,-9-1-4-15,-7 3 9 0,-5-2-5 16,-1 0 0-1,0-1-8-15,6-5 6 0,3-1-9 16,4-3 11-16,0 3-5 16,-2-1 1-16,-5 3-83 15,-5-5-174-15</inkml:trace>
  <inkml:trace contextRef="#ctx0" brushRef="#br0" timeOffset="101844.01">26483 4521 201 0,'0'0'61'15,"0"0"-40"-15,0 0 33 0,0 0 9 16,0 0-4-16,0 0-4 15,4 0-36-15,-4 0 13 16,0 0 11-16,0 0-20 16,0 0 13-16,0 0-23 15,0 2-12-15,-12-2-1 16,-15 1 0-16,-14-1-4 16,-15 0-23-16,-8 0-51 15,-8 0 47-15,-9 0 1 16,-4-1-36-16,-6-5 35 0,-3-2-28 15,-3 3 59-15,-8-1-5 16,-7 0 10-16,-16 0-10 16,-6 0-210-16,-6-1 205 15,1 1 10-15,5 0 103 16,-1 1-103-16,-3 0-150 16</inkml:trace>
  <inkml:trace contextRef="#ctx0" brushRef="#br0" timeOffset="101916.83">24241 4434 200 0,'0'0'146'16,"0"0"-55"-16,0 0-66 15,0 0-25-15,0 0-48 16,0 0-115-16</inkml:trace>
  <inkml:trace contextRef="#ctx0" brushRef="#br0" timeOffset="102947.11">25236 4466 86 0,'0'0'105'0,"0"0"-83"16,0 0 53-16,0 0-5 16,0 0-45-16,0 0-17 15,-21-7-2-15,21 7-5 16,0 0 1-16,-3 0 0 16,-4 0 2-16,-9 2-2 15,-7 3 7-15,-7 0 0 16,-6-1-3-16,-2-1-8 15,0-3 2-15,-1 0-1 16,2 0-6-16,-2 0 5 16,-6 0 2-16,-1-8-4 15,-3-1-5-15,-3-2 9 16,1 0 30-16,-4 1 5 16,-7 3-28-16,-3-1-6 0,-2 5-1 15,3-1 1-15,4 0 4 16,8 1 13-16,-2 3 15 15,-1 0-28-15,-5 0 4 16,-2 0-7-16,-6 0-2 16,-1 0 0-16,-3 0 3 15,2 0-3-15,5 0 2 16,7 0 14-16,9 0 37 16,10-3-39-16,5 0-4 15,3 3-10-15,-5 0 2 16,-1 0-5-16,-4 0-3 15,-6 0-3-15,0 1 3 0,0 4 0 16,3 0 6-16,8-2 0 16,7 1-57-16,6 1-8 15,6-5-180-15</inkml:trace>
  <inkml:trace contextRef="#ctx0" brushRef="#br0" timeOffset="104161.31">27043 3995 141 0,'0'0'65'15,"0"0"-47"-15,0 0-4 0,0 0 66 16,0 0-10-16,0 0-2 16,0 0 24-16,0-2-37 15,0 2-10-15,0 0 8 16,2 0-39-16,-2 0 11 16,0 0-14-16,0 0-11 15,0-1 18-15,-3-4-15 16,-18-1-3-16,-13-3 0 15,-10 0-19-15,-9-1 4 16,-4-1 1-16,2 0 10 16,-2 0-5-16,1 0 9 15,-7-2 0-15,-6 0-1 16,-5 0-14-16,-7-1 8 16,-2 1 7-16,-7 1 0 0,-4-2-2 15,-9 4 2-15,-5-3-4 16,0 0-7-16,-2 0-17 15,8 1 25-15,4-1 0 16,7 0 2-16,4 0-6 16,-1-3 11-16,0 0-4 15,0 1 0-15,-1 0 7 16,-1 3-3-16,2 1-4 16,3 0 1-16,5 4-5 15,1-1 7-15,5 0-3 16,5 2 0-16,7-5 0 0,6 5-1 15,5-1 1 1,-1 3 0-16,1 3-7 0,0 0 11 16,5-1-4-16,7 2 0 15,8 0 6-15,7 0-8 16,7 0 2-16,7 0 0 16,6 0 7-16,2 0-7 15,2 0 7-15,0 0-7 16,0 0 0-16,0 0-25 15,-4 0-87-15,-9 7-6 16,-7-3-203-16</inkml:trace>
  <inkml:trace contextRef="#ctx0" brushRef="#br0" timeOffset="105930.49">27933 3146 129 0,'0'0'33'16,"0"0"-4"-16,0 0-7 0,0 0-17 16,0 0 25-16,0 0-9 15,0-1-10-15,0 1 7 16,0 0 23-16,0 0 5 15,0 0-9-15,0 0-12 16,0 0 9-16,0 0-16 16,0 0 0-16,0 0 20 15,0 0-32-15,0 0 15 16,0 0 7-16,0 0-24 16,0 0 30-16,0 0-22 15,0 0-6-15,0 0 22 16,0 0-23-16,0 0 7 15,0 0-1-15,0 0-1 16,0 0-11-16,0-1 1 0,0 1 0 16,0 0 16-16,0 0-9 15,0 0 9-15,0 0 2 16,0-2-13-16,0 2 15 16,0 0-20-16,0 0 5 15,0 0-7-15,0 0 7 16,0 0-5-16,0 0 0 15,0 0 5-15,0 0-13 16,0 0 8-16,0 0 0 16,0 0-10-16,0 0 12 15,0 0-2-15,0 0 0 16,0 0-5-16,0 0 0 16,-2 0 5-16,1 0 0 0,-3-3-7 15,-2 2 9-15,-5-2-2 16,0 0 0-1,-7 1 4-15,-6-3-9 0,-10 0 5 16,-12-2-2-16,-8 1-10 16,-1-1 7-16,0-2 5 15,-1 2-7-15,4 0 16 16,2-1-15-16,2 1 6 16,-4 1 0-16,-2 0-7 15,-4-4 13-15,-12 0-6 16,-11-3 0-16,-6-3 1 0,-5-1-4 15,3 1 3-15,-2-1 0 16,0 4-8-16,-2-3 12 16,-2 1-4-16,4 2 0 15,4 0 0-15,-1 1 0 16,2 2 0-16,-2 1 3 16,-5 1-11-16,-2 1 16 15,-5-1-8-15,5 3 0 16,7-1 2-16,10 0-6 15,5 4 4-15,9 0 0 16,1 2-11-16,4 0 19 16,-7 0-8-16,-4 0 0 15,-6 0 1-15,-5 3-4 0,-1-2 3 16,0-1 0 0,6 0-5-16,3 0 10 0,4 0-5 15,7 0 0-15,-1 0-3 16,6 0 3-16,2 3 0 15,-5-1 0-15,-5-1-11 16,-5 2 4-16,-3-2 7 16,4-1 0-16,8 0-1 15,13 0-1-15,12 0 2 16,15 0 0-16,10 0-2 16,8 0 9-16,3 0-7 15,0 0 0-15,0 0 5 0,0 0-8 16,0 0 3-1,-10 2-12-15,-6 1 11 16,-3 7-41-16,-11-3-47 0,0-3-71 16,5-4-107-16</inkml:trace>
  <inkml:trace contextRef="#ctx0" brushRef="#br0" timeOffset="107018.35">24111 3732 440 0,'0'0'97'15,"0"0"-65"-15,0 0 6 16,0 0-2-16,0 0 28 16,0 0-38-16,-13-7-15 15,8 6 14-15,0-3-22 16,0 0 7-16,-3-2-10 15,-1 1 5-15,-2 0-9 16,-3 1 4-16,-2-2 0 16,-2-2 1-16,-9 5 3 15,-6-2-4-15,-6 3 0 0,-6 2 1 16,0 0-1-16,3 0 0 16,4 0 2-16,7 0-8 15,-1 0 12-15,3-2-6 16,-3 0 0-16,-2-2 9 15,1 0-5-15,-1-1 11 16,0 0-13-16,-1 3 11 16,1 0-8-16,-2 2-5 15,5 0 0-15,6 0 6 16,6-1-10-16,11-1 4 16,3 2 0-16,5-1 2 15,0 1 3-15,0-4-10 16,0-3-15-16,8-8-69 0,0-6-284 15</inkml:trace>
  <inkml:trace contextRef="#ctx0" brushRef="#br0" timeOffset="107536.8">24003 3039 363 0,'0'0'138'16,"0"0"-99"-16,0 0-27 15,0 0 46-15,0 0-24 16,0 0-33-16,-56-44 7 16,29 33-2-16,-10 0-6 15,-6 0 0-15,-4-1 6 0,-2 3 0 16,3 2 15-1,1-1-5-15,5 4 22 0,4 1-36 16,8 1 9-16,4 2-6 16,8 0 2-16,7 0 1 15,6 0-7-15,3 0 6 16,0 0 19-16,0 0-26 16,0 0 21-16,0 0 4 15,0 0-22-15,0 0 17 16,0 0-20-16,0 0-5 15,0 0-42-15,-5 0-134 16,-4 0-289-16</inkml:trace>
  <inkml:trace contextRef="#ctx0" brushRef="#br0" timeOffset="128166.76">15685 5138 397 0,'0'0'17'0,"0"0"-17"16,0 0 0-16,0 0 31 15,0 0 58-15,0 0 4 16,0 0 18-16,78-149-8 16,-78 148-48-16,0 1 16 15,0 0-54-15,0 0-6 16,0 0-11-16,0 0 6 15,0 1-14-15,0 20 6 16,-3 8 2-16,-12 10-5 16,-6 2 5-16,2 6 0 15,-4 0-1-15,1 4 9 16,-2-1-8-16,2 2 0 16,0-2 4-16,2 4-8 0,0 1 6 15,1 1-2-15,0 0 0 16,-4 0 8-16,4 3-8 15,-2 0 0-15,2 1 0 16,-1-2-5-16,1-3 5 16,4 0 0-16,-5 2 11 15,6 1-3-15,5 0-1 16,-1 4 3-16,4-3-4 16,5-1 13-16,1 0-18 15,0-4 5-15,0 2-3 0,0 0 8 16,7-1-10-16,3-1-1 15,-4-4 4-15,1-2 8 16,-1 5-8-16,-2 0 13 16,1 3 2-16,-1-3-14 15,3 0 8-15,0 0-11 16,-1-3 8-16,3 5-9 16,-5-1 1-16,3 1-2 15,-1 2 5-15,4-2 0 16,-4-2 6-16,0 1-7 15,-2-5 0-15,-1 4-1 16,-3-3 4-16,0 3-5 16,0-1 6-16,0 4-4 15,-3 0 10-15,-4 8-14 16,1 5 0-16,-5-1 1 0,1 0 0 16,1-2-1-16,-3-1 0 15,-5 1 8-15,4 4-8 16,0 0 3-16,-3 1 0 15,2-3 6-15,2 3-9 16,0 4 0-16,-5 3 2 16,7 1 11-16,-3 6-10 15,-3 2-3-15,2 5 0 16,-4 1-3-16,-3-1 3 16,-1-1 0-16,-5 0-1 15,3 3 6-15,-5 1-5 16,6 2 4-16,-4 2-3 0,1 1 7 15,3 9-7 1,-3 3-1-16,-2 7 0 0,-2 0 6 16,-3 3-6-16,-2-2 0 15,-1-2 0-15,0 1-1 16,0-1 2-16,5 6-1 16,-2 6 0-16,-3 6 7 15,-1 2-11-15,0-1 4 16,-5-1 0-16,-4-2-1 15,1-4 4-15,-4 1-3 16,0 2 0-16,4 2 7 16,3 1-7-16,2 4 0 15,4-4 3-15,4-1-3 0,3 3 5 16,2 0-5 0,2 3 0-16,-1 9 4 0,0-2-4 15,3 4 0 1,-3 0 1-16,3-7-5 0,3-2 8 15,1-1-4-15,4 3 0 16,-2 3 6-16,4 0-6 16,0 2 0-16,1 0 0 15,-3 6-6-15,-6 6 12 16,-6 6-6-16,-9 5 0 16,1-7-9-16,-1-2 6 15,0-25-1-15,4-15 1 0,3-19-8 16,-1-17-1-1,-5-11-53-15,0-17-44 0,-11-13-168 16,-2-20-447-16</inkml:trace>
  <inkml:trace contextRef="#ctx0" brushRef="#br0" timeOffset="130224.75">16376 6031 601 0,'0'0'247'16,"0"0"-225"-16,0 0-22 15,0 0 2-15,0 0-7 16,0 0 10-16,0 0-1 16,-39 65 22-16,28-24-20 15,5 4 22-15,1 5-13 16,5 0-11-16,0-1 2 15,5-3-5-15,13-7-2 16,8-10-5-16,1-8-38 0,2-15 22 16,3-6-25-1,-2-3 46-15,-7-26 1 0,-1-9 7 16,-9-11 38-16,-7-2 2 16,-6-5-28-16,0 8 29 15,0 7-10-15,0 16-2 16,0 11 14-16,0 9-50 15,0 5 3-15,0 8-3 16,0 22-29-16,0 14 29 16,14 10 0-16,5 1 0 15,4-2-5-15,6-7-9 16,-3-10-19-16,3-13 13 16,-2-10-10-16,-6-13 29 0,3-3-1 15,-1-24 2-15,3-10 37 16,-4-8-3-16,-3-8 5 15,-2-3-13-15,-5-3-14 16,-6 6 16-16,0 7-24 16,-1 15 1-16,-1 11-8 15,2 8 3-15,0 5-11 16,3 6-43-16,15 1-103 16,2 0-140-16</inkml:trace>
  <inkml:trace contextRef="#ctx0" brushRef="#br0" timeOffset="130704.45">17068 5600 631 0,'0'0'102'16,"0"0"-41"-16,0 0 53 16,0 0-24-16,0 0-16 15,0 0-11-15,-2-19-51 16,2 17 20-16,17 1-28 16,15 1 3-16,15 0-11 15,13 0 10-15,5 0-6 16,3 0 0-16,-6 3 9 15,-14-3-14-15,-11 4 5 16,-16-4-7-16,-8 0 4 0,-10 0-15 16,-3 0 2-16,0 0-22 15,-3 0-84-15,-15 0-161 16</inkml:trace>
  <inkml:trace contextRef="#ctx0" brushRef="#br0" timeOffset="131004.61">17280 5565 633 0,'0'0'235'15,"0"0"-225"-15,0 0-10 0,0 0 0 16,0 0 8-16,0 0 31 15,-3 72-8-15,3-32 27 16,0 9-46-16,0 2 5 16,-6 0-12-16,0 1 12 15,-6-5-15-15,4-8-2 16,1-4 0-16,4-5-4 16,0-6 4-16,3-3-13 15,0-4-64-15,6-7-187 16,4-9-369-16</inkml:trace>
  <inkml:trace contextRef="#ctx0" brushRef="#br0" timeOffset="131490.66">17536 6004 762 0,'0'0'35'0,"0"0"2"0,0 0 39 16,0 0-12-16,0 0-5 15,0 0-52-15,66 3 6 16,-27 6-2-16,-5 0-3 16,-4 2-10-16,-6-1 2 15,-8 4 0-15,-4 3-4 16,-2 5 6-16,1 2-2 16,-8 7 0-16,0 6 5 15,-3-1-9-15,0 0 4 16,-9-2 0-16,-14-1-5 15,0-3-8-15,-7-8 13 16,-6-5-4-16,-3-5-6 0,-1-7 5 16,0-5 5-16,4 0 0 15,4-5-2-15,9-11 5 16,15-7-6-16,8-2-3 16,23-5-138-16,26-2-94 15</inkml:trace>
  <inkml:trace contextRef="#ctx0" brushRef="#br0" timeOffset="131739.1">18027 6086 789 0,'0'0'100'16,"0"0"-97"-16,0 0 95 15,0 0-17-15,0 0-54 16,0 0-27-16,-30 6 0 0,5 15 0 15,-8 8 8-15,1 8 0 16,6 2 15-16,3 1-9 16,10 4-7-16,7-3 16 15,6-2-16-15,0-4-6 16,27-2-1-16,11-5-18 16,10-6-57-16,11-10-128 15,0-12-609-15</inkml:trace>
  <inkml:trace contextRef="#ctx0" brushRef="#br0" timeOffset="133000.28">18450 6216 206 0,'0'0'23'0,"0"0"-10"16,0 0 84-16,0 0-6 16,0 0-6-16,0 0-28 15,-7 2-8-15,7 0 4 16,0-2-20-16,0 2 4 16,0 5 3-16,1 1-17 15,17 6 68-15,15 1-28 16,13 1-21-16,9-2-5 15,4-3-36-15,-5 2 8 16,-5-6-9-16,-4 0 8 0,-2-5-12 16,-4 3 4-16,-11-3 0 15,-4-2 0-15,-12 0 11 16,-5 0-11-16,-1 0 0 16,-3 0-37-16,0 0-23 15,-3-7-128-15,0-2-236 16</inkml:trace>
  <inkml:trace contextRef="#ctx0" brushRef="#br0" timeOffset="133336.37">18794 6070 0 0,'0'0'612'0,"0"0"-581"15,0 0 15-15,0 0 73 16,0 0-24-16,0 0-49 15,-3-17-35-15,3 17-11 16,0 2-2-16,3 10-6 16,10 5 8-16,0 5 23 15,7 0-19-15,-2 2 7 16,6 5-10-16,-7-2 8 16,1 3-12-16,-1-2 3 15,-7 1 0-15,-4-3-3 16,-4 0 5-16,-2 2-2 15,0 0 0-15,-12 2 0 0,-12-2-3 16,-1 0 3 0,-10-5 0-16,1-1-3 15,-4-3-28-15,0-7-40 0,-5-9-99 16,1-3-370-16</inkml:trace>
  <inkml:trace contextRef="#ctx0" brushRef="#br0" timeOffset="134716.12">20113 5276 756 0,'0'0'43'0,"0"0"0"16,0 0 12-16,0 0 24 15,0 0-44-15,0 0-29 16,-75-63 0-16,21 61-6 15,-9 2 0-15,-2 0-6 0,0 13 18 16,9 8-12 0,8 5 0-16,8 8 5 0,5 7-15 15,9 5 10 1,6 7 0-16,5 5-5 0,8 4 13 16,4 9-8-16,3 5 0 15,0 6 6-15,-3 2-14 16,0 1 8-16,-9-2 0 15,0 0 12-15,-4 3-5 16,-10-4 3-16,1 0-4 16,-5-2-5-16,1-2 7 15,3-1 1-15,2-3-9 0,2 1 23 16,2 4-18-16,4 3 17 16,4 3 13-1,-1-4-34-15,3-1 17 0,1-1-14 16,-2 0-4-16,2-4 10 15,-9 0-1-15,3-4-5 16,-4-5-4-16,-5 0 3 16,3-3-3-16,-3 0 7 15,2-3-7-15,3 4 0 16,2-1 9-16,0 4-8 16,2 0-1-16,2-2 2 15,-3-5-4-15,-1-3 5 16,4-6-3-16,-2 3 0 0,-3-4 4 15,6 1-6 1,2-2 2-16,4-1 0 0,-4 4-1 16,2 1 2-16,2-3-1 15,0 3 0-15,-3-5 6 16,-2 0-10-16,4-1 4 16,-2-8 0-16,1-3 0 15,-3-3 4-15,5-4-4 16,-5-2 0-16,4 2 4 15,2 2-8-15,-1 4 4 16,2 2 0-16,-2 0 0 16,0-1 5-16,2-4-5 15,0-3 0-15,1-4 1 16,2 1-3-16,-1 1 3 16,-1-4-1-16,3 0 1 0,-1 3 2 15,1-3-3-15,0 0 2 16,0 1-1-16,0-7 11 15,0-5-12-15,9 1 6 16,9-6 8-16,1-5-13 16,15-2-1-16,11 0-17 15,12-9-38-15,15-16-61 16,13-19-113-16,9-21-625 16</inkml:trace>
  <inkml:trace contextRef="#ctx0" brushRef="#br0" timeOffset="136554.53">20862 5331 308 0,'0'0'300'0,"0"0"-298"16,0 0 36-16,0 0 48 16,0 0-9-16,0 0 19 15,-3-4-52-15,13-1-32 16,7 1-4-16,12 0-8 15,8 0 0-15,12 2-4 0,8 2 11 16,-5 0-7-16,3 0 0 16,-9 0 2-16,-10 0-5 15,-11 0 6 1,-9 0-3-16,-10 0 9 0,-4 0-1 16,-2 0 1-16,0 0-9 15,0 0-17-15,0 10 17 16,0 7-26-16,0 11 26 15,-4 8 1-15,-3 10 10 16,-4 9-11-16,-2 9 0 16,1 12 3-16,0 8 9 15,-6 8-9-15,-1 3 1 16,-1 1-4-16,-2 1 5 0,-1-3-5 16,-3-4 0-1,0 1 0-15,-2-8-3 0,-1 0 4 16,2-7-1-16,2-9 0 15,-2 2 8-15,1-5-11 16,-6 1 3-16,-1 2 0 16,1-3-4-16,0 0 9 15,1-6-5-15,3-1 0 16,-4 0 6-16,4-5-12 16,0 4 6-16,1-3 0 15,2-1 26-15,-5-1-22 16,5-3 9-16,3 2 6 15,2 3-6-15,0-1 22 16,4-1-35-16,3-2 0 0,0 6 15 16,6-5-8-16,-2 3-7 15,-4 1 8-15,2-5 4 16,-5 3-12-16,4-6 0 16,-6 1 8-16,4-4-1 15,0-2 13-15,0-2-12 16,2 0-8-16,-1 1 11 15,4 0-11-15,3 6 4 16,-5-4-1-16,4-2 1 16,-1 0-2-16,1 0 6 15,0-1-8-15,-4-3 4 16,0 0-4-16,0-2 0 16,-1 2 0-16,0-3 2 15,1 0 1-15,4 5-3 16,1-2 0-16,3-1 5 0,-1 2-6 15,1-2 1-15,0-1 0 16,-4-4-1-16,1 3 5 16,-1-4-4-16,-2-2 0 15,2-1 5-15,4 1-11 16,-3 2 6-16,-2-3 0 16,5-2-3-16,-1 5 11 15,-1-5-8-15,1-1 0 16,-1 3 4-16,1-6-10 15,-2-3 6-15,2 2 0 0,1-2-2 16,-3 2 6 0,-1-1-4-16,3 2 0 0,-2 5 3 15,0-3-9-15,2 0 6 16,-1 0 0-16,1-5 3 16,1 0 0-16,0-6-3 15,0-3 0-15,3-4 3 16,0 1-6-16,0 0 3 15,-5 2 0-15,4 0-1 16,-1-1 3-16,2-2-2 16,-1-1 0-16,1-1 2 15,-2-2-4-15,2 0 3 0,0 0-1 16,0 0 2 0,0 0 1-16,-3 0 3 0,-1 0 8 15,-5 0-11-15,-7 0 7 16,-10 0-8-16,-2 0-2 15,0 0 0-15,-1 0-9 16,7-9-15-16,-4-7-63 16,9-15-102-16</inkml:trace>
  <inkml:trace contextRef="#ctx0" brushRef="#br0" timeOffset="140484.57">19885 5839 401 0,'-1'0'128'0,"-1"0"-74"15,2 0-10-15,0 0 29 16,0 0 16-16,0 0-42 16,0 0-9-16,0 0-11 15,0 0-25-15,0 0 17 0,0 0-9 16,0 0-6-16,0 0 20 16,0 0-18-16,0 0 5 15,0 0 14-15,0 0-24 16,0 0 23-16,0 0-18 15,0 0-5-15,0 0 25 16,8 0-22-16,10 2 4 16,4 2-1-16,4-2 3 15,0 1-11-15,1-1 1 16,2 2 0-16,-3-4 1 16,3 0 3-16,-3 0-4 15,-3 0 0-15,-5 0 12 16,-8 0-11-16,-2 0-1 15,-8 0 2-15,0 0 19 16,0 0-17-16,0 0 3 16,0 0-7-16,0 0 8 0,0 0-10 15,0 0 2-15,0 0 0 16,0 0-9-16,0 0-31 16,10 0-75-16,8 0-168 15</inkml:trace>
  <inkml:trace contextRef="#ctx0" brushRef="#br0" timeOffset="142230.62">19905 5842 250 0,'0'0'236'0,"0"0"-171"15,0 0-14-15,0 0-48 16,0 0 59-16,0 0-8 15,42-3-38-15,-29-1-1 16,-1 1-11-16,1-1 9 16,4 1 3-16,-2-3-15 15,6 0 18-15,-2-5-19 16,-1-2 4-16,1-2 14 16,-4-4-9-16,1 0 3 15,1-4 31-15,-10 3-39 16,-1 2 19-16,-1 4-15 15,-5 6 4-15,0 1 10 16,0 7-17-16,0-2-5 16,0 2 0-16,0 0 0 15,0 0-9-15,0 10-5 0,0 15 7 16,-6 12-1-16,-5 14 12 16,0 4-4-16,-2 4 0 15,2-4 0-15,-1-5-3 16,0-3 3-16,0-7 0 15,3-3-2-15,0-6 6 16,-1-10-4-16,4-2 0 16,-4-12 6-16,6 0-15 15,1-6 9-15,0-1 0 16,0 0 13-16,0-5-11 0,-1-7 9 16,-1 2-11-1,5 2 7-15,0 4-1 0,0 1-4 16,0 1 2-16,9 2 4 15,14 0-3-15,6 7-5 16,6 10 0-16,4 3-2 16,-2 0-5-16,-3-1 7 15,-4-2 0-15,-3-3-3 16,-5-5-3-16,4-4-81 16,-6-5-71-16,-2 0-252 15</inkml:trace>
  <inkml:trace contextRef="#ctx0" brushRef="#br0" timeOffset="143461.54">20506 5925 441 0,'0'0'142'0,"0"0"-96"16,0 0 24-16,0 0 1 15,0 0 11-15,0 0-47 16,0 0-34-16,0 3-2 0,-14 11 1 16,-2 7 0-16,-3 3 8 15,-4 6-4-15,7-4-2 16,3 3-2-16,0-5 6 15,10 0-16-15,3-4 10 16,0-8-16-16,0 1-13 16,11-7-19-16,4-6 39 15,-2 0 6-15,2-6 3 16,2-13 1-16,-4-4-1 16,0-4 0-16,0-4 3 15,-2 2 3-15,-5 0-3 16,-1 9 0-16,-5 3 5 15,0 8 13-15,0 2-19 0,0 3 2 16,0 3-4 0,0-1-9-16,-2 2 9 0,-2 0-19 15,-1 0-24-15,4 0 22 16,-2 0-8-16,-1 0 3 16,4 4 9-16,-3-2-10 15,3 1 15-15,0 0 5 16,0-1 3-16,0-2-3 15,-3 0 5-15,3 2 2 16,0-2 0-16,0 0 4 16,0 1-4-16,0-1 7 15,0 0 7-15,0 0 22 16,0 0-9-16,0 0-1 16,0 0-3-16,0 0-23 0,0 0 20 15,0 0-20-15,0 0 3 16,0 0-4-16,0 0 2 15,0 0-1-15,0 0 0 16,0 0 4-16,0 0-5 16,0 0 1-16,-4 0 0 15,4 0 17-15,0 0-14 16,0 0 6-16,0 0 2 16,0 0-7-16,0 0 16 15,0 0-13-15,0 0-5 16,0 0 9-16,0 0-8 15,0 0-3-15,0 0 0 16,0 0 8-16,0 0-10 0,0 0 2 16,0 0 0-16,0 0-8 15,0 0 4-15,0 0-71 16,-3 0-104-16</inkml:trace>
  <inkml:trace contextRef="#ctx0" brushRef="#br0" timeOffset="144791.21">19677 6803 429 0,'0'0'125'15,"0"0"-78"-15,0 0 1 16,0 0 6-16,0 0 22 15,0 0-12-15,0 2-26 16,0-2-1-16,0 2-28 0,0 1 20 16,11 0 9-16,4 1-21 15,5-1 10-15,-2-1-21 16,0-2 0 0,-6 3-4-16,-2-1 3 0,-7-1-5 15,-2-1 4-15,-1 0 4 16,0 0-3-16,0 0-5 15,0 0 0-15,0 0-1 16,0 0 6-16,0 0-5 16,0 0 0-16,0 0 2 15,0 0-8-15,0 1 6 16,0-1 0-16,0 0-7 0,0 0 10 16,0 3-3-16,0-3 0 15,0 0 7-15,0 0-12 16,0 0 5-16,0 0 0 15,0 0-1-15,0 0 5 16,0 0-4-16,0 0 0 16,0 0 6-16,0 0-12 15,0 0 6-15,0 0 0 16,0 0-4-16,0 0 10 16,0 0-6-16,0 0 0 15,0 0 6-15,0 0-10 16,0 0 4-16,0 0 0 15,0 0-4-15,0 0 7 0,0 0-3 16,0 0 0 0,0 0 6-16,0 0-10 0,0 0 4 15,0 0 0-15,0 0-6 16,0 0 13-16,0 0-7 16,0 0 0-16,0 0 3 15,0 0-7-15,0 0 4 16,0 0 0-16,0 0-6 15,0 0 12-15,0 0-6 16,0 0 0-16,0 0 4 16,0 0-7-16,0 0 3 15,0 0 0-15,0 0-6 16,0 0 12-16,0 0-6 16,0 0 0-16,0 0 4 15,0 0-9-15,0 0 5 0,0 0 0 16,0 0-5-16,0 0 11 15,0 0-12-15,0 0-41 16,0 0-271-16</inkml:trace>
  <inkml:trace contextRef="#ctx0" brushRef="#br0" timeOffset="145638.94">20008 6849 380 0,'0'0'266'0,"0"0"-250"15,0 0 16-15,0 0 39 16,0 0 9-16,0 0-29 15,-51-20-41-15,38 20 10 16,-13 3-19-16,-2 9-1 16,-3 5 14-16,1 7-8 15,5 3-1-15,2 6-4 16,7 0 8-16,2 3-2 16,8 1-7-16,6-4 1 15,0-2 12-15,20-2-7 16,8-7-6-16,8-3 0 15,8-6 8-15,4-7-17 0,3-3 2 16,-2-3-11 0,-4 0 16-16,-6-14-23 0,-6-5 25 15,-8-6 0-15,-7-7 5 16,-9-4 0-16,-8-5-3 16,-1-4-1-16,-4 3-1 15,-17 3 9-15,-3 3-9 16,-3 7 7-16,-1 1-3 15,-2 4 1-15,1 4-5 16,3 0 0-16,2 3-3 16,6 1 9-16,2 5-6 15,6 2 0-15,6-1 8 0,0 6-9 16,4-2 1 0,0-1 0-16,0-3-4 0,8 3 3 15,8-1 1-15,6-1 0 16,5 2 3-16,-4 3-9 15,2 3 6-15,-5 1 0 16,-3 0-8-16,-8 0 6 16,-3 7 1-16,-2 11-4 15,-1 5 5-15,-1 8 9 16,-2 5 0-16,0 6-3 16,0 2 12-16,-6 10-11 15,-2-2-5-15,1 4-2 16,4-10-79-16,-3-7-205 0</inkml:trace>
  <inkml:trace contextRef="#ctx0" brushRef="#br0" timeOffset="146769.81">19654 7599 589 0,'0'0'73'16,"0"0"-6"-16,0 0 16 16,0 0 1-16,0 0-11 15,0 0-45-15,0 0-8 16,0 0 14-16,14 0-24 0,12 4 10 15,13-1-20 1,6 5 2-16,1 1-6 0,-8-1 5 16,-9 1-1-16,-9 0 0 15,-13-1-3-15,-4 3-2 16,-3-1-14-16,0 3-15 16,-16 3 17-16,-13-2-18 15,-5 6 19-15,-8-4 14 16,7-2-21-16,-3 1 17 15,10-2-7-15,9-2 8 16,3-1-1-16,6 0 0 16,6-4 6-16,2 1-1 15,2 0-5-15,0 3 6 16,3 0 0-16,10-1 0 0,0 4-2 16,1 0 7-1,-2 2-5-15,2 1 0 0,-5 4 4 16,0 2-4-16,-3 3 0 15,-3 3 0-15,-3 2-5 16,0-1 7-16,0 5-2 16,-6-7 0-16,-6-1 4 15,-6-4 4-15,0-2-5 16,-1-6 5-16,-7-4 19 16,0-7-22-16,-4-3 9 15,-3 0-8-15,-6-13-1 16,0-13-10-16,1-11-104 15,13-2-480-15</inkml:trace>
  <inkml:trace contextRef="#ctx0" brushRef="#br0" timeOffset="147429.67">19131 8671 663 0,'0'0'128'16,"0"0"-111"-16,0 0 3 15,0 0 50-15,0 0-29 16,0 0-24-16,33 24 27 16,-1-9-16-16,13 2-12 15,4 0 5-15,7-3-16 16,-4-1-1-16,-6-2-4 0,-7-5 4 16,-8-3-10-16,-10-3 6 15,-14 3 0-15,-2-3 9 16,-5 0-6-16,0 0 5 15,0 0-8-15,-6-3-25 16,-4-3-62-16,-3-4-110 16,6 0-223-16</inkml:trace>
  <inkml:trace contextRef="#ctx0" brushRef="#br0" timeOffset="147745.01">19782 8557 768 0,'0'0'115'16,"0"0"-112"-16,0 0 13 15,0 0 44-15,0 0-52 16,0 0 0-16,-34 46 11 15,22-13-1-15,3 4 35 16,2 2-43-16,4 0-2 16,-5 4 11-16,4-6-19 15,-1-2 8-15,1-4-8 0,1-6 2 16,0-3-7 0,1-5 4-16,-2-5-62 0,0-4-92 15,1-8-377-15</inkml:trace>
  <inkml:trace contextRef="#ctx0" brushRef="#br0" timeOffset="150133.29">19086 9247 144 0,'0'0'20'0,"0"0"-12"15,0 0 19-15,0 0 27 16,0 0 22-16,0 0-41 0,0-3-4 15,0 3 6-15,0 0-6 16,0 0 13 0,0 0-11-16,0 0 3 0,0 0 7 15,0 0-19-15,0 0 0 16,0 0 4-16,0 0-9 16,0 0 18-16,0 0-11 15,0 0-8-15,-2 0 15 16,2 0-17-16,-1 0 1 15,1 0 2-15,0 0-13 16,0-1 11-16,0 1-13 16,0 0-2-16,0 0 9 15,0 0-7-15,0 0-3 16,0 0-1-16,0 0 4 16,0 0 2-16,0 0-6 0,0 0 0 15,0 0-5 1,0 0 6-16,0 0-1 0,0 0 0 15,0 0 5-15,0 0-7 16,0 0 2-16,0 0 0 16,0 0-4-16,0 0 5 15,0 0-1-15,0 0 0 16,0 0 1-16,0 0-7 16,0 0-10-16,0 0-56 15,0 0-30-15,7 0-49 0,4 0-113 16</inkml:trace>
  <inkml:trace contextRef="#ctx0" brushRef="#br0" timeOffset="151385.29">19076 9244 18 0,'0'0'129'16,"0"0"-85"-16,0 0-12 15,0 0 18-15,0 0 9 16,0 0-19-16,0-1-10 15,0 1-11-15,0 0-13 0,-3 0 13 16,3 0 9-16,0 0-5 16,0 0 6-16,0 0-9 15,0 0-2-15,0 0 4 16,0 0-20-16,0 0 5 16,0 0-7-16,0 0 4 15,0 0 3-15,0 0-3 16,0 0 5-16,0 0 13 15,0 0-6-15,0 0 7 16,0 0-2-16,0-2-15 16,0 2 13-16,0 0-11 15,0 0 5-15,0 0 15 16,0 0-18-16,0 0 6 16,0 0-8-16,0 0-6 0,0 0 2 15,0 0-4-15,0 0 0 16,0 0-4-16,0 0 6 15,0 0-2-15,0 0 0 16,0 0 5-16,0 0-3 16,0 0-1-16,0 0 4 15,0 0 13-15,0 0-18 16,0 0 6-16,0 0-6 16,0 0 0-16,0 0-5 0,0 0 1 15,0 0 0 1,0 0-1-16,0 0 7 0,0 0-2 15,0 0 0-15,0 0 2 16,0 0-6-16,0 0 4 16,0-1 0-16,0 1-4 15,0 0 9-15,0 0-11 16,0 0-2-16,0 0-17 16,0 0 13-16,0 0-32 15,0 0-25-15,0 0-73 16,0 0-185-16</inkml:trace>
  <inkml:trace contextRef="#ctx0" brushRef="#br0" timeOffset="152064.54">19304 9224 423 0,'0'0'131'0,"0"0"-105"16,0 0 23-16,0 0 25 15,0 0 2-15,0 0-34 16,-14-13-4-16,28 12-24 16,6 1-13-16,9 0 2 15,2 0 1-15,0 0-4 16,-2 0 9-16,-7 5-6 15,-5 0 6-15,-8-1-9 16,-6 2 0-16,-2 4-6 16,-1 2 7-16,0 10-1 15,0 4 2-15,-13 4 5 16,-14 5-3-16,-3-1-4 16,-1-5 0-16,-2-1-2 15,6-2 8-15,5-2-6 0,7-8 0 16,6-3 3-16,6-4 4 15,3 0-3-15,0-1 8 16,21-5 24-16,15 0-9 16,16 1-5-16,7-1-17 15,2 1 1-15,-7-4-11 16,-11 3 5-16,-10-3 0 16,-7 0-3-16,-14 2 8 15,-4-2-5-15,-6 0 9 16,-2 1 6-16,0-1 17 0,0 0-31 15,0 0 4-15,0 0-10 16,0 3-3-16,0 3-46 16,1-6-139-16,4 0-208 15</inkml:trace>
  <inkml:trace contextRef="#ctx0" brushRef="#br0" timeOffset="157395.81">20725 8574 564 0,'-10'-2'43'16,"5"0"-15"-16,2 2-13 15,3 0 46-15,0 0-20 16,0 0-14-16,5 0 1 16,13 0-20-16,1 2-8 15,7 2 4-15,2 4 3 16,3 1 29-16,12 1-25 16,11-1 6-16,16 2 17 15,19 2-33-15,21 3 13 0,7 5-14 16,9-4 11-16,-5 3-14 15,-13 2 3-15,-11-3 0 16,-16-2-7-16,-14 0 3 16,-14-3 0-16,-15-6 3 15,-10-4-9-15,-14-1 1 16,-7-2 9-16,-6-1 0 16,-1 0-6-16,0 0 14 15,0 0-16-15,0 0 1 16,0 1-103-16,-3-1-15 0,-8 0-252 15</inkml:trace>
  <inkml:trace contextRef="#ctx0" brushRef="#br0" timeOffset="157746.21">21668 8557 532 0,'0'0'104'0,"0"0"-103"15,0 0-1-15,0 0-9 16,0 0 9-16,0 0 16 16,67 56-2-16,-20-26 9 0,11 0-17 15,-2 2 2 1,1 1-5-16,-4-3-3 15,-9 3 0-15,-9-3-5 0,-11-1 8 16,-9-5-3-16,-7 2 0 16,-7-5-1-16,-1-2 1 15,-3 3 0-15,-18 1 22 16,-11 1 15-16,-16 6-35 16,-18 6 12-16,-14 0-14 15,-11 0-48-15,-3-3-115 16</inkml:trace>
  <inkml:trace contextRef="#ctx0" brushRef="#br0" timeOffset="160117.74">23920 6763 532 0,'0'0'0'16,"0"0"1"-1,0 0 3-15,0 0-1 0,0 0 42 16,0 0 25-16,0 0-39 16,-164-98 23-16,143 96-32 15,-4 1-10-15,0 1 19 16,-8 0-26-16,-2 0 20 15,-4 15-9-15,-2 7-7 16,1 11-4-16,-2 9-5 16,-1 5 3-16,5 7 5 15,2 7-8-15,0 3 13 16,0 3 16-16,1 3-28 0,1 5 30 16,4 1-31-16,6-1 1 15,6-1 14-15,3-3-10 16,6 0 2-16,6 1-7 15,3-2 13-15,0 5-12 16,11 6-1-16,10 4 2 16,1 3 10-16,-3 0-5 15,-2-7-6-15,-7-4-1 16,-2-1 11-16,-6-3-9 16,-2-2-2-16,0-5 0 15,-7-5 13-15,-6-2-8 16,-4 0 3-16,4-4-8 15,-2 3 13-15,5-2-11 0,3 4-2 16,4 6 0 0,2 6-3-16,1 7 13 0,-3 0-10 15,-1 0 0-15,-2-2 10 16,-2 4-15-16,-1-3 5 16,-2 3 0-16,-5-6-5 15,0-4 12-15,-1-2-7 16,3 1 0-16,2-6 8 15,0-3-13-15,8 1 5 16,-6-1 0-16,4 5 0 16,-1 3 11-16,-3 0-11 15,-2 1 4-15,-2-4 8 16,-1-3-12-16,1 0 0 16,-3-4 0-16,1-6 6 0,4-3 0 15,2-2-1-15,2-1-5 16,0 0 6-16,2 1 2 15,0 3-8-15,-2 1 0 16,-5 1 1-16,1-4 7 16,-1-5-8-16,3-5 0 15,-5-2 1-15,4-1-2 16,2-3 1-16,-1 4 0 16,2-1 5-16,1-3 4 15,1 2-8-15,-1-2 2 16,1 1 3-16,0-4 5 0,1 1-11 15,1-4 1 1,-1-6 8-16,3-1-5 0,0-4 3 16,2 4-7-16,0-6 8 15,0 5-7-15,0 1-1 16,0-1 0-16,0 2 15 16,0-1-11-16,0-7 4 15,0 0-8-15,0 0 5 16,5-6 1-16,2 0-3 15,-3-1-3-15,2 1 6 16,4-2 7-16,-2-3-10 16,-1 1-3-16,0-1 5 0,-4 1-10 15,0-1 5 1,-1-2 0-16,1 0-4 0,8-5-18 16,13-24-39-16,10-28-139 15,23-34-715-15</inkml:trace>
  <inkml:trace contextRef="#ctx0" brushRef="#br0" timeOffset="162615.72">24806 6707 155 0,'0'0'297'0,"0"0"-244"15,0 0-37-15,0 0 36 16,0 0 31-16,0 0-30 16,0 0-9-16,-13-20-34 15,13 20 5-15,0 0-7 16,6 0-6-16,10 0 2 15,11 0 11-15,11 0-9 16,11 0-6-16,12 0 0 16,6 0 11-16,9 0-14 15,0 6 3-15,1 0 0 16,-6 2-2-16,-13-2 6 0,-14 1-4 16,-14-4 0-1,-12-2 4-15,-8 2-7 0,-5-3 3 16,-5 0 0-16,0 0 46 15,0 0-17-15,0 0 10 16,0 0-19-16,0 0-9 16,0 0-9-16,0 0-2 15,0 0-6-15,0 13-3 16,-5 10 0-16,-9 17 9 16,-7 12 10-16,-3 12-4 15,-3 4 4-15,-3 9-10 16,3 5 0-16,2 5-1 15,-2 2 6-15,2-1-5 16,-3-1 0-16,-2-2 11 0,-3 2-13 16,0-2 2-16,-1 0 0 15,1 1 8-15,2-3 3 16,-1-1-11-16,5-2 0 16,1-1 10-16,2 0-14 15,3 0 4-15,5-5 0 16,-1 1-4-16,1-11 15 15,0-2-9-15,-3 0 14 16,2-2-9-16,0 0 1 16,1-1-8-16,2 1 0 15,2 5-1-15,6 2 9 16,0 3-8-16,3-1 0 0,-1-4 6 16,-1-2-15-16,-2-3 9 15,0-7 0 1,-4 2-4-16,-1-5 13 0,-1-4-9 15,1-2 18-15,-5-2-12 16,5 0 3-16,-1-1-9 16,4 8 0-16,3-2 1 15,1 6 3-15,4 3-4 16,1 3 29-16,0-6-16 16,0 0 7-16,0-6-20 15,0 1 0-15,0-4 8 16,0-5-1-16,-4-2-7 15,-1-1 0-15,-1 4 10 0,2-4-8 16,-1 7-2 0,1-4 5-16,-2 4-2 0,1 1 1 15,1 1 0-15,-1-2-4 16,1 1 7-16,-2-4-13 16,-1-1 6-16,-1-3 0 15,4 0-3-15,-6 1 12 16,3-2-9-16,3 2 0 15,-2 0 6-15,3 4-11 16,-5-2 5-16,1 0 0 16,-4 1 4-16,1-2-2 15,-2-4 6-15,3-2-8 16,-2-2 9-16,4-6-18 16,1 3 9-16,3-1 0 15,0 3-1-15,2 1 3 0,-4-1-2 16,2 1 0-16,-3 1 10 15,2-5-15-15,-7 4 5 16,2-7 0-16,2-1-5 16,-2-1 9-16,3-4-4 15,2-5 0-15,1-1 5 16,3 2-6-16,-5 0 1 16,3 3 0-16,-1 4-6 15,-1 3 13-15,1 4-7 16,-3-4 0-16,-1 1 4 15,1-5-12-15,1-4 8 16,1-3 0-16,3-3-1 0,1-3 3 16,0 1-2-16,0 0 0 15,-4 7 8 1,3-2-17-16,-2 5 9 0,-2 0 0 16,2-1-1-16,-1 0 6 15,-1-7-5-15,4-1 0 16,-2-5 8-16,3-3-15 15,0 0 7-15,0 0 0 16,0 0-4-16,-1 0 10 16,1 0-6-16,-2 3 0 15,1-2 2-15,-1-1-7 16,1 2 5-16,-2 2 0 0,1-4-4 16,2 0 11-16,0 0-7 15,0 0 0-15,-4 0 5 16,-3 0-14-16,-6 0 9 15,-6 0 0-15,-8 4-4 16,-5-1 10-16,-6 0-6 16,-1 0 0-16,3 0 5 15,2 1-13-15,6-1 8 16,7-2 0-16,7 1-3 16,7-2 12-16,1 0-9 15,5 0 3-15,1 0 4 16,0 0 11-16,0 0-6 15,0 0 4-15,0 0 14 0,0 0-27 16,0 0 16 0,0 0-7-16,0 0-10 0,0 0 17 15,0 0-19-15,0 0 0 16,0 0-5-16,0 0-8 16,-7 0-27-16,-3 0-83 15,-6 0-225-15</inkml:trace>
  <inkml:trace contextRef="#ctx0" brushRef="#br0" timeOffset="167227.74">27188 7086 834 0,'-18'-18'61'0,"3"1"-39"15,-3 0-21-15,1 4 10 16,-1 1 55-16,-3 2-65 15,3 5 11-15,-6 5-12 16,-6 0 7-16,-7 17-13 16,-9 12 6-16,1 5 0 15,0 4-9-15,6-1 14 16,8 6-5-16,7 0 0 0,8-3-17 16,11-2-1-1,5-4-18-15,5-4-11 0,20-4 16 16,10-5 19-16,5-1 12 15,3 0 0-15,3-1-5 16,-6-2 3-16,-4 3 2 16,-10-1 0-16,-7-2-10 15,-10-1 3-15,-5 1 7 16,-4 4 0-16,0 4-4 16,-1 4-3-16,-17-2 7 15,-3 3 0-15,-6-2-1 16,-4 0 5-16,-6-5-4 15,-8-4 7-15,-1-8 1 16,-5-5 64-16,3-6-32 0,7 0-10 16,8-6 15-16,12-11-33 15,12-6 8-15,9-6-20 16,15 0-27-16,26-4-124 16,13-1-89-16</inkml:trace>
  <inkml:trace contextRef="#ctx0" brushRef="#br0" timeOffset="168082.46">27345 7549 216 0,'0'0'562'16,"0"0"-558"-16,0 0 3 15,0 0 56-15,0 0-29 16,0 0-13-16,-112 26-21 16,85-2 0-16,0 8 4 15,-1 2 2-15,4 4 4 16,5 0 2-16,5 2-4 15,8-2 1-15,6-4-9 16,0-5 0-16,17-5 3 16,8-5 3-16,8-1-6 15,1-11 0-15,3-5 3 0,1-2-6 16,0-7 3-16,-3-10 0 16,-4-6 0-16,-7-5 9 15,-5-9-7-15,-4 1-2 16,-10 0 9-16,-4 3-5 15,-1 2 1-15,0 10 6 16,0 3 13-16,-1 7-14 16,-2 2 8-16,1 2-16 15,1 4 3-15,1 0-2 16,0 0-3-16,0 2 0 16,0-2-1-16,0 2 7 15,0 1-5-15,-2-1-1 0,2 1 2 16,0-2-7-16,-1 2 5 15,1-1 0-15,0 1 8 16,0 0-2-16,0 0 3 16,0 0-9-16,0 0 5 15,0 0-11-15,0 0 6 16,0 0 0-16,0 0-2 16,0 0 9-16,0 0-7 15,0 0 0-15,0 0 3 16,0 0-7-16,0 0 4 15,0 0 0-15,0 0 2 16,0 0 6-16,0 0-4 0,0 0-4 16,0 0 1-16,0 0-9 15,0 0 9-15,0 0-1 16,0 0 0-16,0 0 8 16,0 0-9-16,0 0 1 15,0 0 0-15,0 0-8 16,0 0 8-16,0 0 0 15,0 0-1-15,0 0 10 16,0 0-9-16,0 0 0 16,0 0 0-16,0 0-8 15,0 0-21-15,0-2-55 16,0-2-155-16</inkml:trace>
  <inkml:trace contextRef="#ctx0" brushRef="#br0" timeOffset="168735.36">27211 7278 32 0,'0'0'635'0,"0"0"-617"16,0 0-18-16,0 0 0 15,0 0 37 1,0 0 35-16,-33 139-25 0,28-92 20 16,4 1-39-16,-1 3 29 15,2 0-46-15,0-1 8 16,0-4-8-16,0-2-5 15,6-3 9-15,6-7-13 16,-3-7 1-16,3-6-2 16,0-9 5-16,-5-4-6 15,3-3 10-15,1-5-10 16,3 0 18-16,3-3-2 16,6-11-1-16,4-11 5 15,3-6-17-15,1-8-1 0,2-2-2 16,2-4 5-1,-3 2-6-15,-8 2 1 0,-3 3 0 16,-11 9 2-16,-4 1 5 16,-6 6 8-16,0 3 9 15,0 5-18-15,-3 5 26 16,-3 5-18-16,5 3-6 16,-1-1 6-16,2 2-13 15,0 0-2-15,0 0-3 16,0 15-19-16,-3 11 18 15,-3 11 5-15,2 6 0 16,-2 6 15-16,0 1-9 0,1 0 5 16,4 3-11-16,-1-6 6 15,2-4-15-15,0-2-2 16,0 0-60-16,20-9-55 16,5-10-169-16,2-13-391 15</inkml:trace>
  <inkml:trace contextRef="#ctx0" brushRef="#br0" timeOffset="169377.84">27749 7520 775 0,'0'0'195'0,"0"0"-193"0,0 0 2 15,0 0 34-15,0 0-38 16,0 0 0-16,5 76-2 16,6-29 11-16,1-2-13 15,-1-4 4-15,-2-4 0 16,-3-10-2-16,-5-10-16 16,-1-7 17-16,0-6-3 15,0-4 8-15,0-5 1 16,-4-17 34-16,-4-9-39 15,1-3 19-15,-1-7 1 0,7 1-14 16,1-3-2 0,0 5 9-16,12 7-13 0,6 7 17 15,-1 13-10 1,0 7-4-16,1 4-3 0,3 8-2 16,3 20 1-16,-2 12-12 15,0 8 8-15,-8-1 5 16,-7 2 0-16,-4-5-5 15,-3-9 8-15,0-10-3 16,0-6 0-16,0-12-35 16,0-4 21-16,0-3-4 15,0-3 18-15,0-17 21 16,0-6-14-16,0-3-7 16,3-5 0-16,9 1 5 15,2-1-8-15,2 5 3 0,-1 2 0 16,0 11 10-1,-5 6-9-15,2 4 5 0,0 6-6 16,3 0-1-16,3 6-5 16,3 16 2-16,1 9 4 15,-2 7-9-15,-3 6 15 16,-6 0-6-16,-5-1 0 16,3-4 2-16,-2-3-15 15,2-2-32-15,8-12-169 16,-2-5-287-16</inkml:trace>
  <inkml:trace contextRef="#ctx0" brushRef="#br0" timeOffset="170018.41">28712 7553 664 0,'0'0'73'0,"0"0"-48"16,0 0 17-16,0 0 53 15,0 0-23-15,0 0-43 16,30 10 1-16,15-3-23 16,24-1 1-16,13 7 4 15,13-3-6-15,4-1-12 0,-8-2-14 16,-12-1-103-16,-19-6-147 15</inkml:trace>
  <inkml:trace contextRef="#ctx0" brushRef="#br0" timeOffset="170242.19">28739 7829 1005 0,'0'0'7'0,"0"0"-5"16,0 0-1-16,0 0 30 15,0 0 43-15,0 0-65 16,257 1-4-16,-132-1-10 16,9 0-70-16,2 0-138 15,-15-6-522-15</inkml:trace>
  <inkml:trace contextRef="#ctx0" brushRef="#br0" timeOffset="171501.4">30368 6970 775 0,'0'0'92'0,"0"0"-49"16,0 0-35-16,0 0 6 15,0 0-14-15,0 0 0 16,-3 122 4-16,5-35 17 16,-1 19 5-16,-1 3-12 15,0 4-8-15,-3-2 18 16,-13-8-10-16,-7-5-8 15,0-18 8-15,-1-7-8 16,6-14-3-16,3-15 11 16,6-12-13-16,3-13 25 15,4-12-10-15,1-4 5 16,1-3 37-16,0 0-17 16,0 0 7-16,0-8-21 15,3-19-27-15,5-7-99 0,-8-8-407 16</inkml:trace>
  <inkml:trace contextRef="#ctx0" brushRef="#br0" timeOffset="173971.56">26174 8425 794 0,'0'3'105'16,"0"0"-105"-16,0 2-1 16,0-2 1-16,22 5 17 15,19 3-6-15,23 4 32 16,28 6-18-16,23-1-5 16,28 0 11-16,21 3-23 15,15-1 6-15,13 2-11 16,3 5 1-16,-1-2-4 15,-1-4 0-15,0 2 0 16,-5-3 0-16,-8 0 0 0,-7 1 0 16,-7-3 0-1,-7-3 0-15,1-2-5 0,-8-3 5 16,-4 3 0-16,-9-1 1 16,-15-1 7-16,-16-2-8 15,-15-1 0-15,-11-1-7 16,-9-2 3-16,3-1 3 15,-6 1 0-15,-1-4-6 16,-5 0 8-16,-7 3-1 16,-8-4 0-16,-10 1 1 15,-10 0-4-15,-8-3 3 16,-4 2 0-16,-3-2-3 0,2 0 8 16,4 1-5-1,1-1 0-15,2 3 4 0,-3 0-8 16,-3-1 4-16,-7 1 0 15,-4-3 8-15,-4 0-6 16,-2 0 11-16,1 0 6 16,-1 0-18-16,0 0 8 15,3 0-9-15,4 2 0 16,3-2-1-16,2 4 6 16,1-1-5-16,-1 0 0 15,0 2 4-15,-2-3-8 16,-1-2 4-16,-1 3 0 15,-1-3 0-15,-1 3 7 16,2-3-3-16,1 1 17 16,1 1-20-16,2-1 23 0,1-1-20 15,2 0 3-15,-2 2 5 16,-3-2-3-16,-1 2-9 16,-5-2 0-16,2 0 6 15,1 1-8-15,-1-1 2 16,7 0 0-16,1 0-6 15,3 0 11-15,4 0-5 16,1 0 0-16,-1 0 9 16,3-5-7-16,-2-5 0 15,-1-9 8-15,-3-1 18 16,0-10-22-16,-3-4 0 16,-2-8-6-16,-4-8 10 15,0-3-10-15,3-9 0 0,0-8 0 16,6-5-7-16,1-6 16 15,5-5-9 1,0 1 0-16,0-1 3 16,-3 0-6-16,-2 4 3 0,-3 10 0 15,-4 1-4-15,-3 2 9 16,0-3-5-16,-4-1 0 16,-4 4 10-16,1-3-16 15,1 2 6-15,0-1 0 16,4 9-5-16,3-1 10 15,2 7-5-15,2 3 0 16,-1 2 8-16,-1 4-9 16,-3 7 1-16,-3 11 0 15,-3 5-5-15,0 4 9 0,0 6-4 16,0-3 0-16,-1-1 7 16,-1 2-12-16,1-1 5 15,-1 0 0-15,-1 5 7 16,0 0-4-16,0 2-3 15,0 1 0-15,0-1 11 16,0 1-14-16,0-5 3 16,0-2 0-16,0-2-9 15,0 0 17-15,-4-2-16 16,-8-1-4-16,-14-8-114 16,-13-14-203-16</inkml:trace>
  <inkml:trace contextRef="#ctx0" brushRef="#br0" timeOffset="175309.03">26104 8511 205 0,'0'0'460'0,"0"0"-437"0,0 0-18 15,0 0 17-15,0 0 46 16,0 0 16-16,0-75-40 16,0 39-24-16,0-6 27 15,1-10-45-15,2-9 4 16,2-14 6-16,-4-5-5 16,2-4-6-16,3 0-1 15,-3 6 2-15,5 8-3 16,-1 0 1-16,1 6 0 15,0 6-5-15,0 0 14 16,-1 1-9-16,1 1 0 16,1-2 5-16,-2 0-15 15,-1 8 10-15,0 1 0 16,3 6-3-16,-3 3 14 0,2 1-11 16,-1 3 0-16,2-2 6 15,-2 3-5-15,1-2 6 16,1 4-7-16,-2 1 0 15,2 1 11-15,-3 2-11 16,0 0 0-16,0 1 4 16,-6-2-11-16,0 1 7 15,0-1 0-15,0 5-3 16,0 0 13-16,0 6-10 16,0-1 0-16,0 3 0 0,0 0-4 15,0 3 4 1,0-6 0-16,0 3 12 15,0-4 0-15,0 1-7 0,0 1-5 16,0-1 4 0,0 3-6-16,0 3 6 0,0 5-4 15,0 3 13-15,0 4-6 16,0 0 9-16,0 2-16 16,0 0-4-16,0 0-10 15,0 0 9-15,0 0 5 16,0 0-5-16,0 0 8 15,0 0-10-15,0 0 2 16,0 0-38-16,0 10-48 0,-3-1-124 16,-12-6-373-1</inkml:trace>
  <inkml:trace contextRef="#ctx0" brushRef="#br0" timeOffset="178065.92">26969 8199 749 0,'0'0'21'0,"3"11"-21"16,-3 5-25-16,0 11 25 16,0 9 0-16,0 7 6 15,0 17 3-15,-7 6 5 16,-4 7-11-16,-1 5 36 16,-1 1-39-16,-1-2 14 15,-1-4 8-15,3-8-20 16,1-4-2-16,5-14 0 15,1-12 7-15,3-12-5 16,1-7-2-16,1-9 0 16,-2-7-5-16,1 0-43 15,-1-23-32-15</inkml:trace>
  <inkml:trace contextRef="#ctx0" brushRef="#br0" timeOffset="178486.81">26978 8196 561 0,'0'0'0'0,"0"0"-5"15,0 0 5-15,0 0 47 16,0 0-6-16,0 0-35 16,264 3 13-16,-227 19-11 15,-1 3 1-15,-5 3-7 16,-2 4-2-16,-11 1 0 16,-7 4-1-16,-8-2 6 15,-3 5 1-15,-6-4 13 16,-17 1-15-16,-10-1 35 15,-3-6-30-15,-6-5-3 16,0-4 10-16,2-5-10 16,0-5 21-16,3-6-8 15,5-2-17-15,7-3 12 0,3 0-14 16,5-10-5-16,8-12-16 16,6-8-127-1,3-7-367-15</inkml:trace>
  <inkml:trace contextRef="#ctx0" brushRef="#br0" timeOffset="178816.14">26855 8118 595 0,'0'0'97'15,"0"0"-97"-15,0 0 0 16,0 0 6-16,0 0 20 16,0 0 28-16,-198 293-8 15,155-214-31-15,0 2 8 16,8-1-12-16,9-4-6 15,15-4 4-15,11-4-4 16,21-3-10-16,34-8-21 16,24-10-34-16,23-11-24 15,11-14-140-15</inkml:trace>
  <inkml:trace contextRef="#ctx0" brushRef="#br0" timeOffset="179087.94">27870 8207 860 0,'0'0'77'16,"0"0"-77"-16,0 0-25 15,0 0 24-15,0 0 2 16,0 0 27-16,130 293 8 0,-108-197-18 15,-7 3 16-15,-12 0-23 16,-3 0-9-16,-33-6 0 16,-34 0 7-16,-36-7-10 15,-45-7 1-15,-47-16-141 16,-57-24-379-16</inkml:trace>
  <inkml:trace contextRef="#ctx0" brushRef="#br0" timeOffset="181854.62">21028 6186 216 0,'0'0'153'0,"0"0"-152"16,0 0 23-16,0 2 58 15,0 1-31-15,0-3 14 16,0 0-27-16,0 4-6 16,0-4 17-16,-2 1-19 15,2 1-1-15,0-1 2 16,0-1-31-16,0 0 23 16,0 0-14-16,0 1-3 15,0 1 7-15,3 0-6 16,3 2-7-16,2 0 0 15,0 1 8-15,2 2-8 0,-1 1 0 16,4 2 0-16,4 3 2 16,5 6 3-16,12 2 0 15,10 1 19-15,6 5-17 16,11-1 2-16,7 1-9 16,0-1 0-16,1 0 7 15,-2-3-1-15,-6 3-6 16,-4-4 0-16,-12 1 6 15,1-1-6-15,-5 1 0 16,9 1 0-16,3 2-8 16,5-2 16-16,-1 1-8 0,-3 1 0 15,-5-2 4-15,-7 1-10 16,-8-4 6-16,-2 1 0 16,-7-5-6-16,-4-3 8 15,-3-1-2-15,0-1 0 16,1 2 6-16,2-3-9 15,1-2 3-15,-1 0 0 16,-1-1 1-16,-4-1 8 16,-6-5-9-16,-3 1 0 15,-3-3 10-15,-4 0 1 16,0 0-11-16,0 0-5 16,-9-5-103-16,-9-11-357 0</inkml:trace>
  <inkml:trace contextRef="#ctx0" brushRef="#br0" timeOffset="182222.81">22185 6686 710 0,'0'0'0'0,"0"0"12"16,0 0-12-16,0 0 12 15,0 0-8-15,0 0 1 16,166 57-1-16,-145-40-4 16,-3 0 0-16,-5-1 4 15,-1 3-10-15,-3-2 6 0,-2 3 0 16,0-3-5-16,-4 0 9 16,-3-3-4-16,0 0 0 15,0 2 1-15,-6 2-1 16,-10 4 0-16,-6 6 11 15,-5 1 1-15,-4 6-3 16,-3-1-4-16,-6 2-5 16,-4-5 3-16,-3-4-9 15,-3-7 5-15,-3-6-30 16,-1-6-16-16,3-8-59 16,5 0-76-16</inkml:trace>
  <inkml:trace contextRef="#ctx0" brushRef="#br0" timeOffset="182808.12">20558 7054 239 0,'0'0'159'16,"0"0"-125"-16,0 0 54 16,0 0 30-16,0 0-26 15,0 0-46-15,0 8-43 16,12 1 1-16,8 4 0 16,14 9 18-16,13 1 42 0,12 5-44 15,5 2-1-15,1 1-2 16,1 0-15-16,4 5 12 15,-1-6-14-15,4 2 0 16,4-2-5-16,1-4 7 16,-1-2-2-16,-6-5 4 15,-10-4 5-15,-9-3-9 16,-13-2 0-16,-8-3 0 16,-7-2-3-16,-8 0 3 15,-7-2 0-15,-4 0-2 16,-2-3 9-16,-2 0-9 15,2 2 2-15,3 0-3 16,-3 0-3-16,2 0-60 16,-5-2-114-16,0 0-417 15</inkml:trace>
  <inkml:trace contextRef="#ctx0" brushRef="#br0" timeOffset="183152.18">21353 7282 670 0,'0'0'114'0,"0"0"-113"16,0 0 0-16,0 0 31 16,0 0-26-16,0 0 2 15,114 39-8-15,-62-21 10 0,-4-3-9 16,-5 2-1-16,-8-5 0 15,-6 3-9-15,-10-3 10 16,-8-2-2-16,-8 1-6 16,-3-1 0-16,0 5 2 15,0-1 5-15,-13 6 0 16,-3-2-2-16,-4 2 7 16,-3 1-4-16,-5 2 4 15,-2 0 3-15,-5-3-4 16,-5 5-4-16,-2-4-9 15,-5-8-85-15,0-4-273 16</inkml:trace>
  <inkml:trace contextRef="#ctx0" brushRef="#br0" timeOffset="183751.7">20530 8253 554 0,'0'0'31'0,"0"0"-28"16,0 0 16-16,0 0 1 16,0 0-7-16,0 0-11 15,49 26 5-15,-10-2 42 16,14 5-19-16,12 0-11 15,5 2 1-15,3 1-13 16,-6 0-5-16,-1-7-2 16,-10-2 0-16,-7-3-1 15,-10-7 4-15,-12-3-3 16,-10-3 0-16,-10-4 7 16,-6-3-7-16,-1 3 0 15,0-3-2-15,0 0-30 0,-11 0-197 16</inkml:trace>
  <inkml:trace contextRef="#ctx0" brushRef="#br0" timeOffset="184074.14">21152 8283 757 0,'0'0'88'15,"0"0"-87"-15,0 0-2 16,0 0 1-16,0 0-3 16,0 0 0-16,48 25 0 0,-16-8 3 15,5 3 0-15,-1 0 6 16,-1-3-14-16,-4 3-3 16,-6-2-21-16,-4 1 20 15,-10-1-8-15,-10 2 20 16,-1 0-2-16,-7 6-2 15,-19 1 4-15,-11 2 8 16,-12 2-6-16,-8 1 5 16,-5-1-7-16,-4-3-8 15,3-5-88-15,7-6-329 16</inkml:trace>
  <inkml:trace contextRef="#ctx0" brushRef="#br0" timeOffset="184833.31">20301 8903 598 0,'0'0'73'0,"0"0"-53"0,0 0 12 15,0 0 13-15,0 0-16 16,0 0-25-16,88 24 8 16,-17-4 20-16,6 2-27 15,7 2 0-15,2 2 0 16,-5 0-5-16,-10-2 0 15,-9 1 3-15,-13-4-3 16,-10-5 0-16,-13-2-5 16,-10-5 1-16,-9-6-24 15,-4-3-20-15,-3 0-21 16,0 0-119-16</inkml:trace>
  <inkml:trace contextRef="#ctx0" brushRef="#br0" timeOffset="185177.39">20876 8933 670 0,'0'0'87'16,"0"0"-81"-16,0 0 5 15,0 0-3-15,0 0 1 16,0 0-9-16,45 23 4 15,-11 2-3-15,7-3-1 16,0 0 4-16,-1 1-8 0,-1-2 2 16,-9-1-6-1,-9 2 0-15,-8-5-17 16,-9-2 20-16,-4-3-4 0,0 1 8 16,0 4-1-16,-10 1 3 15,-6 3-1-15,-5 2 4 16,-3 1 0-16,-5 4 4 15,0 0-8-15,-7 1-6 16,-1-3-19-16,-2 0-132 16,0-8-205-16</inkml:trace>
  <inkml:trace contextRef="#ctx0" brushRef="#br0" timeOffset="185613.44">20090 9428 458 0,'0'0'130'16,"0"0"-115"-16,0 0 9 16,0 0 34-16,0 0-21 15,0 0-31-15,34 14 29 16,-3-1-14-16,10 1 7 15,9 6-6-15,8-1-10 16,4 4 1-16,-3-3-13 16,-4 0 0-16,-7-1 0 15,-8-2 0-15,-8-5 0 16,-14 0-1-16,-5-4-25 16,-8-4-21-16,-5 1-46 0,0-5-159 15</inkml:trace>
  <inkml:trace contextRef="#ctx0" brushRef="#br0" timeOffset="185926.56">20563 9425 771 0,'0'0'6'0,"0"0"9"15,0 0 20-15,0 0-6 16,0 0-29-16,0 0 4 16,79 28-10-16,-34-9 6 15,1 3 0-15,-4-1 2 16,-10-1 2-16,-5-1-4 16,-9 5 0-16,-9-2-12 0,-9 2 10 15,0 3-5-15,-25 2 7 16,-11 3 8-16,-12-1-4 15,-10 2 6-15,-7-1-10 16,-7-2-7-16,0 0-75 16,5-6-523-16</inkml:trace>
  <inkml:trace contextRef="#ctx0" brushRef="#br0" timeOffset="192108.99">27689 771 745 0,'0'0'62'0,"0"0"-57"15,0 0-5-15,0 0-7 16,0 0 7-16,0 0-5 16,0 0 5-16,-39 74 8 15,19-23-3-15,2 9 14 16,0 12-5-16,3 7 19 0,-1 11-3 15,-4 11-17-15,1 3 10 16,-4-4-20-16,1-8 0 16,4-17 1-16,0-15 2 15,5-16-4-15,1-12-2 16,1-13-4-16,-3-10-7 16,-8-9-102-16,-10-17-117 15</inkml:trace>
  <inkml:trace contextRef="#ctx0" brushRef="#br0" timeOffset="192420.93">26923 1333 775 0,'0'0'83'0,"0"0"-83"16,0 0-5-16,0 0-6 15,0 0 10-15,0 0 1 16,122 271 0-16,-94-219-2 16,5-6 5-16,3-7-3 15,4-11 3-15,6-9 5 16,5-15 0-16,0-4 2 16,3-17 8-16,1-17 34 15,1-10-30-15,4-11 1 0,4-13-1 16,8-12-16-16,7-2-12 15,0 5-6 1,-2 16-63-16,-6 16-75 16,-9 10-521-16</inkml:trace>
  <inkml:trace contextRef="#ctx0" brushRef="#br0" timeOffset="197534.68">17661 10628 524 0,'8'3'22'0,"7"-3"-12"0,7 0 5 16,10 0 85-16,8-3-37 15,5-7-22-15,4-4-19 16,-1 2 13-16,4-8 20 15,0-3-37-15,-3-4 25 16,5-6-8-16,2-4-29 16,3-9 39-16,-1 0-38 15,-6-3-3-15,-7 3 16 16,-9 5-12-16,-10 12 5 16,-3 8 2-16,-7 3-6 15,1 4-7-15,-8 4-2 16,-3 1 0-16,-1 1-6 15,0 2-5-15,-4-4-60 16,-1-5-174-16</inkml:trace>
  <inkml:trace contextRef="#ctx0" brushRef="#br0" timeOffset="197870.78">18174 9838 663 0,'0'0'35'16,"0"0"-35"-16,0 0-3 15,0 0 3-15,0 0 11 0,0 0 42 16,83 59-24 0,-31-32-25-16,0 0 4 15,-6-5-8-15,-4 4 0 0,-6-5-1 16,-6 2 9-16,-4-4-8 15,-3-2 0-15,-11 3 2 16,-6-1-10-16,-6 2 8 16,0 4 0-16,-6 4 1 15,-17 2 7-15,0 6 12 16,-9-1 8-16,0-3-24 16,-4 0 3-16,-6-2-7 15,-7-8-54-15,-6-7-174 16</inkml:trace>
  <inkml:trace contextRef="#ctx0" brushRef="#br0" timeOffset="198590.36">15686 10287 702 0,'0'0'92'15,"0"0"-83"-15,0 0-1 16,0 0-8-16,0 0 15 16,0 0-15-16,-1 37 4 15,-12-1 14-15,-2 4 7 0,-5 7-21 16,0 8 47 0,-6 5-6-16,-5 6-35 0,-3 4 27 15,-2 5-17-15,0-5-16 16,11 1 10-16,5-8-8 15,13-10-6-15,7-7 0 16,0-8 8-16,24-9-2 16,2-9-6-16,9-10-12 15,8-7-10-15,2-3-80 16,4-16-83-16,-4-15-365 16</inkml:trace>
  <inkml:trace contextRef="#ctx0" brushRef="#br0" timeOffset="198928.98">15832 10812 596 0,'0'0'213'0,"0"0"-210"16,0 0 8-16,0 0-10 15,0 0 34-15,0 0 22 16,-205 180-41-16,195-142-2 15,10-1-14-15,7-4 5 16,26-4 1-16,12-7-2 16,10-10-3-16,3-10-2 15,-5-2-29-15,-8-3 25 16,-7-19 0-16,-11-4 10 0,-11-8-3 16,-12 1 0-16,-4-6-2 15,-1-1 20-15,-21 10-18 16,-8 1-2-16,-5 12 0 15,2 7-11-15,4 10 7 16,3 0-89-16,10 0-65 16,9 9-199-16</inkml:trace>
  <inkml:trace contextRef="#ctx0" brushRef="#br0" timeOffset="199461.74">16218 10846 115 0,'0'0'718'16,"0"0"-699"-16,0 0-18 16,0 0 5-16,0 0 54 15,0 0-34-15,-182 89-6 16,170-49-20-16,12-4 7 15,0 0-7-15,15-7 0 16,18-5 0-16,7-10-2 16,8-9-23-16,-7-5 7 15,-2-5 9-15,-9-19 0 0,-7-2 5 16,-7-1 4 0,-10 1 0-16,-6 4 14 0,0 8-3 15,0 3 14-15,-3 11-17 16,-3 0-8-16,-3 17-2 15,-6 16-12-15,6 7 14 16,0 6-2-16,3 2 6 16,2 6-4-16,4 1 0 15,-3-1 12-15,-2 6-12 16,-1-4 0-16,0 0 0 16,-4-6-1-16,-5-4 7 15,-6-3-6-15,-4-4 0 16,-5-2 1-16,-6-8-9 0,-2-9-3 15,3-7 10 1,2-12-9-16,7-1 18 0,9-17-8 16,14-17 2-16,3-11-2 15,20-8-27-15,29-6-156 16,16-11-313-16</inkml:trace>
  <inkml:trace contextRef="#ctx0" brushRef="#br0" timeOffset="199672.18">16573 11033 898 0,'0'0'1'0,"0"0"7"0,0 0-3 16,0 0 75-16,0 0-11 15,0 0-62-15,22 295 6 16,-9-238-13-16,1-3 0 15,-8-7-6-15,-6-7-42 16,0-13-82-16,-6-11-175 16</inkml:trace>
  <inkml:trace contextRef="#ctx0" brushRef="#br0" timeOffset="199830.75">16725 10935 817 0,'0'0'21'16,"0"0"-21"-16,0 0-60 15,0 0-41-15,0 0-272 16</inkml:trace>
  <inkml:trace contextRef="#ctx0" brushRef="#br0" timeOffset="200060.24">16974 10377 759 0,'0'0'69'16,"0"0"-63"-16,0 0 5 16,0 0 59-16,0 0-65 0,0 0 38 15,-15 116 17-15,22-37-31 16,4 13-16-16,-5 4 0 15,0 2-13-15,-3-4 0 16,-3-6-11-16,0-5-23 16,0-10-123-16,-14-20-185 15</inkml:trace>
  <inkml:trace contextRef="#ctx0" brushRef="#br0" timeOffset="200270.14">16708 10908 672 0,'0'0'95'15,"0"0"-41"-15,0 0-19 16,0 0 16-16,0 0-22 16,0 0-2-16,0 0-27 15,303-17-7-15,-231 25-27 16,-8-5-182-16,-5-3-403 15</inkml:trace>
  <inkml:trace contextRef="#ctx0" brushRef="#br0" timeOffset="200727.95">17488 10897 685 0,'0'0'86'16,"0"0"-64"-16,0 0 2 15,0 0 28-15,0 0-42 16,0 0-6-16,-126 12-4 16,87 14 0-16,2 6 0 15,9 2-5-15,5 5 9 16,10-3-9-16,6-2-9 15,7-4-29-15,4-5 41 16,15-5-7-16,8-3 9 16,-1-1-2-16,3-5 8 0,-2-2-4 15,-3-1-2-15,-1-2 4 16,0 2-2-16,-5 4-2 16,3 3 0-16,-5 3 2 15,-6 5 7-15,-4 4-2 16,-6 3-1-16,0 4-3 15,-3 1 3-15,-14 0-4 16,-1-5-2-16,-9-6 14 16,-2-7-14-16,-3-8 13 15,-4-9-3-15,-4 0-7 0,2-16 11 16,4-20-14-16,12-10-74 16,19-11-176-16</inkml:trace>
  <inkml:trace contextRef="#ctx0" brushRef="#br0" timeOffset="200895.5">17658 11018 966 0,'0'0'71'0,"0"0"-58"15,0 0-13-15,0 0 0 16,0 0-13-16,0 0-1 15,12 22-293-15</inkml:trace>
  <inkml:trace contextRef="#ctx0" brushRef="#br0" timeOffset="210316.18">15068 12101 594 0,'0'0'27'0,"0"0"-20"15,0 0 34-15,0 0 34 16,0 0-34-16,0 0-3 15,0 0-38-15,0-14 4 16,0 19-10-16,0 13 0 16,-3 6 6-16,-6 5 21 15,-1 9-14-15,0-2 6 16,0 3 1-16,-2 4-14 16,-3 4 18-16,0-1-16 0,-1 6 7 15,0 0 0-15,2-1-6 16,2-3 4-16,2-4 4 15,-1 2-10-15,5-3 17 16,0 0-17-16,-1-4 7 16,4 2-2-16,-3 1 1 15,3-2-3-15,0 0 8 16,-3-4-6-16,-2 0 7 16,4-3-11-16,-1-3-2 15,1 4 12-15,1-3-11 16,0 2 10-16,0-2-8 15,-4 5 1-15,1-3 5 0,-2 4-5 16,0-1 3 0,2-2-6-16,-2-3 8 0,5-4-3 15,-3 0-6-15,3 3 0 16,0 0-3-16,0-1 6 16,-1 7-3-16,4 0 0 15,-1 3 11-15,1 2-9 16,-3-2 8-16,2-3-1 15,-1 4 9-15,1-6-13 16,-2 1-3-16,1-3 3 16,-1-1 5-16,2-1-10 15,1 3 0-15,-3-2 1 16,3 1 4-16,0 1-1 0,0-3 1 16,-3 4-5-16,3-5 13 15,-3 0-12-15,0 0-1 16,-1-1 0-16,1-3 10 15,-3-1-8-15,2-4-2 16,1 0 0-16,2 2 9 16,-1-2-9-16,-1 0 5 15,2 1-4-15,-2 2 7 16,0 0-3-16,-1 6-5 16,-2-2 10-16,3 0-5 15,0-2 4-15,0-2-9 16,-3 1 2-16,2-1 4 0,0 0-2 15,1 4-4-15,0-1 0 16,0 7 10-16,-1 1-10 16,1-1 6-16,0-2-4 15,-3-1 17-15,2-6-14 16,1 0-5-16,0-2 0 16,0-3 5-16,3 5-5 15,-3-5 0-15,-1 6 1 16,3-2-5-16,-1 2 6 15,1 0-2-15,-1-6 0 16,1 3 8-16,-1-5-11 16,1-2 3-16,-1 3 0 15,1-1-3-15,1 2 5 0,0 4-2 16,0 0 0 0,-4 5 8-16,4 0-9 0,-6 0 1 15,3-2 0-15,-3-3-6 16,3 0 9-16,-3-6-3 15,1 0 0-15,2-1 7 16,2-4-8-16,-1 2 1 16,2 3 0-16,0 2-5 15,0-2 9-15,0-1-4 16,-3 1 0-16,2 0 5 16,-2-7-8-16,3 1 3 15,-3-2 0-15,3 0-2 16,0-2 3-16,0 0-1 15,0 2 0-15,-3 1 5 0,3 3-8 16,0-6 3 0,0-1 0-16,0 1-4 0,0-7 8 15,0 3-4-15,0-3 0 16,0 4 3-16,0-1-5 16,0 0 2-16,0-3 0 15,0 4-3-15,0-1 3 16,0-3 0-16,0 0 0 15,0 0 6-15,0 0-10 16,0 0 4-16,0 0 0 16,0 0-9-16,0 0 13 15,6 0-4-15,3 3 0 16,6-3 11-16,3 0-14 0,3 0 3 16,4 0 0-1,8 0-3-15,3 0 5 0,5-3-2 16,4 0 0-16,-2-4-6 15,-3 1 5-15,-2 2 1 16,-8 0 0-16,-1 1-8 16,3 3 12-16,-2 0-4 15,2 0 0-15,9 0 4 16,5 0-7-16,7 0 3 16,6 3 0-16,-2 4-8 15,-2 0 6-15,-2-4 2 16,-2 1-3-16,-8-4 3 0,-5 3-7 15,-5-3 7-15,-10 0 0 16,3 0 0-16,4-7 3 16,-1-2-3-16,6 1 0 15,-2 2-23-15,-1 3 22 16,0 0-12-16,-2 3 13 16,-2 0-13-16,2 0 15 15,-5-4-2-15,5 4 0 16,0-3 5-16,1 0-9 15,2 2 4-15,3 1-1 16,1 0-7-16,2 0 6 16,-1 0 2-16,3 0-1 15,2 0 5-15,-1 0-4 16,1 1 0-16,-1 2 0 0,4-3-10 16,-1 0 10-16,1 0-4 15,-1 0 2-15,1 0-7 16,-1 0 8-16,4 0 1 15,0 0 0-15,5 0-10 16,1 3 12-16,2-3-2 16,-2 0 0-16,-1 0-19 15,-2 0 14-15,1-3-9 16,1 3 6-16,-1 0 0 16,-4 0 6-16,-4 0 2 15,-6 3 0-15,-1 4 3 0,-2-1-6 16,3 1 3-1,1-3 0-15,5 2-5 0,7-3 6 16,1 1-1 0,8-1 0-16,1 0-10 0,-4 4 6 15,-6-5 1-15,0 3 3 16,0 4-7-16,2-3 3 16,2 2 4-16,-4 0 0 15,1-2-11-15,-1-1 7 16,-1-4 1-16,6-1-5 15,3 0 0-15,-1 0 0 16,1 0 8-16,-3-4-4 16,-5 2 3-16,-4-1-2 15,-2 0 3-15,-4 3 0 16,-4 0-4-16,8 0 8 0,7 0-4 16,1 0 0-16,4 0 5 15,1 0-11-15,6 0 6 16,-7 0 0-16,0 0-6 15,-2 0 12-15,0 0-6 16,-4 0 0-16,-1 0 5 16,-1 0-9-16,2 0 4 15,5 0-11-15,3-2 8 16,-3-4-35-16,1 5 23 16,-6-1 14-16,-5-3-6 15,-5 2 5-15,-4 0 2 16,-2-1 0-16,-7 1-1 0,3 1 4 15,2-5-3-15,2 4 0 16,-2 0 6-16,3 2-9 16,-2-2 3-16,-5 3 0 15,-5 0-4-15,-4 0 10 16,-5 0-4-16,-1 0 7 16,-1 0 1-16,2 0-10 15,0 0 0-15,7 0 0 16,-4 0-6-16,4 0 9 15,-3 0-3-15,3 0 0 16,-4 0 5-16,0 0-11 16,1 0 6-16,-7 0 0 15,2 0 4-15,2 0 2 16,-3 0-6-16,3 0 0 16,2 0 1-16,-2 0-3 0,4 0 2 15,-5 0 0-15,-3 0-5 16,0 0 13-16,0 0-8 15,0 0 23-15,4 0-22 16,-2 0 6-16,1 0-7 16,5 0 0-16,-5 0-7 15,2 0 11-15,-1 0-4 16,0 0 0-16,2 0 5 16,-3 3-8-16,1 1 3 15,2-4 0-15,1 0 2 0,3 3 4 16,-2-3-5-1,3 0-1-15,-2 0 7 0,2 0-9 16,-8 0 2 0,-3 0 0-16,-4 0-6 0,-2 0 13 15,-1 0-7-15,2 0 0 16,-2 2 3-16,2-1 4 16,-2-1 3-16,1 4-5 15,1-4 14-15,-5 0-15 16,0 0 3-16,-3 0 2 15,0 0-3-15,0 0-9 16,0 0 3-16,0 0-12 16,0 4-6-16,0-2-84 15,-3-2-173-15</inkml:trace>
  <inkml:trace contextRef="#ctx0" brushRef="#br0" timeOffset="213458.21">19993 15859 319 0,'0'0'46'0,"0"0"-30"16,0 0 87-16,0 0-23 15,0 0-7-15,0 0-31 16,0 0 15-16,6 7-15 16,-6-7 0-16,3 0 10 15,-3 0-32-15,0 0 2 16,0 0 6-16,0 0 2 15,0 0 23-15,0 0-18 16,0-3-3-16,0-10-5 16,0 0-26-16,0-1-1 15,0 1 8-15,0 3-6 16,-3 3 20-16,3-3-22 16,0 0 1-16,0 5 0 0,0 0 1 15,0 0-2-15,0 1 0 16,0 1 10-16,0 3-12 15,0-3 2-15,-3 3 0 16,3 0-2-16,0 0 7 16,0-3-5-16,0 2 0 15,0 1 9-15,0-3-8 16,0 0-1-16,0 0 2 16,0 2 0-16,0-2 3 15,0-1-5-15,0 1 0 0,0-3 8 16,0 3-9-1,0-7 1-15,0 0 0 0,0-4-3 16,0-2 4-16,3-7-1 16,3-4 0-16,1-6 4 15,-1-6-5-15,1-4 1 16,-2-3 0-16,0 3-6 16,-2-2 1-16,0 1 4 15,-3 1-4-15,0-3-6 16,3 3 7-16,0-4 4 15,-2-3 0-15,5-2-7 16,0-5 10-16,1 1-3 16,2 0 0-16,2 6 5 15,-2 5-7-15,1 5 2 16,2-1 0-16,2 2-6 0,-1-3 9 16,-1-5-3-16,1-2 0 15,1-4 2-15,-4 0-6 16,0-1 4-16,2-4 0 15,1 5-3-15,0 0 4 16,-3 4-1-16,4 8 0 16,-2 5 7-16,0 0-10 15,-1 7 3-15,2 2 0 16,-7-3-7-16,1-3 11 16,-1-6-4-16,-2-4 0 15,1-10 5-15,2 3-9 16,4-3 4-16,-5 10 0 0,-2 7-7 15,1 10 12 1,-1 6-5-16,-2 6 0 0,-1 5 6 16,-1-1-9-16,3 0 3 15,-3-1 0-15,1-5-9 16,2-1 14-16,3-5-5 16,0-2 0-16,4-2 4 15,-2 0-7-15,0-4 3 16,-1-2 0-16,-1 1-8 15,0-2 15-15,-1 0-7 16,-2 0 0-16,0 4 4 16,0 5-10-16,0 4 6 15,-3 8 0-15,0 1-5 0,1 1 10 16,1-3-5 0,-2 4 0-16,1-1 5 0,-1 0-8 15,0-2 3-15,2 0 0 16,-1-1-7-16,-1 0 9 15,0 0-2-15,0 0 0 16,0 2 6-16,0 2-10 16,0 1 4-16,0 3 0 15,0 5-3-15,0-1 7 16,0 1-4-16,0 0 0 16,0 0 4-16,0 0-9 15,0 0 5-15,0 0 0 0,0 0-12 16,0 0 14-16,3-3-2 15,10 3 0-15,7 0 4 16,5 0-11-16,8 0 7 16,6 0-1-16,0 0-11 15,-10 0 10-15,-2 3 2 16,-12 1 0-16,-6-2-23 16,-6-2 21-16,-3 0-17 15,0 0 6-15,0 0 7 16,0 5 0-16,0-2 6 15,-5 3 0-15,0-3 4 16,0 5-10-16,2-2 6 16,-1 4 0-16,1 3-11 15,-2 4 14-15,1 2-3 0,-3 2 0 16,-3 1 7-16,0 1-13 16,-5 0 6-16,-2 5 0 15,-3 0-8-15,1-1 15 16,3 2-7-16,0-2 0 15,3 6 4-15,2 1-6 16,1 2 2-16,1-4 0 16,0 6-8-16,-1-6 11 15,-4 4-3-15,2-3 0 16,3 1 10-16,2 1-14 16,-3 2 4-16,0 0 0 15,1-1-5-15,2-3 8 16,4 0-3-16,-4-3 0 0,1 0 6 15,1 0-13-15,2-4 7 16,0 3 0-16,0-3-2 16,0 4 6-16,0-1-4 15,-1 5 0-15,-2-1 6 16,0 1-11-16,0-2 5 16,-2 0 0-16,1-2-5 15,2 1 9-15,-1-1-4 16,0 0 0-16,-1-5 7 15,0 2-13-15,-3 0 6 16,3-2 0-16,-2-1-5 16,3 3 9-16,0-5-4 0,5 2 0 15,-5 2 5 1,0 1-5-16,0-1 0 0,0 1 0 16,0 2-9-1,1-6 15-15,1 2-6 0,-1 0 0 16,0 2 6-16,2-1-9 15,0 3 3-15,3 0 0 16,-3 2-4-16,3-2 5 16,-4 4-1-16,3-5 0 15,-2 1 6-15,-2-3-6 16,1 0 0-16,-3-6 1 16,-1 0-9-16,4 0 14 15,-2-1-6-15,-2-2 0 16,5 2 6-16,2 2-11 15,-1 0 5-15,-1 1 0 0,0 1-3 16,0-1 4-16,-1 0-1 16,1 0 0-16,-2-2 8 15,0 0-12-15,2 0 4 16,0-1 0-16,0 0-3 16,3-2 4-16,0 3-1 15,0 0 0-15,-4 1 8 16,4-1-9-16,-1 2 1 15,-2-3 0-15,-2 5 4 16,1-5 2-16,0 2-6 16,1-4 0-16,1-1 7 15,2 0-11-15,0 1 4 16,0-1 0-16,0 1-2 0,0-1 6 16,0 1-4-16,0 1 0 15,0 1 9-15,0-3-4 16,0-4-4-16,0-2 1 15,0-3 3-15,0-4 0 16,0-3-5-16,0 0 7 16,0 0-3-16,0 0-8 15,0-3-3-15,-6-19-105 16,-18-5-867-16</inkml:trace>
  <inkml:trace contextRef="#ctx0" brushRef="#br0" timeOffset="214490.07">19204 15744 12 0,'0'0'16'15,"0"0"-2"-15,0 0-13 16,0 0 6-16,0 0 28 16,0 0 19-16,0 0-6 15,-8 19-7-15,8-19 1 16,0 0 7-16,0 0-5 16,0 0 3-16,0 0 9 15,0 0-18-15,0 0-3 16,0 0-10-16,0 0-17 15,-1 2-5-15,1 1 0 16,-2-1-3-16,1 1 2 16,-1 1 3-16,1-1-2 15,-1 0-3-15,1-3-13 16,-1 4-9-16,-1-1-33 16,-1 0-47-16,-2 1-37 0,-1-1-55 15</inkml:trace>
  <inkml:trace contextRef="#ctx0" brushRef="#br0" timeOffset="214592.31">19204 15744 162 0</inkml:trace>
  <inkml:trace contextRef="#ctx0" brushRef="#br0" timeOffset="-213153.16">19204 15744 162 0,'-82'69'178'0,"82"-69"-69"0,0 0-10 0,0 0-19 16,0 0-28-1,0 0-21-15,0 0 6 0,0 0-3 16,0 0-6-16,0 0 22 16,0 0-11-16,0 0-8 15,3 0 23-15,-3 0-26 16,3 0 0-16,-3-6 0 16,4 3-27-16,1-8 16 15,0 1-8-15,0-3-1 16,-2-3 14-16,0-9-21 15,2-6 4-15,-2-5-5 16,0-6 6-16,0 1-7 16,4 4 1-16,-4 4 0 0,3 4-3 15,-2 2 9-15,2 1-6 16,-1 3 11-16,1-4-8 16,-3 1 13-16,0-3-9 15,3-5-1-15,-3 1-3 16,1 1-1-16,5 1-2 15,-2 5 0-15,2 3 4 16,1 0-4-16,1 3 0 16,-3 3 3-16,-1 0-2 15,2 2 1-15,-1-5-2 16,1 0 5-16,-2-7 5 16,3-5-9-16,-2-4-1 15,0-8 0-15,2 8-4 16,-4 2 5-16,-2 9-1 15,2 5 0-15,0 0 4 16,0 3-4-16,5-2 0 0,-5-3 2 16,0 0-7-16,-3-5 6 15,5-5-1-15,0-8 0 16,1-2 4-16,3 1-7 16,-5 2 3-16,2 6 0 15,-1 4-8-15,0 5 8 16,2 1 0-16,-4 0 0 15,-2 1 3-15,5 0-7 16,-2-3 4-16,2-1 0 16,1-4-9-16,0-4 7 15,-1-2-7-15,1 6 8 0,-1 1-20 16,-1 9 21-16,-2-1 0 16,0 3 1-16,-5 2-12 15,-1-4 8 1,0-1 3-16,0-2 0 0,0-5 2 15,0-1-2-15,0 0 0 16,0-5 2-16,0 8-8 16,0-1 6-16,0 2-1 15,0 1-5-15,-1 2-5 16,1 1 7-16,-3 1 4 16,-3 3 0-16,3 3-13 15,0 2 14-15,-2 2-1 0,3 5 0 16,1 2 5-1,-2 2-8-15,3-2 3 0,0 3 0 16,0-3 0-16,0 3 0 16,0-4 0-16,0-2-2 15,0-5 11-15,0 2-15 16,0-1 6-16,3 0 0 16,1 0-7-16,3 6 11 15,-1-1-4-15,0 0 0 16,7 2-12-16,4 1 9 15,5-2 2-15,8 4 1 16,7 0-8-16,6 0 11 16,-3 0-3-16,-4 0 0 15,-7 0 4-15,-15 0-10 0,-8 0 6 16,-3 0 0-16,-3 0-7 16,0 0 9-16,0 0-2 15,0 0 0-15,0 2-8 16,0 2 2-16,0 4 0 15,2 1 6-15,1 7-7 16,0 1 13-16,0 3-6 16,-2 2 0-16,-1 8 1 15,0 1-5-15,0 8 4 16,-10 1 0-16,-5 2-6 16,5 2 12-16,-6-2-6 0,0 5 0 15,3-1 4 1,-2 4-8-16,1-1 4 15,0 1 0-15,0-1-1 16,-2 1 4-16,4-7-3 0,-6 0 0 16,3-1 5-16,2-5-7 15,1-4 2-15,1 3 0 16,4-2-8-16,2 1 13 16,1 2-5-16,1-1 0 15,0 1 5-15,3-2-8 16,0-1 3-16,-3-2 0 15,0 2-7-15,-4 2 10 16,4 0-3-16,-4-2 0 16,1-1 7-16,2-1-10 0,-2 0 3 15,-1 0 0 1,1-3-6-16,0 4 10 0,-2-3-4 16,1-4 0-16,2 0 5 15,-1 2-9-15,0-3 4 16,2 0 0-16,-2-3-5 15,2-2 11-15,-3 2-6 16,3-1 0-16,-2 5 5 16,0-2-9-16,-1 1 4 15,-2 2 0-15,0-1-5 16,-5 4 10-16,1-2-5 16,1-3 0-16,-2-4 1 15,4 1-4-15,1-3 3 0,2-2 0 16,4 0 1-1,0-1 3-15,0-2-4 0,3 2 0 16,0-1 8-16,-3-1-11 16,3 6 3-16,-3-3 0 15,3 4-1-15,-4-2 9 16,3-2-8-16,1-2 1 16,0-1 9-16,0-4-13 15,0 0 3-15,0-3 0 16,0-1 0-16,0 0 4 15,0-2-4-15,0 0 0 16,0-1 10-16,0 0-9 16,0-3-1-16,0 0 2 15,0 0 1-15,0 0-3 0,-10 0-15 16,-11-10-38-16,-13-13-279 16</inkml:trace>
  <inkml:trace contextRef="#ctx0" brushRef="#br0" timeOffset="-208846.81">18069 15790 157 0,'0'0'34'0,"0"0"-30"16,0 0 42-16,0 0 1 16,0 0 3-16,0 0 13 0,0 14-4 15,0-14 13 1,0 0 24-16,0 0-35 0,0 3 5 16,0-3-25-16,0 0-16 15,0 0 18-15,0 0-11 16,0 0 7-16,0 0 28 15,4-3-21-15,5-11-8 16,0-3-37-16,2-5 7 16,-1-5-7-16,-4-6-1 15,-3-10 0-15,-3-2-2 16,1 1-3-16,1 4 5 16,2 8-2-16,2 3 5 15,1-2-11-15,0 4 8 0,-1-2 0 16,0-4-1-1,0 0 9-15,1-3-8 0,-3 3 0 16,2-2 4-16,4 4-1 16,0 4-3-16,-1 1 0 15,0 4 7-15,2 0-4 16,-1 3 5-16,0-7-6 16,2-1 4-16,-2-2-3 15,0-2-3-15,0-2 0 16,-4-3 2-16,3 5 7 15,-5 6-9-15,5 6 0 16,-4 5 4-16,-2 4-5 16,3-3 2-16,-3 3-1 15,0 0 0-15,0-4 10 0,0-4-10 16,1 1 0-16,-1-4 0 16,-2 2-7-16,2 5 10 15,-1-2-3-15,-1 6 0 16,2 0 7-16,2 0-7 15,0-3 0-15,2 3 3 16,-4-5-12-16,3 1 9 16,-5-3 0-16,2-3 0 15,-1 1 8-15,1-1-9 16,-2 3 1-16,1 1 0 16,-2 8-5-16,1 2 5 15,-1 3 0-15,0 0 0 16,2 3 6-16,-2-5-7 0,1 3 1 15,-1-5 0-15,0 0-4 16,0-2 4-16,0 0 0 16,0-3-1-16,0 7 6 15,0-2-5-15,0 4 0 16,0-1 0-16,0 4-6 16,0-3 8-16,2 3-2 15,-2-4 0-15,0 1 5 16,0 3-8-16,0-3 3 15,0 3 0-15,0-3-4 16,0 0 5-16,0 2-1 16,0 1 0-16,0-4 4 0,0 4-4 15,0 0 0 1,0 0 0-16,0 0-3 0,0 0 3 16,0-2 0-16,0-1 0 15,1-1 7-15,-1 1-7 16,0-1 0-16,3-2 1 15,-3 3-9-15,1-1 10 16,-1 1-2-16,0 3 0 16,0-2 5-16,0 2-6 15,0-2 1-15,0 2 0 16,2-3-6-16,-1 3 6 16,3-2 0-16,-4-1-1 15,3 1 5-15,-3-3-4 0,3 0 0 16,-3 3 2-1,0-4-7-15,0 5 7 0,0-2-2 16,0 3 0-16,0 0 1 16,0 0-3-16,0 0 2 15,0 0 0-15,0 0-6 16,0 0 3-16,0 0 3 16,0 0 0-16,0 0-3 15,3 0 3-15,-3 0 0 16,0 0 3-16,0 0-13 15,0 0 0-15,0 0 6 16,0 0 0-16,0 3 1 0,0-2-4 16,0 2 7-1,0-3 0-15,0 3-5 0,0-3 5 16,0 0 0-16,0 0 0 16,0 0 7-16,0 0-11 15,0 0 4-15,0 0 0 16,0 0 1-16,0 0 5 15,0 0-6-15,0 0 0 16,0 0 10-16,0 0-14 16,0 0 4-16,0 0 0 15,0 0-4-15,0 0 7 16,0 0-3-16,0 0 0 16,0 0 1-16,0 0-10 15,0 0 9-15,0 0-17 16,0 0 16-16,0 0-19 0,0 0 20 15,0 0 0-15,0 0-8 16,0 0 5-16,0 0 3 16,0 0-2-16,0 0-7 15,0 0 7-15,0 2 1 16,0 6-1-16,0-1-5 16,0 8 6-16,0 2 1 15,0 6 0-15,0 8-4 16,-3 4 4-16,-3-1 0 15,-1 2 0-15,0-2 2 16,1-2-2-16,2-3 0 16,1-8 2-16,1-2-5 0,2-9 3 15,0-1 0-15,0-4-3 16,0-2 12-16,0-3-13 16,-1 0 4-16,1 0 0 15,0 0 1-15,0 0 5 16,0 0-5-16,0 0 13 15,0 0-10-15,0-8 10 16,0-8-14-16,-3-6 0 16,0-2-5-16,0-5 5 15,-1 0 0-15,1 1 0 16,-2 8 1-16,3 5-4 16,2 8 3-16,0 2 0 15,0 2-2-15,0 1 4 0,0 2-2 16,0-3 0-1,0 3 5-15,0-1-12 0,0 1 7 16,0 0 0-16,0 0 0 16,0 0 0-16,0-3 0 15,0 0-3-15,0 1 12 16,0-1-12-16,0 1 3 16,-1 2 0-16,1 0-8 15,0 0 10-15,0 0-2 16,0 0 0-16,0 0-10 15,0 0 7-15,0 0-6 16,0 7 0-16,0 8 3 0,0 6 7 16,0 2-1-16,0 10 0 15,0 1 3-15,0 0-3 16,0 4 0 0,-6-6 0-16,-2-1-4 0,1-1 6 15,3-8-2-15,-2-2 0 16,3 0 2-16,0-7-3 15,0-3 1-15,-1-1 0 16,3-2-9-16,-2-4 11 16,2-1-2-16,1 0 0 15,0-2 8-15,0 0-8 16,0 0 0-16,0 0 0 16,0 0 3-16,0 0 3 15,0-2-5-15,5-8-1 16,5-4-4-16,3-6 2 0,2-3-3 15,-1 1-14-15,-4 0 9 16,-3 10-13-16,-2 2 23 16,-4 6 0-16,-1 4 9 15,0 0-12-15,0 0 3 16,0 0 0-16,0 0-3 16,0 0 3-16,0 0 0 15,0 0 0-15,0 0-3 16,0 0-2-16,-4 12 4 15,-5-1 1-15,-1 4-9 16,-3 0 11-16,0-1-2 16,3-5 0-16,1 2 6 0,1-8-11 15,4-3 5-15,4 3 0 16,0-3 0-16,0 0 6 16,0 0-6-16,0 0 11 15,0 0-5-15,0 0 3 16,1 0-9-16,10 0 2 15,4 0 3-15,5 0-2 16,7 0-3-16,5 0 0 16,5 0 11-16,2 0-7 15,1 0-4-15,-4 3 0 16,-10 4-4-16,-6-3 9 16,-7 2-5-16,-5-3 0 15,-4-2 0-15,0 2-1 16,-4 0 1-16,0-3-2 15,0 2-9-15,0 0 13 0,0 3-2 16,0 5 0-16,0 0 5 16,0 7-5-16,0-1 0 15,0 4 2-15,0-3-9 16,0 2 12-16,-4-2-5 16,-2 2 0-16,0-1 4 15,3-1-6-15,-1 2 2 16,-2 0 0-16,5 2-7 15,-5 1 12-15,3 2-5 16,0 1 0-16,-4 6 7 16,1-4-4-16,-1 2-3 0,0-2 1 15,1-2 0 1,0-1 3-16,3-1-4 16,0-2 0-16,3 1 7 0,0 0-11 15,0 2 4-15,0-3 0 16,0 1 8-16,-4 1-4 15,-3-1-4-15,1-3 0 16,0 0 10-16,2 1-12 16,-2-3 2-16,5-1 0 15,-2-3-4-15,0-2 8 16,0 2-4-16,0-1 0 16,0 1 8-16,0-4-11 15,-2 6 3-15,3-5 0 16,-3 2-5-16,3 2 8 0,-2 2-3 15,1-4 0 1,0 3 9-16,0-5-13 0,1 3 4 16,2-6 0-1,-1 0-3-15,1 0 7 0,0 1-4 16,-3-1 0-16,3 7 10 16,-3-5-9-16,3 5-1 15,-3-1 0-15,-1-1 5 16,4-2 0-16,0-2-5 15,0-1 0-15,0-5 8 16,0-2-9-16,0 0 1 16,0 0 0-16,0 1 13 0,0 2-11 15,0 5 12 1,0 0 5-16,0 1-18 0,0-1 13 16,0-4-14-16,0 1 0 15,0 0-3-15,0-2 8 16,0 2-5-16,0-3 0 15,0 3 6-15,0 0-11 16,0 3 5-16,0 3 0 16,0-5-5-16,0-3 8 15,0-3-3-15,0 0 0 16,0 0 10-16,0 0-2 16,0 0 2-16,0 0-3 15,0 0 1-15,0 0-8 16,0 0-2-16,0 0-13 15,0 0-78-15,0-6-100 0</inkml:trace>
  <inkml:trace contextRef="#ctx0" brushRef="#br0" timeOffset="-205726.2">17115 15813 363 0,'0'0'65'15,"0"0"-59"-15,0 0 23 16,0 0 8-16,0 0-19 16,0 0-18-16,0 0 0 15,0 0 1-15,0 0 7 16,0 0 7-16,0 0 44 16,0 7-12-16,0 3-2 15,0 0-10-15,-1 3-16 16,-1 6 3-16,2 3-17 15,-1 3 7-15,-1-2-1 16,2 7-6-16,-1-2 9 16,-2-1 17-16,2 2-14 0,-1-1 18 15,2-1-7-15,0-1-4 16,0 2-8-16,0-2-10 16,0 3 17-16,0 5-8 15,0-2-3-15,0-2 13 16,0 1-22-16,0-3 9 15,0 1-1-15,0-5-7 16,0-2 2-16,0-2-6 16,0 1 1-16,0-1 0 15,0-1 1-15,0 5-2 16,0 0 0-16,0 1 4 16,-1-1-6-16,-2-2 2 15,0-1 0-15,3-6 2 16,-3-5 0-16,3-1-2 15,-3-1 0-15,3-1 7 0,-3 5-8 16,0 5 1-16,3-2 0 16,-4 4 0-16,3 0 2 15,-3-2-2-15,1 0 0 16,1-5 4-16,1-2-9 16,-1-3 5-16,1 0 0 15,1-1-2-15,-2 3 4 16,2-1-2-16,0-4 0 15,0 6 2-15,0-2-2 16,-1-4 0-16,1 0 2 16,0-1-3-16,0-3 5 15,0 0-4-15,0 0 0 0,0 0 10 16,0 0-10 0,0 0 0-16,0 0 0 0,0 0-1 15,4 0 4-15,13 0-3 16,5 0 10-16,11-3-6 15,6-5-8-15,3-5 4 16,4 4 0-16,2-2-3 16,-6 5 5-16,-3-5-2 15,-6 5 0-15,-7 0 7 16,-7-1-10-16,-9 4 3 16,-2 0 0-16,-4 3-1 15,0-1 4-15,-4 1-3 16,0 0 0-16,0 0-5 0,0-3 1 15,0 3 3 1,0-2 1-16,0-1-3 0,0 1 3 16,0-4 0-16,0 2 4 15,0-5 3-15,0 3-3 16,0-1-4-16,0-3 2 16,0-4 11-16,-5-5-12 15,0-3 1-15,4-2-2 16,-2-6 6-16,1 0-6 15,2-1 0-15,0 1 0 16,0 3-6-16,0 0 11 16,0-3-5-16,0 0 0 15,2-1 3-15,2-1-6 0,-1-1 3 16,0 2 0-16,1 0-5 16,-4 1 7-16,0 3-2 15,0-3 0-15,0 2 5 16,0-1-12-16,0-2 7 15,0-3 0-15,0-3-3 16,0 3 7-16,0 0-4 16,0 4 0-16,4 0 6 15,-4 7-10-15,0-2 4 16,0 1 0-16,0 4-6 16,0-3 8-16,0-4-2 15,0 0 0-15,-4 2-1 16,0 2 1-16,3 5 0 15,1 6 0-15,0 1-7 0,0 5 12 16,0 2-5-16,0-1 0 16,0 1 3-16,0 1-9 15,0-5 6-15,0 2 0 16,0-5-6-16,0 2 10 16,0-4-4-16,0 3 0 15,1 3-7-15,-1 4-4 16,0 3-27-16,0 0-63 15,-9 0-204-15</inkml:trace>
  <inkml:trace contextRef="#ctx0" brushRef="#br0" timeOffset="-203371.05">16300 15880 452 0,'0'0'42'16,"0"0"-19"-16,0 0 7 16,0 0 42-16,0 0-17 15,0 0-38-15,12-23 13 16,-12 18 18-16,3 3-21 15,-3-1 23-15,4-4-1 16,-3 0-24-16,2-2 10 16,0-2-28-16,-1-5 15 15,1-1 6-15,-2-2-24 16,4-7 23-16,0-1-24 16,-2 0-2-16,1-2 7 15,-4 0-3-15,3 4-5 16,-3 3 0-16,3 2 7 0,0 0 0 15,-3 0-7-15,3-2 0 16,0 1-3-16,-3-2 12 16,3-3-9-16,0 0 0 15,-2 2 3-15,1 1-7 16,-2 6 4-16,1 5 0 16,1 5-6-16,0 0 11 15,0 1-5-15,1 2 0 16,-2-3 6-16,3-2-11 15,-4-1 5-15,3-4 0 16,-3-1-4-16,3-2 12 16,-3 3-8-16,0-2 0 0,0 7 5 15,3 1-10-15,-3 1 5 16,0 1 0-16,0 2-4 16,0-1 12-16,0 1-8 15,0-3 0-15,3 1 1 16,-3-1-4-16,0-1 3 15,0 0 0-15,0 0-5 16,0-1 10-16,0-4-5 16,0 6 0-16,0 0 5 15,0 2-10-15,0 3 5 16,0-1 0-16,0 3 10 16,0 0-3-16,0-2 0 15,3-1-7-15,-3-1 5 16,3 1-8-16,-3-4 3 15,4 4 0-15,-1-4-2 0,-2 4 10 16,1 0-8 0,-2 3 0-16,0 0 5 0,0 0-9 15,0 0 4-15,0 0 0 16,0 0-8-16,0 0 11 16,1 0-3-16,-1 0 0 15,2 0 1-15,-2 0 1 16,0-1 2-16,1 1-4 15,-1-2 7-15,2-3 2 16,-1 3-9-16,1 1 0 16,1 1 2-16,0-3-11 15,6 0 9-15,0 0 0 0,0-1-7 16,2 1 11-16,-2 3-4 16,1-3 0-16,-1 2-5 15,-1 1-1-15,0 0 3 16,2 0 3-16,7 0-2 15,-2 0 7-15,9 0-5 16,5 0 0-16,4 0 2 16,2 0-8-16,5 0 6 15,-3 0 0-15,0 4-8 16,-2-1 14-16,-8 1-6 16,-8-4 0-16,-10 3-1 15,-5-3-9-15,-2 0 9 16,-2 0 1-16,0 0-7 0,0 0 12 15,0 0-5-15,0 0 0 16,0 0 3-16,0 0-14 16,0 0 11-16,0 3 0 15,0-3-4-15,0 4-1 16,0 5 5-16,0 1 0 16,0 7-3-16,0 2-5 15,0 3 8-15,0 6 0 16,0 2-1-16,0-1 8 15,0 2-7-15,0 1 0 16,0-2 2-16,0 3-4 16,0-7 8-16,0 3-6 15,-5-1 13-15,1-4-9 0,-2 5 10 16,3-6-13-16,-4 2 4 16,4 2-3-16,3-4-2 15,-3-3 0-15,3 4-3 16,0-5 13-16,0 1-10 15,-3 0 0-15,-1-3 1 16,1 0-8-16,2 2 7 16,-2-9 0-16,1 3 5 15,2-7 2-15,0-2-7 16,0-1 0-16,0-2 4 16,0-1-6-16,0 0 8 15,0 0-6-15,-1 0 1 0,1 0 8 16,0 0 0-16,-2 0-5 15,2 1 3-15,-1 4-8 16,1-2 1 0,0 4 0-16,0 0-1 0,0 5 8 15,0 2-7-15,0 6 0 16,0-1 1-16,-2-2-6 16,0 0 5-16,2-5 0 15,0-2-2-15,0-3 9 16,0-2-7-16,-2-5 0 15,2 5 2-15,0-5 0 16,0 0 1-16,0 0 8 16,0 0 29-16,0 0-21 15,0 0 11-15,0 0-19 0,0 0-8 16,0 0 1-16,0 0-4 16,0 0-11-16,0 0-45 15,-4-10-109-15,-2-15-615 16</inkml:trace>
  <inkml:trace contextRef="#ctx0" brushRef="#br0" timeOffset="-202396.99">21026 15628 270 0,'0'0'241'15,"0"0"-212"-15,0 0-5 16,0 0 69-16,0 0-26 15,0 0-53-15,18 17 16 16,-4-8-4-16,-1 8-2 16,9 3 14-16,5 4-33 15,2 5 4-15,2 0-2 16,0 5-1-16,-2-1-4 16,-8-1-2-16,0 2 0 15,-11 0-4-15,-1-5 6 16,-8 2-2-16,-1-6 0 0,0-6 9 15,-6 2-10-15,-16-2 1 16,-6 1 0-16,-13 0 12 16,-9 1-10-16,-12-1 4 15,-9-4-6-15,-13-1-9 16,-8 0-31-16,-1-6-82 16,5-3-118-16</inkml:trace>
  <inkml:trace contextRef="#ctx0" brushRef="#br0" timeOffset="-200822.03">20866 14707 454 0,'0'0'162'15,"0"0"-161"-15,0 0 15 16,0 0 15-16,0 0 30 16,0 0 11-16,-5-6-35 15,5 6-3-15,0 0 0 16,0 0-21-16,5 0 39 16,11 0-17-16,17 0-32 15,12 0 26-15,14 0-23 0,19 6 15 16,9 5-7-16,11 1-4 15,3 4-6-15,5-5-4 16,-3 2 0-16,-5 0 3 16,-7-3 1-16,-9-3-4 15,-4-2 0-15,-5-1 8 16,-6-4-12-16,-7 0 4 16,-5 3 0-16,-11-3-4 15,-11 0 9-15,-13 0-5 16,-8 3 0-16,-9-3 8 15,-3 0-12-15,0 0 4 16,0 1-40-16,-3-1-99 16,-20 0-281-16</inkml:trace>
  <inkml:trace contextRef="#ctx0" brushRef="#br0" timeOffset="-200530.81">21795 14543 708 0,'0'0'76'15,"0"0"-72"-15,0 0-4 16,0 0 6-16,0 0 24 16,0 0 10-16,222 48-32 15,-171-28 13-15,-6 1-5 0,-9 1-11 16,-1 0 16-16,-8 3-9 15,-9 1-9-15,-5 4 5 16,-9 10-1-16,-4 9-7 16,-9 7 7-16,-31 9-1 15,-25 5 4-15,-34-4-10 16,-26-3-41-16,-26-13-185 16</inkml:trace>
  <inkml:trace contextRef="#ctx0" brushRef="#br0" timeOffset="-191398.3">15169 12250 339 0,'0'-7'91'0,"0"1"-13"16,0 2-46-16,0 1 8 16,0 0-11-16,3-1 2 15,4 2-14-15,10-1-9 16,1-2-2-16,12 2-6 16,-1 3 2-16,9 0 17 15,5 0-19-15,2 0 8 16,7 0 20-16,8 0-28 15,7 0 20-15,9 0-9 16,0-1-7-16,9-7 0 0,6-4-4 16,7-1 0-16,10-3 1 15,4 3 8-15,6 0-9 16,-2 0 0-16,-1 4 3 16,-5 1-8-16,0-2 5 15,1 3 0-15,-8 0-6 16,-1-1 12-16,-3-2-6 15,1-1 0-15,6 1 2 16,3 0-9-16,6 4 7 16,-1-1 0-16,6 0-3 15,-3 1-5-15,9-1 1 0,-5 0-9 16,-2 0-16-16,-1-1 26 16,-8-2-25-16,-1 0 28 15,-1 1-3-15,-3-2 8 16,0 1-2-16,1 3 0 15,-2 1 2-15,5-1-11 16,-5 1 9-16,1 2 0 16,-11 1-2-16,-6-1-5 15,-8 4 6-15,-5 0 1 16,-6 0-1-16,-7 0-7 16,-2 0 8-16,3 0 0 15,1-3-1-15,1 0 8 16,4 3-7-16,-10-3 0 15,-5 3-2-15,-6 0-2 16,-9 0 5-16,-3-1-1 0,-6-2 2 16,-10 3 6-16,-5 0-4 15,-4 0-4-15,-2 0 3 16,2 0-3-16,7 0 0 16,9 0 0-16,8 0-1 15,8 4 5-15,5 5-4 16,2-2 0-16,1 3-4 15,-6 3-2-15,-5-2-1 16,-9-2 7-16,-5-1-4 16,-10-5 8-16,-8-1-4 0,-5 1 2 15,-3-3 0 1,6 0 38-16,5 0-15 16,7 0-25-16,11 0 0 15,4 0-8-15,2 0 5 0,2 0 1 16,-4 0-4-16,-4 0-3 15,-10 0 6-15,-4 1 3 16,-8 2-4-16,-3-3-3 16,-1 0 5-16,-3 0 2 15,0 0 0-15,0 0-5 16,0 0 9-16,0 0-4 16,0 0 7-16,0 0-5 15,0 0 29-15,0 0-5 16,0 0-18-16,0 0 18 15,0 0-19-15,0 0 9 0,0 0 19 16,0 0-4-16,0 0 16 16,0 0-14-16,0 0-3 15,0 0 20-15,0 0-32 16,0 0-1-16,0-3-13 16,0-1 7-16,0 4-12 15,0 0 1-15,0 0 0 16,0 0-6-16,0 0 6 15,0 0 0-15,0 0 0 16,0 0 7-16,0 0-8 16,0 0 1-16,0-2 0 15,-3-1-6-15,-4-2 9 0,3 2-3 16,1 0 0 0,3 2 9-16,0 1-9 0,0 0 0 15,0 0 2-15,0 0-6 16,0 0 6-16,0 0-2 15,0 0 0-15,-2-2 6 16,1 2-7-16,1-3 1 16,-2 3 0-16,2 0-4 15,0 0 4-15,0 0-26 16,0 5-88-16,6 7-140 16,0-7-124-16</inkml:trace>
  <inkml:trace contextRef="#ctx0" brushRef="#br0" timeOffset="-177793.6">23520 12461 535 0,'-13'-11'30'0,"3"-1"-24"16,-10-1 60-16,4 0 15 16,-5-2-48-16,0 3 12 0,3 2 4 15,-1 1-23-15,4 1 23 16,-6 1-49-16,0 2 19 15,1 0 12-15,0 0-29 16,1 4 19-16,3 1-19 16,4 0 0-16,2 0 6 15,3 0-4-15,-1 1-4 16,1 17 0-16,-2 6 5 16,4 10-7-16,2 9 2 15,3 2 0-15,0 2 12 16,-3 6-10-16,0-2 12 15,-1 3 1-15,-8 3-4 16,1 5 10-16,0 2-16 16,0-2-4-16,3 2 9 15,1-6 1-15,1-2-11 16,3-3 0-16,2 0 7 0,-1-4-10 16,-1 4 3-16,0-3 0 15,-4 2-5-15,-3-2 11 16,0-4-6-16,-2 3 0 15,2 5 11-15,0-2-13 16,-1-1 2-16,1 0 0 16,-2-3-9-16,1-2 14 15,3 7-5-15,0 3 0 16,5 3 12-16,1 3-12 16,2 2 0-16,0-2 0 15,-3-3-3-15,2-2 9 16,-2-4-6-16,-2 3 11 15,0-3-5-15,-1-4-1 0,0-2-5 16,-1 0 0-16,3 2-7 16,2 6 11-16,0-2-4 15,0 3 0-15,1-3 13 16,-5-4-14-16,0 1 1 16,0-7 0-16,-4 3-6 15,-1-3 8-15,0-3-2 16,1 2 0-16,0-3 7 15,4 3-9-15,3-1 2 16,-1 3 0-16,4 2-7 16,0 3 14-16,0 5-7 0,4-2 0 15,-1 5 6 1,-3-1-11-16,0-2 5 0,0 4 0 16,-7-3-3-16,-3 6 6 15,6-4-3-15,-1 1 0 16,4-7 13-16,1 1-13 15,0-3 0-15,0 5 0 16,1 1 16-16,7 5-12 16,-2-4 11-16,-2-6-1 15,-4 3-6-15,0-4 1 16,0-2-9-16,0 0 0 16,0-1-1-16,0 2 9 0,0-5-8 15,0 2 0 1,0-1 7-16,0 4-10 0,0 3 3 15,0-1 0-15,-2 6-2 16,-3-5 6-16,0-3-4 16,-2-7 0-16,-2-2 6 15,-1-3-9-15,-1 0 3 16,3-3 0-16,0-1-4 16,2 3 8-16,0-6-4 15,3 2 0-15,-3-4 11 16,2 1-16-16,-1-5 5 15,2-2 0-15,1-6 3 16,1-1 0-16,1-1-3 16,-2-1 0-16,1 0 5 15,-2 0-5-15,0 5 0 0,1-5 0 16,-1 2-5-16,2 0 10 16,-1-1-5-16,2-3 0 15,0-1 4-15,-1-4-7 16,1 3 3-16,0-1 0 15,0 2-2-15,-2 2 9 16,2-2-4-16,-1 5 7 16,-1-4-4-16,0-4 8 15,2 0-14-15,0-1 1 16,0-4-1-16,0-1 6 16,0 1-6-16,0 2 0 15,2 1 7-15,10-1-4 0,5 2 2 16,7-3 0-16,6-2 12 15,5 0-14-15,13 0 9 16,9 0-12-16,8 0 11 16,13 0-15-16,2 0 4 15,4 7 0-15,-5 3-8 16,-12 0 7-16,-10-3 1 16,-12 0 0-16,-8-2 6 15,-10-2-10-15,-8-3 4 16,-7 0 0-16,-7 0 14 15,-1 0-6-15,-4 0 24 16,0 0-14-16,0 0-10 16,0 0-16-16,0 0 5 0,-7 0-53 15,-15 0-57-15,-7-9-198 16</inkml:trace>
  <inkml:trace contextRef="#ctx0" brushRef="#br0" timeOffset="-176644.91">20454 17433 846 0,'0'0'84'16,"0"0"-82"-16,0 0 16 16,0 0 22-16,0 0 9 0,0 0-29 15,0 0-18-15,16 5 9 16,10-5-1-16,11 0 11 16,7 0 13-16,3-10-29 15,-3 1 2-15,-5-2-2 16,-6-3 4-16,-8-1 1 15,-4-2-10-15,-9-5 0 16,-7-5 10-16,-5 1-7 16,0-3-3-16,-14 5 0 15,-13 7-3-15,-5-1-6 16,-11 9 7-16,-5 3 0 16,2 6-8-16,-2 0 11 0,2 4-1 15,1 20 0 1,2 8 1-16,1 7-8 0,6 8 7 15,4 6 0-15,6 6 2 16,2 4 3-16,7-1 7 16,6-3 7-16,8-1-18 15,3-2 26-15,0-5-24 16,25-4-1-16,14-5 8 16,11-6-4-16,13-7 4 15,9-4 0-15,4-9-8 16,3-8 13-16,-2-8-11 15,-10 0-3-15,-14 0-1 16,-18-8 9-16,-15 2-9 0,-11-4 10 16,-8 3-8-1,-1-3 7-15,0 1-9 16,0-4-27-16,-6-3-43 0,-8-4-108 16,3-7-323-16</inkml:trace>
  <inkml:trace contextRef="#ctx0" brushRef="#br0" timeOffset="-170486.7">21086 16706 817 0,'0'0'60'0,"0"0"-57"16,0 0 7-16,0 0-10 0,0 0 11 16,0 0-10-16,0 0-1 15,0 56 9-15,0-24 9 16,-9 4 21-16,0 3-19 15,2 1-6-15,4-1 3 16,3 0-8-16,0-4-7 16,3-5 0-16,15-8 3 15,9-5-1-15,-1-13 5 16,4-4-8-16,2-6 13 16,-7-21-11-16,-1-6 10 0,-11-1-13 15,-8-3 2 1,-5 3 2-16,0 4 2 0,0 5-1 15,-3 10 28-15,0 8-28 16,1 4 20-16,2 3-25 16,0 0-12-16,0 13 2 15,0 11-9-15,0 11 19 16,0 7 0-16,6-1 4 16,9 2-4-16,2-11 0 15,-3-8 2-15,-2-9-11 16,-1-8 12-16,-1-7-3 15,1-9 23-15,5-18-3 16,2-9 5-16,1-7 0 16,1-4-14-16,-5-2 6 15,1 0-13-15,1 0-4 0,-4 3 0 16,0 12-6-16,0 12 4 16,-3 9-20-16,-4 9-44 15,-3 4-18-15,-2 0-176 16,-1 0-138-16</inkml:trace>
  <inkml:trace contextRef="#ctx0" brushRef="#br0" timeOffset="-169926.2">21603 16388 486 0,'0'0'277'15,"0"0"-258"-15,0 0 35 16,0 0 29-16,0 0-10 16,0 0-6-16,14-13-57 15,16 10 3-15,10 3-13 16,9 0 8-16,0 0-14 0,-2 0 6 15,-3 0 0-15,-9 0-6 16,-8 3 3-16,-14-3-40 16,-11 0-55-16,-2 0-129 15,-22 0-189-15</inkml:trace>
  <inkml:trace contextRef="#ctx0" brushRef="#br0" timeOffset="-169715.49">21738 16312 68 0,'0'0'711'0,"0"0"-675"15,0 0-19-15,0 0 1 0,0 0 18 16,0 0-15-16,1 54-20 16,6-16 61-16,0 1-46 15,-3 2-1-15,4 5-16 16,-2-7 1-16,-5 2-49 15,-1-6-115-15,0-7-311 16</inkml:trace>
  <inkml:trace contextRef="#ctx0" brushRef="#br0" timeOffset="-169266.69">21921 16741 748 0,'0'0'141'16,"0"0"-131"-16,0 0-9 15,0 0 90-15,0 0-48 16,0 0-41-16,-9-3-2 15,18 3-2-15,9 0 2 16,7 0-2-16,5 0 11 16,-2 3-11-16,-5 4 2 15,-5-2 0-15,-4 4-9 16,-3 0 11-16,-2 1-2 0,-1 0 0 16,-4 4-2-16,4 3-3 15,-8 1 5-15,0 3-8 16,0 1-2-16,-14-2 3 15,-2 4-2-15,-7-5 6 16,-2-2-19-16,0-5 21 16,-2-1-4-16,6-5 5 15,3-3-11-15,5-3 11 16,-1 0-13-16,7-5-30 16,7-17-136-16,0-2-453 15</inkml:trace>
  <inkml:trace contextRef="#ctx0" brushRef="#br0" timeOffset="-168979.46">22240 16733 760 0,'0'0'55'0,"0"0"-35"16,0 0 21-16,0 0 33 15,0 0-52-15,0 0-12 16,-32 15-6-16,12 8 8 16,0 4-3-16,0-1 25 15,-1 7-24-15,3-2 24 16,6 0-18-16,3 0-11 16,8-1 5-16,1-1-10 0,1-4 0 15,17 3-4-15,12-9-25 16,3-7-57-16,6-11-165 15</inkml:trace>
  <inkml:trace contextRef="#ctx0" brushRef="#br0" timeOffset="-168253.44">20840 16788 270 0,'0'0'144'16,"0"0"-96"-16,0 0 36 15,0 0 0-15,0 0-37 16,0 0-29-16,72 20 23 16,-52-17-40-16,4 4-1 0,2-7-100 15,-2 0-355-15</inkml:trace>
  <inkml:trace contextRef="#ctx0" brushRef="#br0" timeOffset="-168072.41">20720 16860 401 0,'0'0'385'0,"0"0"-385"15,0 0-25-15,0 0 12 16,0 0 11-16,0 0-240 16</inkml:trace>
  <inkml:trace contextRef="#ctx0" brushRef="#br0" timeOffset="-165574.87">24890 12355 619 0,'0'0'43'16,"0"0"-23"-16,0 0 30 0,0 0-12 15,0 0-4-15,0 0 13 16,61-7-47-16,-2 10 22 16,10 1-17-16,5 2 2 15,0 1-7-15,-1-3 0 16,-3 2 0-16,-8-1 1 16,-9-3 10-16,-13 5-11 15,-12-2 0-15,-11-1 1 16,-7-3-7-16,-8-1 6 15,-2 0 0-15,0 3-4 16,0-3 5-16,0 7-1 16,0 6 0-16,0 3 1 15,0 13 10-15,0 7-2 16,-6 8-8-16,-3 13 37 16,3 7-30-16,0 3 0 0,-2 9-8 15,-3 6 6-15,-3-2-10 16,-4 2 4-16,5-6 0 15,-4-6 0-15,4-1 12 16,-2-6-12-16,-3 1 0 16,-1-2 0-16,-2 1-3 15,0-1 4-15,0 5-1 16,-1-3 1-16,1 3 10 16,3-3-11-16,0-5 0 15,5-3 4-15,-2 3-12 0,0-3 8 16,-1-3 0-16,-3-1-2 15,-1-1 12-15,-1-4-11 16,-2 1 1-16,-1 1 0 16,1 2-1-16,0 4 1 15,4 1 0-15,-1 4 0 16,5 3 13-16,2 3-14 16,4 4 1-16,1-1 0 15,1 0-3-15,1-6 3 16,-3-7 0-16,0-10 12 15,-2-3-9-15,-2-2 16 16,0-7-19-16,0 3 8 16,-2 0-5-16,3-5 2 15,0 2-5-15,2 2 0 16,-1-3 10-16,-1 1-10 0,-1-1 0 16,-1-4 1-16,-1 1-10 15,2-3 16-15,-2-2-7 16,3 1 12-16,0 2-2 15,5 1-6-15,-1 4-4 16,2 4 7-16,3 6-9 16,2 3 2-16,-5 3 0 15,1 1-2-15,2 1 13 16,-3-6 6-16,-1 1 1 16,-2-6-4-16,3-4 14 15,3-2-23-15,2 2 1 16,-3 0 3-16,3-2-1 0,-1 5-6 15,2 0-2-15,0 0 3 16,0-2-5-16,0-1 6 16,0-2-4-16,-4-1 17 15,1-4-16-15,-3 4 14 16,0-3-15-16,2-4 12 16,1 4-12-16,0-1 0 15,3 4 0-15,0 4 0 16,0-1 12-16,0 3-12 15,0-1 0-15,0-4 1 16,0 0 28-16,0-2-27 16,0 0 11-16,0-2-2 15,0-1-5-15,-3 4-2 16,0-2-4-16,-2 2 2 16,1-1-4-16,1-3 5 0,0 2-3 15,1 5 1-15,1-2 6 16,1-2 4-16,-2 3 12 15,1-6-23-15,-2 1 13 16,-2-1-13-16,2-2 2 16,-1 4-2-16,-2-3 5 15,0 2-5-15,-2-1 0 16,2 0 0-16,-1-3-2 16,3 1 7-16,-1-4-5 15,2-4 0-15,2-2 5 0,-1-5-5 16,2 0 0-16,0-2 3 15,0-1-7-15,0-2 6 16,0-4-2-16,0-2 0 16,0-1 6-16,0 1-6 15,0-1 0-15,0 0 1 16,0 0-3-16,0 0 2 16,0 0 0-16,0 0 0 15,0 0 2-15,0 0-6 16,0 0 4-16,0 0 0 15,0 0-7-15,0 0 8 16,0 0-1-16,0 0 0 16,0 0 5-16,0 0-5 15,0 0 0-15,0 0 1 16,0 0-8-16,0 0 8 0,0 0-1 16,0 2 0-16,-13 0-9 15,-16 1 6-15,-12-2-27 16,-6-1-39-16,-6 0 22 15,-1 0-34-15,5-1-27 16,1-8-143-16,12-7-353 16</inkml:trace>
  <inkml:trace contextRef="#ctx0" brushRef="#br0" timeOffset="-156837.4">26624 12355 532 0,'-3'-4'13'16,"3"4"-13"-16,0 0 2 15,0-3 71-15,-1 3 31 16,1 0-57-16,0 0 6 16,0 0-6-16,0 0-25 15,0 0 32-15,0 0-34 16,0 0-7-16,0 0 13 0,0 0-20 16,0 0-6-16,0 0 0 15,0 0-7-15,0 0-3 16,0 3 10-16,0 12 0 15,0 4 5-15,0 8 1 16,0 5 3-16,0 11 2 16,3 0-3-16,3 3 10 15,3 4-12-15,-2-3 3 16,-1 6-2-16,-1-2 3 16,-4 2-6-16,-1 3-2 15,0-3 11-15,0-3-3 16,0-3-10-16,0-2 3 0,0-5-6 15,0 1 10-15,0-5-7 16,5 0 4-16,-2 1 9 16,1-1-7-16,-4 3-6 15,0-2 0-15,0-1 2 16,0 3 8-16,0-6-10 16,0 4 0-16,0-1 15 15,0 0-16-15,0 4 1 16,0-1 0-16,0-2-3 15,0-1 11-15,0 0-8 16,0-2 0-16,0-2 10 16,0 2-9-16,0 2-1 15,-4-2 5-15,-2-1-5 0,0 2 6 16,1 1-6-16,-1 2 0 16,2-6 12-16,-2 2-14 15,3-2 2-15,0-1 0 16,0-2-7-16,-2 0 11 15,1 0-4-15,-1 5 7 16,0-4 1-16,0 6 2 16,1 0 7-16,2 4-16 15,-1 0 3-15,0-2 2 16,3 4-6-16,0 0 0 16,0 2 11-16,0 1-15 15,0 2 4-15,0-5 0 0,0-2-9 16,0 0 18-1,0-5-9-15,0 0 0 0,0-3 5 16,-2 1-7-16,-2 0 2 16,2 3 0-16,-2 1-5 15,0 2 6-15,1-2-1 16,-2 2 0-16,-1-2 7 16,2-1-9-16,-2 1 2 15,0-2 0-15,0 2-6 16,0 3 12-16,0-4-6 15,1 0 0-15,-2 5 10 16,1-4-17-16,3 1 7 16,-1-1 0-16,-1-1-3 15,0-3 10-15,0 6-7 16,2-3 7-16,-2 4-2 16,2 1 7-16,0 2-12 15,0 1 4-15,0-1-3 0,0 2 7 16,0 0-8-16,-1-3 0 15,-1 5 7-15,1-3-9 16,-2 2 2-16,1 0 0 16,1-3-5-16,-3-1 10 15,2-4-5-15,1 1 1 16,1 0 10-16,1 1-12 16,1-1 1-16,-3 2 0 15,1 1 2-15,-1 1-2 16,-2-2 0-16,3-2 0 0,0-1 9 15,0-1-10-15,-1 3 1 16,1 3 0 0,0 0-8-16,0-3 17 0,0 2-9 15,-1 2 0-15,2-5 2 16,-1-3-2-16,0-2 0 16,0-1 2-16,1-7-5 15,1-1 6-15,-1-2-3 16,1-1 0-16,-1 0 6 15,1-2-8-15,-1 2 2 16,-1 0 0-16,2 0-5 16,-2-2 11-16,0-3-6 15,3-3 0-15,-1-5 6 0,1 1-11 16,0-7 5 0,0 3 0-16,0 2-7 0,-2-6 12 15,2 5-5-15,0-4 0 16,0-3 6-16,0 0-10 15,0 0 4-15,0 0 0 16,0 0-1-16,0 0 2 16,0 0-2-16,0 0-3 15,0 0-1-15,0 0 1 16,5-3 4-16,2-1 0 16,-1 1-5-16,1 1 12 15,3-5-7-15,4 3 0 0,4-1 1 16,6 4-10-16,7-6 9 15,4 4 0-15,5 0-4 16,2 3 7-16,1 0-3 16,-1 0 0-16,-2 0 2 15,-1 0-5-15,-4 0 3 16,0 0 0-16,2 0-4 16,2 0 13-16,6 0-9 15,0 0 0-15,4 0 2 16,0 3-8-16,-1-3 6 15,-1 3 0-15,-2 1-5 16,1-1 10-16,-4-2-5 16,-1-1 0-16,0 1 5 15,-1-1-10-15,-1 1 5 16,3-1 0-16,0 0-6 16,2 0 15-16,4 3-9 15,1-3 0-15,5 3 3 0,-2 0-10 16,2-1 7-16,-2 1 0 15,-4-1-4-15,-2-2 12 16,1 0-8-16,-1 0 0 16,2 0 1-16,7 0-11 15,1 0 10-15,4 0 0 16,0 0-3-16,-4 0-6 16,-1 0 8-16,-1 1-1 15,-3 2 1-15,0-3-6 16,-3 3 7-16,1-3 0 0,0 0-6 15,-1 3 14-15,5-3-8 16,4 2 0-16,4 6-1 16,5-4-6-16,-1 1 7 15,3 3 0-15,-3-4-4 16,1 1-7-16,-2 0 11 16,3 1 0-16,-1-4-4 15,-2-2-7-15,-4 0 11 16,-4 2 0-16,-1-2-10 15,2 0 15-15,2 0-5 16,3 0 0-16,-1 2-6 16,3-2 0-16,-1 0-6 15,-2 0-6-15,-2 3 17 16,0-3-4-16,-3 4 3 0,-2-3 2 16,-3 0 0-16,-2 3-8 15,-1-4 8-15,4 3 0 16,3 1-1-16,3 0 10 15,3-1-8-15,-1 0-1 16,-3 0-5-16,-2 0 0 16,-7 0 3-16,2 2 2 15,0-2-2-15,0 3 12 16,5 1-11-16,-1-2 1 16,4 3 0-16,2-1-5 15,1 0 5-15,3 1 0 16,5-1-2-16,-2 0 7 15,0-1-5-15,2 1 0 0,-5-3 8 16,5 1-12-16,2-2 5 16,5 2-1-16,2-2 0 15,1 0 2-15,0 0-2 16,2 3 0-16,-1 2 3 16,2-1-9-16,-6 0 6 15,0-2 0-15,-6 3-1 16,-3-8 8-16,1 0-1 15,-2 0-6-15,6 0 6 16,2 0-8-16,6 0 2 16,0 0 0-16,-8 0-1 0,-8 0 0 15,-10 0 1 1,-9 0 0-16,-4 0 0 0,-2 0 0 16,-1 0 0-1,0 0 0-15,7 0 0 0,6 0 7 16,0 0-7-16,-11 0 0 15,-14 0-6-15,-17 0 1 16,-1 0 5-16,-8 0 0 16,0-5-1-16,0 2 10 15,0-2-8-15,0-2-1 16,0 0 4-16,0 4-8 16,0-4 4-16,0 3 0 15,0 0-4-15,0 2 9 16,0 2-6-16,0 0 1 0,0 0-3 15,0 0-3-15,0 0 6 16,0 0 0-16,0 0-1 16,0 0 4-16,0 0-3 15,0 0 0-15,0 0 2 16,0-3-4-16,0 3 4 16,0 0-2-16,0 0 5 15,0 0 0-15,0 0-1 16,0 0-4-16,0 0-8 15,0 0 8-15,0 0-91 16,0-8-265-16</inkml:trace>
  <inkml:trace contextRef="#ctx0" brushRef="#br0" timeOffset="-153086.35">32535 17880 261 0,'0'0'109'16,"0"0"-89"0,0 0 39-16,0 0 9 0,0 0-27 15,0 0-1-15,0 0-14 16,3 0-2-16,-1 0 17 15,-1 0-19-15,-1 0 4 16,0 0 2-16,0 0-8 16,0 0 28-16,0 0 4 15,0 0-22-15,0 0 3 16,0 0-18-16,0 0-4 16,0 0 6-16,0 0-16 15,0 0 16-15,0 0-14 16,0 0-2-16,0 0 17 15,0 0-13-15,0 0 11 0,0 0 6 16,0 0-16-16,0 0 15 16,0 0-14-16,0 0-6 15,0 0 22-15,0 0-6 16,0 0 22-16,0-2-1 16,0-2-22-16,0-2 3 15,2-4-18-15,0-4-1 16,-1 0 17-16,2-1-15 15,0-5 3-15,4-6 8 16,-2 0-9-16,2-4 1 16,1 1-5-16,-1-2 0 15,4-2 2-15,-2 3 6 16,0-2-6-16,-1-2 5 0,1-1-1 16,1-5-3-16,1 2-3 15,0-7 0 1,-1 2-6-16,2-3 9 0,-1 0-3 15,-2 2 0-15,1-6 5 16,-1 4-6-16,-1 0 1 16,2 0 0-16,-4 3-3 15,0 0 3-15,1-1 0 16,2-1 0-16,0 0 3 16,3-5-10-16,0 3 4 15,0 5 3-15,0 2-9 16,0 4 16-16,-2 2-7 0,-2 1 0 15,0-2 0-15,-1-3-2 16,-3-4 2-16,4-5 0 16,0-5-6-16,6-5 7 15,4-4-2-15,0 0 1 16,0-5-16-16,-2 11 10 16,-4 2 6-16,-3 9 0 15,-5 5-8-15,1 5 9 16,-2 1-1-16,1 1 0 15,-1-1 5-15,0-8-9 16,0-1 4-16,-1-2 0 16,-1-2-9-16,2 4 8 15,0 5 1-15,2 4-3 0,-4 7 3 16,1-4-9-16,-2 7 9 16,0 4-11-16,0-1 6 15,0 3-4-15,0-3 9 16,0-3 0-16,0 0 7 15,0-5-12-15,4-1 5 16,2 0 0-16,-1-7-5 16,2 2 6-16,-1 2-1 15,1-5 0-15,-1 4 4 16,-1-2-8-16,1-5 4 16,-2-1 0-16,0 2-7 15,0 0 9-15,-1 2-2 0,1 1 0 16,-1 2 6-1,0 1-11-15,0 7 5 0,-1-3 0 16,1 2-7-16,-2 4 11 16,1-4-4-16,-2 1 0 15,0-3 4-15,0 1-15 16,0 2 11-16,0 1 0 16,0 1-7-16,0-2 8 15,0 2-1-15,3-3 0 16,-3 2 1-16,4 1-11 15,-1-2 10-15,-3 2 0 16,3 2-4-16,-2-2 5 16,-1 2-1-16,0-2 0 15,0 1 7-15,0 0-15 16,0 4 8-16,0 2 0 0,0 0-4 16,0 4 6-16,0 4-2 15,0 1 0-15,0 5 8 16,0 0-12-16,0 3 4 15,0 0 0-15,0 0-13 16,0 0 11-16,0 0 0 16,4 0-2-16,9 0-7 15,11 0 6-15,12 0 5 16,10 9 0-16,3-1-12 16,5 6 8-16,-5-5 4 15,-9-2-4-15,-11 2-2 16,-15-3-3-16,-6-3 9 0,-8-1-5 15,0-2-6-15,0 0 8 16,0 0 3-16,0 0 0 16,0 3 7-16,1 2-16 15,7 2 9-15,4 3 0 16,4 4-10-16,7-2 14 16,-1 5-4-16,-2 0 0 15,-1-4-5-15,-7 3-3 16,-5-4 7-16,1 0-2 15,-8-2-9-15,0 2 12 16,0 1 0-16,-9 1 0 16,-2 2 5-16,-1 1-9 15,-1 0 4-15,1 3 0 0,0 2-3 16,-1 2 9-16,2 3-6 16,-4 6 3-16,-1-2 7 15,-4 3-10-15,1 3 0 16,-3 1 0-16,-2 3-1 15,0-4 13-15,-1 1-12 16,1-1 0-16,6-3 7 16,-1-2-10-16,3 5 3 15,2-2 0-15,0 1 3 16,-1 2 1-16,0-1-4 16,-1-3 4-16,1 3 7 15,0 1-8-15,3 0-3 16,-2-1 1-16,1 0-3 15,4-2 5-15,-1 2-3 0,3-5 0 16,-3 2 4 0,4-1-6-16,-1 0 2 0,0 0 0 15,-2 1-5-15,-4-1 7 16,0 1-2-16,-3 0 0 16,4 0 11-16,1 2-14 15,1 0 3-15,4-2 0 16,-1-2 0-16,2 2 3 15,1-1-3-15,1-4 0 16,-1 1 6-16,1 0-7 16,-2-1 1-16,-1 4 0 15,-5 4-6-15,0 2 10 16,-3 1-4-16,-1 3 0 0,2 0 11 16,0-4-11-1,0-2 0-15,4-1 5 0,-1-3-11 16,1 0 11-16,2 0-5 15,-4 0 0-15,2-3 6 16,-1-3-10-16,-3 2 4 16,-1 2 0-16,-1 0-2 15,0 3 7-15,-1 3-5 16,2-3 0-16,2 0 13 16,-1-1-14-16,4-6 1 15,1 0 0-15,0-8-5 16,2 5 8-16,-2-5-3 0,2 1 0 15,-1 1 8 1,1 1-13-16,0 0 5 0,1 3 0 16,1-3 1-16,1-2 3 15,0-5-4-15,0-5 0 16,3-5 5-16,0-2-10 16,0-3 5-16,0 0 0 15,0 0 21-15,0 0-15 16,-1 0 17-16,-2-10-23 15,-2-10-13-15,-3-13-106 16,5-16-274-16</inkml:trace>
  <inkml:trace contextRef="#ctx0" brushRef="#br0" timeOffset="-151234.46">33553 14354 142 0,'0'0'59'16,"0"0"-10"-16,0 0 51 16,0 0-89-16,0 0-6 15,0 0-1-15,24-84-2 16,-15 74 35-16,-1 5-31 0,0-2 8 16,-2 0 7-16,-1 0-15 15,-2-2 16-15,2-4-18 16,-5-1 6-16,2 0 6 15,-2-2-11-15,0 2 10 16,0-1 3-16,0 5-16 16,0 3 40-16,0 5-18 15,0 2 6-15,0 0 7 16,0 0-32-16,0 0-2 16,0 0-3-16,0 0-11 15,0 0 9-15,0 9 2 0,0 4 0 16,0-1 35-1,0 5-14-15,0 4 4 0,0 2 10 16,0 3-31 0,0 1 25-16,0 2-4 0,-3 1-14 15,-1 2 26-15,-2 0-35 16,-1 2 14-16,3 0 36 16,-1-1-52-16,-2 1 11 15,1-2-6-15,0-3-3 16,-3 2 5-16,-1-2 4 15,-1-5-10-15,-1 3 2 16,-2-2 9-16,-3 2-4 16,1 0-7-16,1 1 7 0,0 3 9 15,3 2-12 1,-3-1-1-16,3-3-4 0,-1 2 8 16,4-5-11-16,0 1 3 15,0 0 0-15,-2-5-7 16,1-2 17-1,-2 3-10-15,0-5 0 0,-6 2 9 16,3 2-9-16,-1 2 0 16,4-1 0-16,-2 2-2 15,3-1 8-15,1-1-6 16,3 0 0-16,0 1 8 16,1-5-12-16,3 1 4 15,-2 0 0-15,1-3-3 16,-2 2 10-16,-1-2-7 0,0 2 0 15,3-2 11 1,-1 0-14-16,-1 5 3 0,2-2 0 16,-3 0-5-16,1 0 6 15,0 0-1-15,1 4 0 16,0-5 5-16,0 1-8 16,0-3 3-16,1 2 0 15,-1-2-4-15,2-1 13 16,0 4-9-16,2-1 0 15,1 4 8-15,-2 0-11 16,2 1 3-16,0-5 0 16,-1 1-3-16,1 0 9 15,-3 0-6-15,-1-1 0 16,0 1 3-16,0-3-7 16,-1 0 4-16,4 3 0 0,-1-5-5 15,1 2 11-15,1 0-6 16,-2-3 0-16,2 2 8 15,0 0-13-15,0-3 5 16,0 4 0-16,0-4-2 16,0-1 9-16,0 0-7 15,0 1 0-15,0-1 2 16,0 2-5-16,0-1 3 16,0 1 0-16,-1-4-4 15,1 6 9-15,0-3-5 16,0 1 0-16,0 5 5 15,0-4-8-15,0 4 3 0,0 0 0 16,0-2-2 0,0 0 7-16,0-2-5 0,0-1 0 15,0-1 5-15,0-6-9 16,0-3 4-16,0-3 0 16,0-1-4-16,0 0 14 15,0 0-12-15,0 0 2 16,0-11-71-16,-2-17-226 15</inkml:trace>
  <inkml:trace contextRef="#ctx0" brushRef="#br0" timeOffset="-149745.85">33274 15129 126 0,'0'0'24'0,"0"0"-18"15,0 0 12-15,0 0 7 0,0 0 27 16,0 0 42-16,0 0-67 16,1-43 22-16,-1 40-11 15,0 0-28-15,0-1 0 16,0-2-10-16,0-1-8 16,2 1-28-16,4-7-51 15,6 0-30-15,0-4-29 16</inkml:trace>
  <inkml:trace contextRef="#ctx0" brushRef="#br0" timeOffset="-148278.58">33671 14354 299 0,'0'0'99'15,"0"0"17"-15,0 0-9 16,0 0-26-16,0 0-23 16,0 0-35-16,6-7-12 15,-5 7-11-15,-1 0-1 16,0 7-3-16,0 10 8 16,0 3 7-16,0 2 9 15,0 4 0-15,0 4 12 16,0 3-19-16,0 4 20 15,0 2 11-15,-9 3-39 16,-3 2 5-16,-1 3-9 16,1-1 9-16,1 2-14 15,1-1 4-15,1-8 0 16,1 3 0-16,-2-8 8 0,0 0-8 16,-1-4 0-16,-4 0 6 15,3-5-4-15,1 1-1 16,-3-1-1-16,5 0 7 15,-1-4 0-15,1 5-1 16,3-3-6-16,1 0 3 16,-2 1-8-16,4-5 5 15,0 2 0-15,-2 1 0 16,1-2 9-16,-1 2-9 16,-1-1 0-16,1-1 1 15,-3 0-7-15,4-1 6 0,-1 1 0 16,-1-1-2-1,3 5 10-15,-1 0-8 0,1-4 0 16,0 5 3-16,0 3-8 16,-2-6 5-16,1 4 0 15,-1 1-1-15,-2-1 5 16,-2 4-4-16,1-7 0 16,1 4 5-16,0-1-11 15,2 3 7-15,2-2-1 16,-1 6 0-16,0-2 10 15,3 2-10-15,1 0 0 16,0 2 2-16,0-1 2 16,0 4-4-16,0-4 5 0,0 0-1 15,0 1 6 1,0-2-8-16,0-2-2 0,-3 1 1 16,3 1-3-16,0-3 2 15,0-1 0-15,0-1 0 16,0 2 10-16,0-2-13 15,0-1 3-15,0 0 0 16,0-3-2-16,0 1 2 16,0-2 0-16,0-1-2 15,0 3 12-15,-3-3-10 16,0-2 0-16,-1-2 0 16,1 4-4-16,1 2 4 15,1-5 0-15,1 3 0 16,0 2 5-16,-2-2-5 0,-1 0 0 15,0 1 0-15,-1-1-5 16,-1 1 5-16,2 1 0 16,-1 1 0-16,-2 3 5 15,1-2-5-15,-1 4 0 16,-1 1 1-16,-2 0-6 16,2-4 8-16,-4-1-3 15,-1-3 3-15,0 4 5 16,2-5-3-16,1 1-5 15,3 3 5-15,-2-2-6 16,4 1 1-16,-1 3 0 16,1-2 2-16,1 1 7 15,0 4-9-15,-1-7 15 0,-2 3-7 16,-2 0 8 0,-1-1-14-16,2 0 7 0,-1-2-7 15,4-4 6-15,1-3-8 16,1 0 0-16,2-2 3 15,0-1-8-15,0-1 5 16,0 0 0-16,0 1 3 16,-4 2 1-16,1-2-3 15,0-2-1-15,0 1 6 16,1-4-7-16,1-1 1 16,1-4 0-16,0-2-1 15,0-2 8-15,0 0-5 16,0 0 0-16,0 0-1 15,0 0 9-15,0 0-6 0,0 0-4 16,0 0 6-16,0 0-5 16,0 0 16-16,0 0 2 15,0-17-19-15,6-8-6 16,-1-5-103-16,-5-7-205 16</inkml:trace>
  <inkml:trace contextRef="#ctx0" brushRef="#br0" timeOffset="-145644.24">31624 17779 144 0,'0'0'236'0,"0"0"-135"16,0 0 17-16,0 0-24 15,0 0-39-15,0 0-14 16,2 0-12-16,-1 0 9 16,-1 0 14-16,0 0-23 15,2 0 7-15,2 0 7 16,1-3-36-16,1-7 4 15,-1-4-6-15,1 2-2 0,0 1 2 16,-1-5-1-16,1 2-4 16,-3 0 17-16,4-1-16 15,-4 0 15-15,2 0-16 16,-1-2 2-16,-1-2 1 16,0-4 2-16,0-2-5 15,-1-2 0-15,-1 3 4 16,-1-6-4-16,0 4 0 15,3-1 1-15,-3-4-5 16,0 2 7-16,0-3-3 16,0-5 0-16,0-2 2 15,0-8-8-15,0-3 6 0,0 1-5 16,0 3-2-16,0 8 7 16,0 6 0-16,0 3 11 15,0 2-6-15,0-1 4 16,0-1-7-16,3-3-2 15,2-4 5-15,1-7-4 16,-2-4-1-16,1 2 0 16,2 1 2-16,-1 5-6 15,1 0 4-15,1 5 0 16,-2 5-2-16,0-1 3 16,-2 2-1-16,1-1 0 15,-4-3 2-15,1-8-6 16,-2 1 4-16,1-11 0 15,-1 1-9-15,0-5 3 0,0-1-1 16,0 4 6-16,2 5-10 16,-2 10 11-16,0 7 0 15,1 9 1-15,2-2-8 16,-1 3 7-16,-1 0 0 16,2-8-2-16,0 1-7 15,-3-6 4-15,1-2-6 16,-1-3-17-16,2 4 28 15,-1 7-15-15,1 6 15 16,0 0 0-16,-1 8 5 0,1-2-5 16,-1 4 0-1,1-3 1-15,-1 0-5 0,1 0 4 16,-1 0 0-16,-1-4 0 16,0 1-2-16,2-1-5 15,-1 0 7-15,4-1 0 16,0 3-9-16,0 2 10 15,1-3-1-15,1-1 0 16,5 1 0-16,2 0-2 16,-4-1 2-16,2-3 0 15,-1 3-5-15,-4 0 7 16,2 4-2-16,0 1 0 16,0 5-2-16,6-3-4 15,1 2 6-15,10 0-17 16,2 2 13-16,5-2-20 15,1 2 16-15,-4 3 0 16,-6-4-17-16,-5 6 21 0,-8-2 3 16,-5 1 1-16,0-1-2 15,1 2 5-15,2-6-3 16,1 4 0-16,4 0 5 16,-2 0-12-16,-2 0 7 15,0 3 0-15,-5 0-9 16,-2 0-4-16,-3 12-31 15,0 8 33-15,0 4 6 16,0 5 2-16,-3-3 3 16,-2 4 0-16,2 3-4 15,0 0 5-15,2 9-1 0,1 5 0 16,0 0 9-16,0 5-9 16,-4 5 0-1,-2 2 0-15,1 0-5 0,-2-2 10 16,2-2-5-16,1-1 0 15,-4 1 8-15,4-2-9 16,-2 0 1-16,-2-3 0 16,1-7 9-16,1 3-7 15,0-5 15-15,1 2-3 16,-1-4-12-16,3 3 16 16,2-2-7-16,-2-1-11 15,3-3 29-15,-1 1-23 0,1-4-6 16,-2 3 3-16,1-6 5 15,1 2-5-15,0 3-3 16,-2-3 0-16,2 2 1 16,-1-2 4-16,-1 2-5 15,1 1 18-15,-1-1-10 16,1-2-6-16,-1 1-2 16,2 1 1-16,0-1 10 15,0-4-8-15,0 4-3 16,0 0 1-16,2-1 4 15,-2 0-7-15,0-3 2 16,0 1 0-16,0-7 4 16,0 6-3-16,-6-5-1 15,-2 1 0-15,1 0 8 0,1-3-5 16,3 0-3-16,-2 0 0 16,2 1-2-16,0 0 7 15,2 4-5-15,1-6 1 16,0 4 6-16,0-1-4 15,0 1 2-15,0-2-4 16,0 1 7-16,0-1-2 16,0 3-3-16,0-2 5 15,0 1-5-15,0-2 7 16,0-3-4-16,0 4-5 16,0-7 14-16,0 1-15 15,0 0 7-15,0-3 0 16,0-1 1-16,0-4-7 15,0-6-1-15,0 1 0 16,0-5 0-16,0 0 6 0,0 0-2 16,0 0 14-16,0 0-18 15,0 0 22-15,-9-5-22 16,-4-9-51-16,-13-9-94 16,-7-12-202-16</inkml:trace>
  <inkml:trace contextRef="#ctx0" brushRef="#br0" timeOffset="-143704.9">30885 17636 92 0,'0'0'216'16,"0"0"-161"-16,0 0 36 16,0 0 35-16,0 0-56 15,0 0-25-15,0 0 5 16,0 0-12-16,0 0 30 16,0-3-23-16,0-7-45 15,0 1 5-15,0-4-4 16,0-4-1-16,0-3 0 15,-2-7 7-15,-1-2-9 0,-2-10 2 16,1-2-14 0,-5-3 7-16,-1 3-41 0,1-3 48 15,-1 6-1-15,6 1 6 16,2 1-9-16,2 2 8 16,0 3 10-16,0-3 3 15,2-3-13-15,6 0 0 16,-2 2-4-16,-2-1 9 15,-1-5-13-15,-3 7 4 16,0 2 0-16,0 6 2 16,2-3 2-16,1 9 13 15,1-4-17-15,0 1 9 0,2-2-11 16,2-3 2-16,0-5 0 16,-1-1-2-16,-3 0 2 15,-1-3 0-15,-3 4-2 16,0 3 0-16,0 7-2 15,0 6 4-15,0 0 0 16,0 4 8-16,3-3-4 16,3 2-2-16,2-1-2 15,3 1-2-15,2-3-6 16,3-3 7-16,-1 5 1 16,1 1-6-16,-4 4 9 15,0 0-3-15,-3 4 1 16,2-5 4-16,0 2-8 0,4-5 3 15,3-1 0 1,3 1-4-16,5-1 4 0,-1 3 0 16,3 2 0-16,-3 4-14 15,-2 5 10-15,-4 1 3 16,-1 0-6-16,-4 0 0 16,-1 0-6-16,-3 10 2 15,1 1 11-15,-1 5-27 16,-1 1 25-16,0 2-7 15,3 4 6-15,0 4-10 16,-1 3 10-16,-3 6 3 16,-2 0-2-16,-3 1-3 0,-1 1 0 15,-2-1 5-15,0-3 0 16,0 2-3-16,0-3 4 16,0 0-1-16,0-3 1 15,0-1 7-15,-3-2-12 16,0 2 4-16,-2 1 0 15,2 2 18-15,-2 0-14 16,3-3 9-16,1 4 8 16,1-3-15-16,0-1 22 15,0 3-26-15,0 5 1 16,0 0 11-16,0 2-12 16,0-2 12-16,0-1-9 15,0-3 2-15,0 1-9 0,0-1 2 16,0-4 0-1,0 1 7-15,0-3-2 0,0-2-2 16,-3 4 12-16,0-1-14 16,-2 1 27-16,2-1-13 15,0-2-6-15,3-7 11 16,0-2-17-16,0-4 0 16,0-3-3-16,0-7 8 15,0 0-6-15,0-3-2 16,0 0 0-16,0 0-7 15,0 0 7-15,-6 0-32 16,-7-3-91-16,-9-16-332 16</inkml:trace>
  <inkml:trace contextRef="#ctx0" brushRef="#br0" timeOffset="-141729.83">30473 17653 76 0,'0'0'266'0,"0"0"-250"16,0 0-16-16,0 0 1 15,0 0-1-15,0 0 2 16,-2 12-2-16,2-10 15 16,0 1 15-16,0-3 11 15,0 0 6-15,0 0-15 0,0 0 4 16,0 0-4-16,0 0-17 16,-1 3-4-16,-3-2-11 15,-1 4 0-15,0-2 0 16,-1 5-8-16,2-6-9 15,-1 0-18-15,-1 3-8 16,-1 0 13-16,0-3-30 16,0 1-16-16,0-3 25 15,0 0 51-15,4 0 29 16,0 0 19-16,3 0 14 16,0 0 11-16,0 0-45 15,0 0 12-15,0 0 23 16,0 0-19-16,0 0 28 0,0 0-23 15,0 0 6-15,0 0 20 16,0 0-40-16,0 0-6 16,0 0-17-1,0 0-10-15,-2 0 6 0,-1-3-8 16,0 1 0-16,-1 1-8 16,1-3-2-16,0-1 8 15,1 5-2-15,0-2 8 16,2 2-3-16,0 0 8 15,0 0-6-15,0 0 6 16,0 0-3-16,0 0-6 16,0 0 0-16,0 0 10 0,0 0-9 15,0 0-1-15,0-2 0 16,0 2 18-16,0-5-13 16,0 2 2-16,0 0-7 15,-2 1 10-15,0-1-7 16,2 2-2-16,0-2-1 15,0-2 10-15,0 2-9 16,0-2-1-16,0-2 0 16,0 0 7-16,0-3-10 15,0 0 3-15,0 1 0 16,-1-1 0-16,-1 0 4 16,1 0-4-16,1-1 0 15,-2-1 6-15,2-1-8 0,-1-4 2 16,-1 1 0-1,2-9-9-15,-1 1 8 0,1-4 0 16,0 4 1-16,0 4-9 16,0 5 5-16,0-1 4 15,0 5-3-15,0 2-5 16,0-4 7-16,0-1 1 16,0-3 0-16,3 1 3 15,3-6-10-15,3 0 7 16,0 2-9-16,1 5 3 15,0 2-1-15,-1 6 7 16,-1 1-3-16,1-3-3 0,1 7 3 16,1-3 3-1,-2 2 0-15,3-2-8 16,-3 3 10-16,-2 1-2 0,0-2 0 16,-4 3-7-16,0 0 3 15,-3 0 1-15,0 0-11 16,3 0 14-16,0 6-7 15,5 2 7-15,1 1-1 16,0 1 10-16,1 0-9 16,2 0 0-16,-1-1-3 15,-1-2-2-15,0 0 5 16,-2 0 0-16,-1 0 0 16,-2 1-1-16,-2 2-5 15,3-3 4-15,-5-1 2 16,1 2-7-16,1 2 11 0,0-4-4 15,0 3 0-15,-2-1 3 16,1 1-6-16,-1 2 3 16,2-1 0-16,-1 2-1 15,1-2 8-15,-2 2-7 16,1 3 5-16,2-2 2 16,-3 1-3-16,-1 2-4 15,0-3 2-15,0-3-5 16,0 4 6-16,0-4-3 15,0 1 0-15,0 1 6 16,2 1-8-16,-1-4 2 16,1 4 0-16,0-3-3 0,-1-3 10 15,1 0-7-15,-2-1 1 16,0-3 8-16,0 0-8 16,1 1-1-16,-1-2 3 15,0 6-14-15,0-5-19 16,0 2-123-16,0-5-198 15</inkml:trace>
  <inkml:trace contextRef="#ctx0" brushRef="#br0" timeOffset="-139863.83">29706 17670 139 0,'0'0'218'16,"0"0"-211"-16,0 0 16 15,0 0-3-15,0 0-18 16,0 0-2-16,-4 0 7 16,2-5 5-16,1 5 44 15,-1-3-7-15,-1 3 7 0,2-2-37 16,-4 2-17-1,1-3-4-15,-3 0 6 0,-1 2-4 16,0-4 0-16,1 0 3 16,2 2-3-16,1-1 12 15,0 2-4-15,2 2 0 16,1-1-1-16,-1 1-4 16,0 0 7-16,1 0-4 15,-1 0-5-15,-1-2 1 16,2 2 17-16,-1-3 11 15,1-1-15-15,-1 3 16 16,1 1-11-16,-2-3-20 0,1 3 10 16,1-4-10-1,-1 3 0-15,0 0 11 0,0-6-4 16,-1 4 6-16,0-5-6 16,0-1 1-16,-1 3-5 15,1 2-3-15,1-3 0 16,-1 1 15-16,0 1-13 15,-1 2-2-15,1-2 0 16,0-2 7-16,1 0-12 16,-1-1 5-16,3-4 0 15,-1 0 2-15,-1-3 4 16,2 3-6-16,-1 3 0 16,1-2 4-16,0 2-3 0,0 1-1 15,0-1 0 1,0-1-10-16,0-4 13 0,0 2-3 15,0-2 0 1,0-5-11-16,1 0 7 0,4-6-14 16,-2 2 17-16,0 3-10 15,-2 0 21-15,-1 1-10 16,0 3 0-16,0 2 3 16,4-3-5-16,1-2 2 15,3-1-1-15,1-8-7 16,1-2 6-16,3-1 2 15,0-2 0-15,1 9 4 16,-3 2-8-16,-3 7 4 16,-3 8 0-16,0 2 6 15,-4 2-3-15,2 0 4 0,0 0-6 16,2 0 7-16,3-5-5 16,1-1-3-1,0-1 2-15,5 2 0 0,-2-1 2 16,0 3-4-16,1 1 0 15,-5 2 1-15,-1 3-6 16,0 0 3-16,-2 0 2 16,2 0-8-16,1 0 18 15,4 0-10-15,0 0 0 16,3 0 3-16,4 0-2 16,0 3-1-16,-1 5 0 15,0 2 1-15,1-1-1 16,-5 2 0-16,2 3 0 15,-4 1 0-15,-1-1-2 0,-2 2 2 16,-3-3-1-16,-2 2-3 16,-1 4 4-16,0-4 0 15,-1 6 9-15,-1 1-6 16,1 2 6-16,-1 3-7 16,1 0 5-16,-1 3 21 15,1-2-27-15,2 1 24 16,-1 2-12-16,0-4-10 15,1 2 14-15,3-3-14 16,-1-1 1-16,1 0 14 0,-1-3-18 16,1 3 15-1,-1-3-11-15,-3 5 3 16,0-1-7-16,-3 6 0 0,0-1-1 16,0 2 1-16,-1-5-70 15,-4-8-92-15,1-6-27 16,-1-10-364-16</inkml:trace>
  <inkml:trace contextRef="#ctx0" brushRef="#br0" timeOffset="-139674.33">30091 17596 501 0,'0'0'170'0,"0"0"-165"15,0 0 10-15,0 0 14 16,0 0-29-16,0 0-17 16,0-1-45-16,0 1-45 15,-3 0-330-15</inkml:trace>
  <inkml:trace contextRef="#ctx0" brushRef="#br0" timeOffset="-134794.59">26630 12533 648 0,'0'0'29'0,"0"0"-29"15,0 0 0-15,0 0 19 16,0 0-15-16,0 0 33 15,0 0-23-15,588-12-12 16,-413 31 10-16,21 7-6 16,9 1 1-16,-2 2 0 15,-7 0 8-15,-14 2-20 0,-8-4 5 16,-12-1 0-16,-5-6 1 16,-5 0-1-16,-5-8 0 15,1-2 1-15,1-3 15 16,-4-4-21-16,0 1 5 15,-10-4 0-15,-9 0-4 16,-16 0 8-16,-13 0-4 16,-19 0 0-16,-11 0 8 15,-9 0-13-15,-6 0 5 16,0 3 0-16,5 1 0 16,8 2 6-16,15 4-5 15,9 0-1-15,1 4 0 0,1-1-2 16,-3 4 2-16,0-2 0 15,3 2-5 1,-2-1 7-16,-2-5-2 0,-8 1 0 16,-5-5 7-16,-7-4-7 15,-8 0 0-15,-4-3 0 16,-6 0-1-16,-1 0 6 16,-2-9-5-16,-4 2 0 15,-2 1 4-15,2 3-7 16,-7 3 3-16,1 0 0 15,-1 0-8-15,-5 0 9 16,-4 0-1-16,-2 0 0 16,-7 3 6-16,-3-3-10 15,-1 3 4-15,1-3 0 0,1 0-2 16,5 0 8-16,-1 1-6 16,4 1 0-16,0 1 9 15,1 2-16-15,6 3 7 16,3 3 0-16,3-1-3 15,1 3 6-15,3 0-3 16,-1-1 0-16,-5 0 7 16,-1-2-10-16,-5-5 3 15,1-1 0-15,1-1 2 16,2 0 4-16,7 1 8 16,9-4 1-16,-2 0-9 15,2 0-1-15,-6 0-5 16,-4 3 0-16,-3-3 2 0,-4 0 5 15,-3 0-7 1,-2 0 10-16,-2 0-4 0,4 0 6 16,3 0-10-16,4 0 3 15,3 3-1-15,3-3-1 16,-2 3-3-16,-5-2 0 16,0-1 13-16,-11 0-18 15,-4 2 5-15,-3-2 0 16,2 5 0-16,-2-5 4 15,3 3-4-15,3 3 0 16,2-3 10-16,2 0-14 16,6 5 4-16,1-2 0 15,-2-3-5-15,-4 4 12 16,-6-7-7-16,-5 1 0 0,-7-1 9 16,-3 0-10-16,-3 0 1 15,1 0 0-15,-1 0 24 16,0 0-24-16,0 0 3 15,5 0-1-15,-8 0 12 16,0 0-10-16,0 0-4 16,0 0 0-16,0 0 19 15,0 0-14-15,0 0-3 16,0 0-2-16,0 0 12 16,0 0-13-16,0 0 2 0,0 0 0 15,0 0 36-15,0 0-29 16,0-1 14-1,0 1 7-15,0 0-29 0,0 0 23 16,0 0-23-16,0 0 0 16,0 0-8-16,-2 0-7 15,-17-10-78-15,-32-26-302 16</inkml:trace>
  <inkml:trace contextRef="#ctx0" brushRef="#br0" timeOffset="-117604.71">972 11543 957 0,'-6'0'27'16,"6"0"-19"-16,0 0-8 15,0 0 0-15,0 7-9 0,0 18 7 16,12 18-1-16,3 7 3 16,-3 0 13-16,9 3-6 15,-3-3-7-15,7-5 7 16,2-2 2-16,6-13-4 16,4-7-5-16,0-13 0 15,-7-10-8-15,0 0 20 16,-12-22-8-16,0-15 26 15,-11-7-30-15,-4-2 25 16,-3-3-22-16,0 5 0 16,0 4 11-16,0 15-10 15,0 14 12-15,2 8-16 16,4 3 0-16,7 25-17 16,9 13 7-16,4 9 10 0,4 6-9 15,1-4 12-15,-1-4-6 16,-3-14-5-16,-2-8-22 15,-6-16 25-15,-5-7-11 16,-1-14 16-16,-4-25 47 16,-3-14-24-16,-3-6 11 15,-3-8 11-15,0-2-19 16,0-4 6-16,2 8-32 16,1 11 4-16,7 17-14 15,-4 17 10-15,0 15-17 0,3 5-58 16,3 5-200-1,-3 15 22-15</inkml:trace>
  <inkml:trace contextRef="#ctx0" brushRef="#br0" timeOffset="-117130.02">1606 10942 783 0,'0'0'104'0,"0"0"-70"16,0 0-18-16,0 0 18 15,0 0-15-15,0 0-18 16,257-73-1-16,-186 69 0 16,-5 2-54-16,-14 0-146 15,-12-6-169-15</inkml:trace>
  <inkml:trace contextRef="#ctx0" brushRef="#br0" timeOffset="-116939.53">1918 10833 228 0,'0'0'626'0,"0"0"-598"0,0 0-21 15,0 0 31-15,0 0-37 16,0 0-1-16,-15 89 28 15,24-47-26-15,6 5 9 16,4 6-11-16,-1 0-83 16,-6-2-97-16</inkml:trace>
  <inkml:trace contextRef="#ctx0" brushRef="#br0" timeOffset="-116417.92">2025 11318 793 0,'0'0'89'15,"0"0"-75"-15,0 0-9 16,0 0 26-16,0 0-22 16,0 0-2-16,188 17-6 15,-146 2 9-15,-6 5-10 16,-4 5 0-16,-9 3 0 16,-7 5-10-16,-8 1 3 15,-5-2-5-15,-3-1 2 16,-3-2-1-16,-18-5 4 0,-7-3 7 15,-5-6-21-15,-3-4 19 16,2-5-7-16,4-4 9 16,6-6-1-16,18 0-40 15,6-13-20-15,30-11-235 16</inkml:trace>
  <inkml:trace contextRef="#ctx0" brushRef="#br0" timeOffset="-116215.47">2610 11282 655 0,'0'0'179'0,"0"0"-171"15,0 0 39-15,0 0 12 0,0 0-36 16,0 0 11 0,-148 96-32-16,135-44 15 0,1 4-4 15,6 4-5-15,6-8-3 16,0-2-5-16,16-5-31 15,14-13-101-15,9-10-284 16</inkml:trace>
  <inkml:trace contextRef="#ctx0" brushRef="#br0" timeOffset="-116027.97">2877 11456 1053 0,'0'0'41'0,"0"0"-33"16,0 0 12-16,0 0-20 15,0 0-6-15,0 0-14 16,279-29-137-16,-221 29-148 16</inkml:trace>
  <inkml:trace contextRef="#ctx0" brushRef="#br0" timeOffset="-115869.86">2941 11701 898 0,'0'0'180'0,"0"0"-169"0,0 0 4 16,0 0 8-16,0 0-23 15,0 0-48-15,197-62-252 16</inkml:trace>
  <inkml:trace contextRef="#ctx0" brushRef="#br0" timeOffset="-115074.47">4516 10975 825 0,'0'0'51'15,"0"0"-29"-15,0 0 27 16,0 0 15-16,0 0 9 16,0 0-73-16,-3-33-2 15,21 59-5-15,9 14 7 16,6 9 14-16,3 11 1 16,2 2-14-16,-2-3 9 15,0-3-8-15,0-6-2 16,-5-14 0-16,-4-6 8 15,-5-15-8-15,-8-13 0 16,-4-2 2-16,-1-17 24 16,5-18 17-16,2-10-19 15,-1-3-3-15,3-5-19 16,1-3 20-16,1 2-19 0,-1-1 2 16,0 9-1-16,-5 12-4 15,-5 11 0-15,-6 14-1 16,1 5-8-16,-4 4 9 15,0 0-55-15,0 16-52 16,3 9-37-16,-3 1-79 16</inkml:trace>
  <inkml:trace contextRef="#ctx0" brushRef="#br0" timeOffset="-114745.81">5228 11364 974 0,'0'0'31'0,"0"0"-23"16,0 0 22-16,0 0-8 15,0 0-19-15,0 0-3 0,6 92 0 16,-6-51 2 0,4 2 5-16,-4-1-14 0,0 4 6 15,0-9-121-15,-15-6-237 16</inkml:trace>
  <inkml:trace contextRef="#ctx0" brushRef="#br0" timeOffset="-114086.89">4668 12167 602 0,'0'0'172'0,"0"0"-172"16,0 0-13-16,0 0 13 15,0 0 26-15,0 0-16 16,30 138 9-16,-10-97-10 16,-1-4 2-16,3 2-5 15,-2-6-6-15,-1-1 2 16,-1-8 2-16,-3-7 0 0,-2-8-4 15,1-9 17-15,-2 0 9 16,7-16 59-16,2-14-12 16,4-10-41-16,-2-3 11 15,2-7-39-15,-1-3 4 16,-2-5-4-16,-5 4 7 16,-4 4-11-16,-4 14 0 15,-3 11 2-15,-6 11-13 16,0 11 10-16,0 3-32 15,0 0-62-15,-3 17-138 16,-16 5-27-16</inkml:trace>
  <inkml:trace contextRef="#ctx0" brushRef="#br0" timeOffset="-113688.95">5128 12451 828 0,'0'0'86'0,"0"0"-72"15,0 0-7-15,0 0 20 0,0 0-6 16,0 0-21-1,164-34 5-15,-139 34-12 0,-10 0 7 16,-6 8-12 0,-6 8 12-16,-3 4-24 0,0 10 24 15,-15 0-14-15,-12 6 24 16,-1 3-14-16,-5-3 4 16,6-2 0-16,2-4 2 15,13-4 1-15,5-5-3 16,7-6 13-16,0-5-10 15,22-6 6-15,17-4-2 16,10 0 0-16,6-7-7 16,0-10-157-16,-7 0-348 0</inkml:trace>
  <inkml:trace contextRef="#ctx0" brushRef="#br0" timeOffset="-112819.27">4740 13041 793 0,'0'0'94'0,"0"0"-89"16,0 0 9-16,0 0-14 15,0 0 0-15,0 0 35 16,21 104-26-16,-9-70 10 16,1 0 17-16,2 7-29 15,3-1 14-15,-3-1-21 16,1-3 4-16,-2-5-2 15,2-6 2-15,-2-11-4 16,-1-3 0-16,-4-9 9 16,3-2-6-16,3-7 14 15,0-16 30-15,4-10 14 16,-1-3-46-16,0-10 8 0,4-7-20 16,-1 0 12-16,0-1-19 15,3 5 4-15,-2 6 0 16,-2 11-9-16,-1 12-5 15,-7 9-2-15,-6 5-6 16,-3 6-55-16,-3 0-82 16,0 3-153-16</inkml:trace>
  <inkml:trace contextRef="#ctx0" brushRef="#br0" timeOffset="-112323.58">5183 13353 967 0,'0'0'67'16,"0"0"-57"-16,0 0-2 15,0 0-2-15,0 0-3 16,0 0 1-16,164-14-4 15,-128 11 0-15,-11 3-18 16,-10 0 8-16,-9 0-14 16,-6 0-7-16,0 10 18 15,-6 6-25-15,-12 1 38 0,-7 3 0 16,1-1 3-16,0-2-8 16,6 0 5-16,6 0 0 15,5-5-11 1,7-2 11-16,0 0 0 0,7-3-1 15,7 3-2-15,5-3 0 16,-4 2 3-16,0 2 0 16,-6 2 3-16,0 0 4 15,-2 0-7-15,-4 6 0 16,-3-2-6-16,0 3 2 16,0-1 4-16,-3 1 0 15,-7 0 17-15,-5-1-15 0,-6 1 10 16,-4-3-3-1,-8 0 1-15,-3 0-15 0,-6-4 5 16,-7-7-159-16,0-6-184 16</inkml:trace>
  <inkml:trace contextRef="#ctx0" brushRef="#br0" timeOffset="-111687.41">4753 14205 739 0,'0'0'211'0,"0"0"-198"16,0 0-8-16,0 0 17 16,0 0-22-16,0 0 31 15,60 89 5-15,-36-56-29 16,0 6 17-16,-2-2-24 15,-1-4 1-15,0-3 0 16,-3-7 4-16,-6-10-5 16,1-3 0-16,-7-8 13 15,-3-2-12-15,0-5 32 0,5-18 67 16,2-11-64-16,5-8-29 16,1-11 3-16,4-4-10 15,-1 2 7-15,2 5-14 16,-6 11 7-16,1 15-11 15,-8 12 9-15,-5 7-47 16,-3 5-26-16,0 7-54 16,0 13-130-16,0 3 18 15</inkml:trace>
  <inkml:trace contextRef="#ctx0" brushRef="#br0" timeOffset="-111154.83">5410 14466 667 0,'0'0'118'0,"0"0"-107"0,0 0 9 16,0 0 32-16,0 0-14 15,0 0-38-15,-121 19 0 16,76-9-4-16,2-3 11 15,12-3-7-15,8-1 0 16,13-3 9-16,7 0-8 16,3 0 17-16,13-14-16 15,11-6-2-15,13-3-30 16,-1 1 3-16,3 2-9 16,-6 3 16-16,-11 7 20 15,-10 3 21-15,-6 5 32 16,-6 2 16-16,0 0-50 15,0 5-19-15,0 16-10 16,0 15 10-16,0 3 22 0,0 8-22 16,0 1 1-16,0 2-4 15,0 0 3-15,0-3-18 16,0-10-161-16,3-15-505 16</inkml:trace>
  <inkml:trace contextRef="#ctx0" brushRef="#br0" timeOffset="-109697.08">4406 10686 666 0,'0'0'10'0,"0"0"22"15,0 0-25-15,0 0-1 16,0 0-9-16,0 0 14 0,-130-1-11 16,100 14 23-16,2-1-23 15,4 2 42-15,-1-1-26 16,8-1-8-16,-2 8 18 16,2 4-11-16,1 5 9 15,4 4-6-15,5 4-14 16,4 9 21-16,3 2-17 15,0 6-5-15,0 10 19 16,10 5-19-16,-1 6 8 16,0 7-11-16,4 10 12 0,-2 3-8 15,-2 3-4-15,1-3 0 16,-1-1 5 0,-3-2 3-16,-4-9-6 0,-2-4-2 15,0-6 9-15,0 0-3 16,0-5-4-16,0 1-2 15,0-2 2 1,0 2 7-16,0-3-8 0,0 3-1 16,3-2 5-16,0-3-8 15,1-6 3-15,-4 2 0 16,0-4-5-16,0-1 12 16,0 2-7-16,0-8 0 15,0 1 7-15,3 1-7 0,0-3 0 16,3 2 0-16,-3 2 10 15,0 2-8-15,0-4 9 16,-3-2-11-16,0-4 6 16,0-1 11-16,0-2-16 15,0-4 0-15,0 1 12 16,0-4-3-16,0 0-1 16,0 2-7-16,0-8 5 15,0 5 5-15,0-2-9 16,3 3 2-16,0-1 5 15,1 1 2-15,1 4-3 16,-2-1 7-16,6 5-11 16,-3-1 3-16,4 2-8 15,2-1 0-15,3 2 15 16,-3-1-6-16,3 0-9 0,-3-4 12 16,0 1-3-16,-2-7-13 15,-1-4 5-15,2 1-1 16,-5-10 0-16,1 3 7 15,-1-4-7-15,0-5 0 16,3 3 10-16,0-7-20 16,-5-4 10-16,-2 0 0 15,4-4 13-15,-6 1-7 16,3 2 8-16,3 2-14 16,-3 0 6-16,1 5-7 15,2-4 1-15,-3 1 0 16,0-1-4-16,0-5 13 0,-3-3-18 15,0 0-5 1,0-3-70-16,-6-24-44 0,-13-26-431 16</inkml:trace>
  <inkml:trace contextRef="#ctx0" brushRef="#br0" timeOffset="-108130.77">5292 10674 655 0,'0'0'51'16,"0"0"-47"-16,0 0 9 15,0 0-13-15,0 0 9 16,0 0-5-16,428-75 5 16,-358 75-2-16,-15 0-7 15,-13 10 0-15,-12 2-3 16,-15 1 6-16,-5 1-3 16,-10 2 0-16,0 5 10 15,0 1-2-15,0 11 17 16,-6 1-13-16,-1 2 32 0,4 7-26 15,0 3 6-15,3 7 20 16,0 6-44-16,3 6 21 16,10 5-10-1,-1 3-2-15,-3 4-8 0,-3-2-1 16,-3 1 0-16,-3-3-1 16,0-4 12-16,0-3-11 15,0 0 0-15,0 0 2 16,3-3-10-16,3 0 8 15,3-4 0-15,-3-3 0 16,4-4 10-16,-5-1-10 16,-2 2 0-16,-3-2 4 0,0 0-12 15,0 2 11-15,0-1-3 16,3 4 0-16,3 5 10 16,4 4 7-16,2 1-7 15,-1-3-7-15,-1-3 2 16,-4-4-5-16,-3-7 0 15,-3 0 8-15,0-6-2 16,0 1 13-16,0-4-3 16,0-1-12-16,0-3 14 15,0 3-15-15,0-3-1 16,0 5 2-16,0-2 6 16,3 2-5-16,3-2-5 15,-3 0 3-15,1-3 1 0,-4 0 0 16,3-3-4-1,-3-2 5-15,6 2 5 0,-1-1-7 16,4 4 2-16,4 8-3 16,2 6 14-16,0-1-15 15,-3 1 2-15,-3-4 6 16,-2-3 0-16,-2-4-9 16,-4-2 5-16,-1-1 0 15,0-3-5-15,0-3 4 16,0-1-4-16,0 1 0 15,0 1 8-15,-1 2-9 16,-4-1 1-16,2 4 0 0,-1-2-4 16,1 5 6-16,0-3-2 15,0-2 1 1,3-2 8-16,-3-1-3 0,-3 0-6 16,3-4 1-1,0 2-3-15,0-1 2 0,0-1 0 16,2-7-2-16,-1-1 13 15,2-4-11-15,0-7 0 16,-1-2 1-16,1-6-6 16,0 3 5-16,-2-3 0 15,-1 0 0-15,-3 5 0 16,0-2 0-16,-10 4 0 16,-1 0 0-16,-2 1 8 15,-2-1-8-15,0 0 0 16,-1-4 2-16,-2-3 7 0,2 0-4 15,5 0-5 1,-2 0 3-16,5 0-3 0,-2 0 1 16,4 0-1-1,3 0 0-15,3 0 5 0,5 0-7 16,1 0 2-16,0-3-20 16,0-7-19-16,0-3-108 15,13-13-375-15</inkml:trace>
  <inkml:trace contextRef="#ctx0" brushRef="#br0" timeOffset="-107545.41">6788 12590 872 0,'0'0'60'16,"0"0"-42"-16,0 0 43 15,0 0-14-15,0 0 27 16,0 0-68-16,97-14 2 15,-39 8 3-15,9 3-5 16,2 0-6-16,5-5 7 0,1-1 7 16,-3 5-12-1,-4-6-2-15,-7 5 0 16,-10-5-6-16,-11 3 10 16,-13 2-4-16,-9 0 6 0,-10 5 0 15,-4-4 17-15,-4 4 5 16,0 0-2-16,0 0 2 15,0 0-24-15,0 0-4 16,0 0 0-16,0 0 4 16,0 0-12-16,0-3-26 15,0-4-100-15,0-5-265 16</inkml:trace>
  <inkml:trace contextRef="#ctx0" brushRef="#br0" timeOffset="-107223.28">7274 12260 799 0,'0'0'100'0,"0"0"-85"15,0 0-9-15,0 0 15 16,0 0 19-16,0 0-37 15,203 6-1-15,-157 4-2 16,-4 0 10-16,-9 3-10 16,-6 3 0-16,-11 1-7 0,-4 2-1 15,-9 5 1-15,-3 9 7 16,0 3 0-16,-6 11 11 16,-13 5 4-16,-4 5 0 15,-5-1-5-15,-5-3-4 16,0 3-6-16,-7-10-43 15,0-7-257-15</inkml:trace>
  <inkml:trace contextRef="#ctx0" brushRef="#br0" timeOffset="-105080.79">8329 10139 650 0,'0'0'49'0,"0"0"-30"16,0 0-19-16,0 0 28 16,0 0-28-16,0 0 3 0,0 0 1 15,-412-53 0-15,311 53 46 16,14 0 29-16,17 0-46 16,28 0 46-16,20 0-56 15,19 0-19-15,3 0-1 16,0 13-3-16,3 10 0 15,13 9 12-15,8 9-10 16,0 8 22-16,3 4-19 16,-2 3 2-16,-4 6 21 15,-3 9-26-15,-3 5 9 16,-6 5-11-16,-3 3 13 16,1-1-16-16,-4-2 3 15,-3-5 0-15,0-3-3 16,0 1 8-16,3-6-5 15,0-1 0-15,0 2 11 0,5 1-13 16,1-4 2-16,1 0 0 16,2-1 3-16,0-4 0 15,3 1-3-15,-6 1 0 16,1-1 9-16,-4-2-9 16,-3-6 0-16,-1-3 0 15,1-4-4-15,-3 0 9 16,3-5-5-16,0 3 0 15,4 2 7-15,-1-1-10 16,3 4 3-16,4 0 0 0,1 6-4 16,5 3 4-16,-2 4 0 15,5 4 0 1,-3-1 14-16,-2-1-24 0,-1-6 10 16,-4-2 0-16,-4-1-2 15,-5-3 7-15,-3 0-5 16,0-4 0-16,0 1 5 15,0-4-12-15,0 1 7 16,0-5 0-16,0 0-5 16,-3-5 11-16,-2 3-6 15,-1-6 0-15,3 3 6 16,3-6-8-16,0 2 2 16,0-3 0-16,0-3-8 15,0 5 12-15,6 2-4 16,5 5 0-16,-1 6 8 0,-4 2-4 15,0 1-4-15,-3 0 0 16,-3-4 8-16,0-2-7 16,0-5-1-16,0-5 0 15,0 2 6-15,3-1-6 16,0-4 0-16,1 1 1 16,-4-4-9-16,0 7 13 15,0 4-5-15,0 2 0 16,0 5 7-16,0-4-10 15,-7-1 3-15,4-5 0 16,0-2-2-16,3-6 4 16,0 5-2-16,0-6 0 0,0 5 11 15,0 4-18-15,0-2 7 16,0 9 0-16,0 1 1 16,0 4 8-16,0-3 0 15,-3 0-7-15,0-4 8 16,3-4-13-16,0-10 3 15,0-7 0-15,0-3-4 16,0-1 14-16,0 3-10 16,0 2 14-16,3-2-12 15,0 0 14-15,0-5-16 16,0-2 0-16,-3-7 2 16,3-3 7-16,-3 0-9 15,0 0 18-15,0 0-11 16,0 0 9-16,0 0-14 15,0 0 0-15,4 0 30 0,-4 0-27 16,5 0 13-16,1 0-1 16,3 0-13-16,10-10 8 15,8 0-12-15,1-5 0 16,5 1-12-16,3 1 15 16,-3-1-3-16,-2 1 0 15,-1 0 7-15,-6 0-9 16,-3 2 2-16,-5-1 0 15,-2 2 0-15,-1 0 6 16,-4 1-6-16,-3 3 0 0,1 4 15 16,-4 2-6-1,2-3-9-15,-5 3 3 0,0 0-3 16,0 0 6-16,0 0-6 16,0 0 0-16,0 0 7 15,0 0-13-15,0-3 6 16,0 2-11-16,0 1 8 15,0-5-73-15,3-9-65 16,6-9-264-16</inkml:trace>
  <inkml:trace contextRef="#ctx0" brushRef="#br0" timeOffset="-103389.14">8730 10555 359 0,'0'0'133'16,"0"0"-118"-1,0 0 16-15,0 0 38 0,0 0-27 16,0 0-6-16,0 0 2 16,0 0 0-16,0 0 25 15,0 0-17-15,0 0-20 16,0 0-3-16,0 0-18 16,0 0 11-16,0 0 0 15,9 0-6-15,9 0-7 16,12 0-3-16,10 0 2 15,2-4-6-15,-4 4 14 16,1-6-10-16,-9 3 0 16,-6 3 6-16,-6-3-11 15,-9-4 5-15,1 3 0 0,-4-5 4 16,-1-2 4-16,1-4-6 16,0-5-2-16,-2-4 5 15,-1-6-17-15,-3 0 12 16,0 1-15-16,-3-1 13 15,-21 10-16-15,-10 4-1 16,-15 9 10-16,-8 5-14 16,-7 2 14-16,3 0 5 15,8 0 4-15,12 12-5 16,8 2 15-16,6 13-10 16,8 4 10-16,7 15-6 15,4 5 18-15,8 8-12 16,0 5 3-16,23 1-3 0,7-1 0 15,5-8-9-15,4-4-1 16,6-3 10-16,7-13-10 16,3-3 0-16,5-5 0 15,-2-11 4-15,0-9 7 16,-7-7-22-16,-8-1 5 16,-13-4-118-16,-15-18-53 15</inkml:trace>
  <inkml:trace contextRef="#ctx0" brushRef="#br0" timeOffset="-102423.14">9097 9841 85 0,'0'0'716'0,"0"0"-662"15,0 0-35-15,0 0 6 16,0 0-25-16,0 0 0 16,76 64 20-16,-37-33-19 15,4 3 17-15,2 5-11 16,1-5 4-16,-4-5-14 15,1-5 3-15,-7-5 0 16,-11-8 8-16,-9-5 3 16,-5-3-2-16,-8-3 8 0,-3-3 35 15,0-17 68 1,0-6-117-16,0-4-3 0,0-3 25 16,0-3-17-16,0 2 2 15,-3 0-10-15,3 3 0 16,0 1-7-16,0 7 7 15,0 6 0-15,0 5-3 16,0 9-31-16,0 3-2 16,6 0-49-16,3 0-207 15,-3 12 82-15,4 1-339 16</inkml:trace>
  <inkml:trace contextRef="#ctx0" brushRef="#br0" timeOffset="-102200.74">9719 9950 807 0,'0'0'60'0,"0"0"-55"16,0 0 9-16,0 0-3 15,0 0-10-15,0 0 48 16,43 95-45-16,-31-64-2 15,-3 8 8-15,-4 2-10 16,-5 4-3-16,-7-5-186 0</inkml:trace>
  <inkml:trace contextRef="#ctx0" brushRef="#br0" timeOffset="-101285.39">8924 12062 643 0,'0'0'106'16,"0"0"-77"0,0 0 14-16,0 0 39 0,0 0-49 15,0 0 10-15,79 3-37 16,-39-3-1-16,5-7-3 16,-2-3 0-16,-7 1-2 15,-6-5 0-15,-5-3 14 16,-8 0-11-16,-10-5-3 15,-7-3 0-15,0 0-8 16,-10 2-2-16,-14-1 10 16,-6 12-3-16,-7 2-1 15,-5 6 4-15,-1 4 0 0,1 0 0 16,6 7-12-16,6 9 8 16,5 11 4-16,1 3 6 15,3 6 0-15,5 7 3 16,8 3 4-16,5 0-11 15,3 4 15-15,0-4-16 16,20 1-1-16,8-5 4 16,5-8 6-16,13-4-20 15,9-5-11-15,5-13-131 16,-2-10-178-16</inkml:trace>
  <inkml:trace contextRef="#ctx0" brushRef="#br0" timeOffset="-100621.68">9239 11364 669 0,'0'0'30'0,"0"0"30"15,0 0 18-15,0 0-35 0,0 0-43 16,0 0-2-16,52 55 2 15,-21-18 4-15,-1 4 9 16,0-2-13-16,-5-3 0 16,2 0 5-16,-2-9-3 15,-2-1 1-15,-1-6-3 16,-4-8 0-16,-6-7 9 16,-3-5 2-16,-2 0 2 15,-3-14 56-15,3-15-15 16,-1-11-48-16,-3-3 13 15,0-3 11-15,4-8-30 16,-4-4 45-16,3 5-38 0,-3 3-6 16,3 14 0-1,-1 7 2-15,2 12-3 0,-4 6 0 16,3 5-22-16,-3 6 16 16,0 0-51-16,0 0-52 15,3 17-99-15,1-3-22 16</inkml:trace>
  <inkml:trace contextRef="#ctx0" brushRef="#br0" timeOffset="-100222.63">9755 11467 595 0,'0'0'84'0,"0"0"-39"16,0 0-13-16,0 0 19 16,0 0-46-16,0 0-1 15,94-16-4-15,-72 16 2 16,-1 0-7-16,-6 3 5 16,-5 7-8-16,-6 6 3 15,-4-3-11-15,0 8 16 16,0-2-6-16,-1 8 5 15,-15 2 1-15,-2 0 0 16,-3 4 0-16,5-3 19 16,4-3-19-16,4-5 13 15,8-5 13-15,0-7-19 16,8 1 15-16,20-5 14 0,14-3 2 16,10-3-3-16,4 0-30 15,0 0-4-15,-11 0-1 16,-8-4-103-16,-13-1-79 15,-11-2-439-15</inkml:trace>
  <inkml:trace contextRef="#ctx0" brushRef="#br0" timeOffset="-99263.83">9088 13168 810 0,'0'0'82'0,"0"0"-82"16,0 0-12-16,0 0 12 15,0 0 9-15,0 0 12 16,115 6 9-16,-66-6-23 15,-1 0-6-15,-5-3-1 16,-10-6 11-16,-8-2-11 16,-16-6 0-16,-9 1-9 15,-3-1 9-15,-19 5-22 16,-14-2 22-16,-3 7-9 16,-7 7 4-16,4 0-7 15,-1 0 12-15,2 10 0 0,6 10 5 16,2 7 0-1,6 5 4-15,5 2 11 0,10 5-16 16,9 5 28-16,3 1-29 16,3-1-3-16,15-5 17 15,15-2-10-15,4-7-5 16,11-5-2-16,4-11-86 16,6-5-85-16,0-9-323 15</inkml:trace>
  <inkml:trace contextRef="#ctx0" brushRef="#br0" timeOffset="-98804.89">9613 12358 672 0,'0'0'111'0,"0"0"-98"16,0 0-1-16,0 0 23 16,0 0-35-16,0 0 0 15,15 106 59-15,1-47-53 16,7 5 7-16,-1-2-4 0,2-9 2 15,-2-7-10-15,-2-10-1 16,-1-9 0-16,-1-8 0 16,-9-8 6-16,-3-5-6 15,-3-6 22-15,3-10 11 16,7-19 47-16,1-4-74 16,-1-10-1-16,2-6 22 15,-3-9-23-15,3-7 0 16,-3 2-4-16,3 7 7 15,-6 10-10-15,1 17 3 16,-4 9-15-16,-3 10 11 16,-3 10-70-16,0 0-93 0,0 8-171 15</inkml:trace>
  <inkml:trace contextRef="#ctx0" brushRef="#br0" timeOffset="-98364.72">10041 12622 757 0,'0'0'51'16,"0"0"-1"-16,0 0-46 15,0 0 30-15,0 0-22 0,0 0 1 16,191-46-17-1,-161 46 4-15,-11 4 0 0,-13 3-6 16,-5 2 1-16,-1 7-12 16,-1 1 9-16,-18 5-10 15,-7 0 16-15,4 1 2 16,-2-4 0-16,5 4-10 16,4-6-7-16,6 0 17 15,7-5-7-15,2 3 7 16,0-3-6-16,8-2 6 15,4-1 0-15,-3-1 14 16,4-2-11-16,-6 4 2 0,0-3-1 16,3 6 4-1,-4 4 8-15,-3 5-14 0,0 2 1 16,-3 5 2-16,0 7 2 16,-6-2-7-16,-20 2 0 15,-9 0-42-15,-17-10-81 16,-11-3-355-16</inkml:trace>
  <inkml:trace contextRef="#ctx0" brushRef="#br0" timeOffset="-97583.83">9082 14459 726 0,'0'0'202'0,"0"0"-194"15,0 0-8-15,0 0 0 16,0 0 46-16,0 0-21 15,109 0 18-15,-51 0-22 0,6 0-13 16,2 0-4-16,-5-9-4 16,-9-2 0-16,-10-3-10 15,-15 2 8-15,-18-4 2 16,-9-1 0-16,0 3-33 16,-9 2 32-16,-15 2-11 15,-8 6 0-15,0 4 1 16,-4 0 9-16,-3 0 2 15,-1 14 0-15,1 3 6 16,-3 5-6-16,1 5 5 0,5 3 0 16,0 3 16-1,9 6-18-15,2 1 8 0,6 6-9 16,11-3 9-16,8 4-7 16,0 1-4-16,12-4 0 15,16-5 1-15,8-6 7 16,9-9-8-16,10-5 0 15,14-6-47-15,2-9-47 16,-2-4-205-16</inkml:trace>
  <inkml:trace contextRef="#ctx0" brushRef="#br0" timeOffset="-96849.72">10150 13934 606 0,'0'0'71'16,"0"0"-45"-16,0 0 58 16,0 0-1-16,0 0-82 0,0 0 13 15,-173 0 9-15,103 0-13 16,6 0 42-16,13-4-15 15,14 4-30-15,17-3 13 16,10 3-14-16,10-2 7 16,0-2 23-16,7-6-10 15,16-7-10-15,5-3-16 16,8-3 0-16,-2-3-10 16,-4 6 21-16,-6-3-11 15,-6 3 0-15,-6 6 12 16,-2 4-16-16,-4 5 4 15,-6 1 0-15,3 4-5 16,-3 0 9-16,3 0-4 0,-3 0 0 16,3 0-26-1,4 6 22-15,4 11-5 0,1 13 9 16,-3 7-2-16,-2 2 13 16,-1 7-7-16,-1 0-3 15,-5 8 12-15,0 1-15 16,3-2 2-16,0 0-28 15,3-13-221-15</inkml:trace>
  <inkml:trace contextRef="#ctx0" brushRef="#br0" timeOffset="-95057.27">9385 13643 663 0,'0'0'81'16,"0"0"-17"-16,0 0 2 15,0 0-34-15,0 0-9 16,0 0-23-16,19 11 0 15,-5 14 9-15,2 5-9 16,2 7 27-16,0 5-11 16,-6-5-13-16,1 6 25 15,-3-3-25-15,0-4-1 16,3-3 1-16,-4-1 8 0,4-5-11 16,-2-10 0-1,-2-4 7-15,-3-9-9 0,-2-1 7 16,-1-3-5-1,0 0 33-15,3-11 37 0,0-11-8 16,2-7-38-16,2-7-23 16,-4-9 17-16,3-7-18 15,4-4 0-15,1-4-3 16,8 4 18-16,2 7-12 16,0 4-3-16,3 13 1 15,-2 10-11-15,-1 1 10 16,-9 9 0-16,-5-2-2 15,-2 0 5-15,-8-2-8 0,0-3-17 16,0-8-63 0,0-9-7-16,0-8-116 0,-3-9-380 15</inkml:trace>
  <inkml:trace contextRef="#ctx0" brushRef="#br0" timeOffset="-92516.98">9959 9799 623 0,'-3'-13'140'0,"3"1"-104"16,3 3 24-16,21-1-57 0,4 0 5 16,14 5 29-1,10 1-30-15,8 4 6 0,1 0-13 16,-6 0 1-16,-4 0 1 16,-11 2 3-16,-7 6-5 15,-8 3 0-15,-5 4 3 16,-10 6-13-16,-4 1 9 15,-3 10 1-15,-3 6-11 16,0 7 14-16,0 3-3 16,-3 5 0-16,0 2 10 15,0 5-8-15,-1 6-2 16,4 7 0-16,0-3-2 16,0 0 9-16,-3-2-7 15,0-3 0-15,-6 1 4 16,-2-3-8-16,-2 4 4 0,-2-5 0 15,-2 2-6 1,7 0 12-16,0 3-6 0,4-2 0 16,3 2 16-16,3 0-19 15,0 2 3-15,0-1 0 16,0 4 7-16,3-1 3 16,3-3-8-16,-2-8 3 15,-1 3 13-15,-3 0-19 16,3-3 1-16,0 2 0 15,0-6-2-15,1 1 8 16,3-2-6-16,-4-4 0 16,4 1 0-16,-1-2 0 0,3-4 0 15,0 0 1 1,0 1 12-16,-3-1-10 0,0-1 12 16,0 2 10-16,-3 0-19 15,4-1 9-15,-4-3-8 16,-3-1-3-16,3-5 0 15,-3-4 1-15,0-2-5 16,0-6 1-16,0 1 8 16,0-6-10-16,0 3 1 15,0-3 0-15,0-1-4 16,0-2 16-16,0-2-12 16,0-1 0-16,0-3 6 15,0-2-6-15,0 2 0 0,3-1 1 16,-3 0-2-1,0 0 3-15,0 0-2 0,0 0 0 16,0-4 5-16,1-1-9 16,-1 0 4-16,2-1 0 15,3-1-7-15,-2 2 9 16,0 0-2-16,-3 2 0 16,4 3 13-16,-1-1-18 15,-3 4 5-15,3 4 0 16,0 0 1-16,0 2 13 15,3 0-13-15,0-2-1 16,1 0 11-16,1 0-17 16,-5 2 6-16,3-6 0 15,-3 4-5-15,-3 4 15 0,3-2-10 16,-3 1 9-16,0 2 3 16,0-2 11-16,0 3-23 15,0-3 0-15,0 4-5 16,0-1 10-16,3 7-5 15,4-1 0-15,-1 4 14 16,-2 4-17-16,3-1 3 16,-4 3 0-16,-3 5 13 15,3-2-3-15,-3-2-10 16,0 3 1-16,0-4 17 16,0 4-17-16,4-3-1 15,2 3 0-15,0 3-6 16,0 1 12-16,-3 3-6 0,3-2 0 15,-2-1 17 1,-4-2-16-16,0-1-1 0,0-1 0 16,0-1 3-16,0-6 5 15,-7 2-8-15,-2-6 0 16,0 2 6-16,-1 2-12 16,0-3 6-16,0 3 0 15,0 1-5-15,1 3 12 16,0 3-7-16,-6 5 0 15,3-1 9-15,0 3-10 16,-2-8 1-16,7-4 0 16,-2-6-7-16,5-2 11 0,1-5-4 15,0-5 0-15,3 0 6 16,0-3-8-16,0-3 2 16,0 2 0-16,0-3-5 15,0 4 11-15,0 1-6 16,0 0 0-16,0-1 9 15,0-2-12-15,0-4 3 16,0-4 0-16,0-1-10 16,0-2 16-16,0-4-6 15,0 6 0-15,0-3 5 16,0 0-13-16,0 5 8 16,0 1 0-16,0-2 1 15,0-3 3-15,0 2-4 16,0-6 0-16,0 2 8 0,0-2-13 15,0 0 5-15,0 0 0 16,0 0-2-16,0 0 5 16,0 0-3-16,0 0 0 15,0 0 7-15,0 0-10 16,0 0 3-16,0 0 0 16,0 0 6-16,0 0 4 15,0 0-10-15,0 0 0 16,0 0 11-16,0 0-17 15,-3 0 6-15,3 0 0 16,0 0-6-16,0 0 8 16,-6 0-2-16,0 0 0 15,-6 0 4-15,-3 0-8 0,-8 0 4 16,0 2 0-16,-2 3-9 16,-1-2 18-16,-1 1-9 15,5-1 0-15,2 0 7 16,10 1-12-16,4-1 5 15,3-3 0-15,3 3-2 16,0-3 9-16,0 0-7 16,0 0 2-16,0 0 10 15,0 0-19-15,0 0 7 16,0 1-18-16,0 4-8 16,-3-2-158-16,-7-3-230 15</inkml:trace>
  <inkml:trace contextRef="#ctx0" brushRef="#br0" timeOffset="-91192.3">10514 12395 562 0,'0'0'103'16,"0"0"-86"-16,0 0 46 16,0 0 31-16,0 0 2 15,0 0-48-15,3 0-30 16,-1 0 19-16,0 0-23 15,6 0 12-15,1 0 0 0,13 0-26 16,5 0 24 0,6-4-20-16,5-2-4 15,3 4 7-15,2-3-6 16,-1 2-1-16,4 0 0 0,-1 3 12 16,1-1-12-16,-1-2 0 15,-5 3 0-15,-4-2-8 16,-4 2 15-16,0-5-7 15,1 2 0-15,0-1 6 16,1 1-6-16,-4-2 0 16,-5 3 1-16,-4-1-7 15,-12 3 9-15,-3 0-3 16,-6 0 0-16,3 0 7 0,-3 0-11 16,0 0 4-1,0-2 0-15,0 2-4 16,0 0 4-16,0 0 0 0,0 0-2 15,0-3-24-15,0 3 6 16,0-1-58-16,0-8-129 16,0-2-322-16</inkml:trace>
  <inkml:trace contextRef="#ctx0" brushRef="#br0" timeOffset="-90802.35">11009 12045 623 0,'0'0'137'16,"0"0"-132"-16,0 0 7 15,0 0-2-15,0 0 64 16,0 0-45-16,15 13-17 15,6 0-4-15,7-2 13 16,5 4-15-16,0 0 10 16,0 3-12-16,-2-1-4 15,-1-4 0-15,-4 3 9 16,-3-2-10-16,-8 2 1 16,-5-4 0-16,1 0-9 0,-8 1 5 15,-3 1 4 1,0 1 0-16,0 2 11 0,0 4-7 15,0 1-4-15,0 1 0 16,-14 10 4-16,-5 10 3 16,-20 10-6-16,-16 6-1 15,-27 1-236-15</inkml:trace>
  <inkml:trace contextRef="#ctx0" brushRef="#br0" timeOffset="-85357.09">4998 15715 104 0,'0'0'0'16,"0"0"-49"-16,0 0 49 15,0 0 35-15,0 0-3 16,0 0-11-16,0 0-19 15,-6 1 15-15,6-1 9 0,0 0-23 16,0 0-3 0,0 0-30-16,3 0-45 0,0 2 49 15,-3-2 0-15,0 0 26 16,0 0 11-16,0 0 83 16,0 0 11-16,0 0 1 15,0 0-44-15,0 3-62 16,-6 0 0-16,2-2-177 15</inkml:trace>
  <inkml:trace contextRef="#ctx0" brushRef="#br0" timeOffset="-83948.07">5029 15704 320 0,'0'0'50'16,"0"0"-43"-16,0 0 12 16,0 0 71-16,0 0 18 15,0 0-47-15,6 0-28 0,-6 0-3 16,2 0-23-16,-2 0 22 16,1 0-7-16,1 0-10 15,4 0 23-15,7 0-19 16,11 0 21-16,10 0 14 15,11 0-47-15,12-3 13 16,-2-7-17-16,3 0 8 16,-7 0-14-16,-11-3 8 15,-7-3-2-15,-15 2 10 16,-8-6-4-16,-10 0-12 16,0-2 6-16,-16 1-9 0,-14 2-4 15,-6 6 10-15,-7 9-2 16,-5 4 3-1,-4 0-6-15,4 4 8 0,2 16 0 16,10-1 0-16,5 8 10 16,4 3-7-16,8 9-3 15,8 0 12-15,5 9-7 16,5 4 5-16,1 5 2 16,1 2-7-16,16-4 10 15,8-7-14-15,5-6 5 16,10-9 5-16,2-7-4 15,7-5-2-15,5-9-5 16,4-4-6-16,5-6-65 16,-5-2-248-16</inkml:trace>
  <inkml:trace contextRef="#ctx0" brushRef="#br0" timeOffset="-83280.86">5562 15076 741 0,'0'0'77'16,"0"0"-30"-16,0 0 24 16,0 0-16-16,0 0-55 15,0 0-6-15,43 31 6 16,-10 5 0-16,4 0 3 15,2 1 1-15,4-5-4 16,-1-5 0-16,-3-4 1 16,-6-9 8-16,-8-8-9 15,-6-2 3-15,-8-4 5 16,-1-10 10-16,-4-14 10 16,-6-9-8-16,0-6 1 0,0-7-19 15,0-1 16 1,0-3-17-16,0 5 4 0,0 8 11 15,0 8-16 1,0 9 0-16,0 11-7 0,3 6 1 16,-3 3 5-16,6 0-37 15,3 8-70-15,6 15 5 16,0 3-65-16,1-2-310 16</inkml:trace>
  <inkml:trace contextRef="#ctx0" brushRef="#br0" timeOffset="-83047.48">6239 15054 852 0,'0'0'98'0,"0"0"-69"15,0 0 0-15,0 0 3 16,0 0-32-16,0 0-7 15,3 62 7-15,9-19 19 16,0 5-16-16,3-3 8 16,-6 5-11-16,-6 2-11 15,-3-6-115-15,-6-2-484 16</inkml:trace>
  <inkml:trace contextRef="#ctx0" brushRef="#br0" timeOffset="-82252.22">4455 16556 777 0,'0'0'79'0,"0"0"-73"16,0 0-7-16,0 0 9 15,0 0-7-15,0 0 57 16,346 0-34-16,-152 0-3 15,39 0-21-15,23 0 5 16,7-9 0-16,-4-1-5 16,-23-3-11-16,-33 0-25 15,-36-5-39-15,-34 5 61 16,-36 0 13-16,-36 4 2 16,-31 1-1-16,-30 8 0 15,-23 0-78-15,-45 0-225 0</inkml:trace>
  <inkml:trace contextRef="#ctx0" brushRef="#br0" timeOffset="-80949.4">4704 17079 745 0,'0'0'24'16,"0"0"-22"-16,0 0 40 16,0 0 32-16,0 0-20 15,0 0-39-15,-34-10-13 0,-5 10-1 16,-16 4 0-16,-21 12-1 15,-5 1 0-15,-4 0 8 16,6 2-8-16,9 1 1 16,12-2-1-16,16 0 19 15,12-6-17-15,11-1-2 16,16-1 0-16,3 0 6 16,3 3-6-16,16-1 0 15,7-1 1-15,11-1 20 16,5-1-18-16,5-1 5 15,3 1-8-15,5-3 9 16,-3 5-11-16,-4-5 2 0,-2 3 0 16,-13-2-5-16,-8 3 0 15,-11-3-20-15,-11 3-6 16,-3 5-20 0,-9 4 25-16,-21 4 14 0,-9 2 12 15,-13 2 7-15,-2-3-6 16,3 1 12-16,7-1 12 15,11-1-21-15,9-3 13 16,9-1-17-16,9-2 0 16,2 3 12-16,4-3-10 15,4 2 12-15,11 1-10 16,9 4 1-16,7-5 2 16,2 1-6-16,9-8 1 0,4-1 9 15,2-5-9-15,7-3-2 16,-1-3 6-16,-1 0-2 15,-5 0-4-15,-5 0 0 16,-10-1 0-16,-9-1-1 16,-15 2 4-16,-6 0-3 15,-3 0 0-15,0 0-6 16,0 0 5-16,0 0-12 16,6 0-14-16,0 0-4 15,3 0 18-15,-2 0 2 16,-2 0-2-16,-2 0-12 15,-3 2 16-15,0-1-49 0,0 3-11 16,-6-1-10 0,-8-3-387-16</inkml:trace>
  <inkml:trace contextRef="#ctx0" brushRef="#br0" timeOffset="-79539.63">5316 17402 475 0,'0'0'103'0,"0"0"-85"16,0 0 10-16,0 0 43 15,0 0-6-15,0 0-46 16,3 2-3-16,3-2-15 0,7 4 3 16,4-4 17-16,11 0 35 15,9 0 9-15,8 0-45 16,7-2-15-16,6-8 0 16,-7-3-5-16,-5-1-4 15,-7-3-1-15,-18-2-17 16,-9-1 19-16,-12 0-4 15,0 3-10-15,-18 4 10 16,-12 4 7-16,-10 1 0 16,-2 6-9-16,-7 2 9 0,-2 0 0 15,-1 7 13 1,6 11-13-16,1 6 17 0,9 6-9 16,3 7-5-16,5 5 30 15,10 1-20-15,6 1 5 16,12-2-1-16,0 0-14 15,21-4 19-15,16-4-16 16,11-5-5-16,12-7 21 16,11-5-21-16,10-7-2 15,7-7-2-15,-6-3-197 16,-12-3-490-16</inkml:trace>
  <inkml:trace contextRef="#ctx0" brushRef="#br0" timeOffset="-77207.05">5823 16830 565 0,'0'0'299'0,"0"0"-299"16,0 0-45-16,0 0 22 16,0 0 11-16,0 0 11 15,22 86 2-15,-7-46 7 16,3-1 5-16,0-5-10 0,1-4 8 16,2-7-3-16,0-7-7 15,-3-6 21-15,-6-7-14 16,-2-3 22-16,-1 0 22 15,-1-22 4-15,-2-11-5 16,-3-11-20-16,1-5-20 16,-1-1 11-16,-3-2-19 15,0 2 4-15,0-3 11 16,0 4-12-16,0 10 1 16,3 9-7-16,3 16 5 15,-6 8-8-15,3 6 3 16,0 0-11-16,3 0-17 15,6 17-87-15,3 11 64 16,4 2-165-16,-5 4-228 16</inkml:trace>
  <inkml:trace contextRef="#ctx0" brushRef="#br0" timeOffset="-76925.8">6202 16894 723 0,'0'0'159'16,"0"0"-146"0,0 0 9-16,0 0 61 0,0 0-66 15,0 0-17 1,0 25-15-16,3 2 13 0,7 10 2 15,-4 4 0-15,3 7 4 16,0 0 4-16,-6 1-8 16,-3-1-30-16,0-9-177 15,0-5-521-15</inkml:trace>
  <inkml:trace contextRef="#ctx0" brushRef="#br0" timeOffset="-76484.47">6336 17596 956 0,'0'0'82'16,"0"0"-80"-16,0 0 25 16,0 0 46-16,0 0 14 15,0 0-52-15,81 0-21 16,-23-6-1-16,3 0-13 16,0-1 0-16,-4-2-1 15,-5 2-34-15,-10-3-61 16,-11-1-116-16,-13-2-199 15</inkml:trace>
  <inkml:trace contextRef="#ctx0" brushRef="#br0" timeOffset="-76260.08">6558 17323 808 0,'0'0'149'0,"0"0"-149"16,0 0-5-16,0 0-10 16,0 0 15-16,0 0 39 15,21 115-26-15,-6-78 2 0,0-2-14 16,0 2 0 0,-5-3-1-16,-1-4-85 0,-1-8-132 15</inkml:trace>
  <inkml:trace contextRef="#ctx0" brushRef="#br0" timeOffset="-75646.43">7001 17333 624 0,'0'0'412'16,"0"0"-412"-16,0 0-40 0,0 0 40 16,0 0 5-16,0 0 11 15,69 83 20-15,-38-74-30 16,5-2 5-16,3-7-1 15,1 0-3-15,-1 0 2 16,-8-13-9-16,-4-4 0 16,-8-6-6-16,-8-4 6 15,-8-6 0-15,-3 4 0 16,0 0-7-16,-14 5 2 16,-5 6 5-16,-5 11-12 15,-4 5 9-15,-5 2-12 16,-3 5 15-16,3 18-8 15,2 8 14-15,7 10-6 16,2 4 11-16,7 4-9 16,12 2 18-16,3-1-15 0,0-8-3 15,21-2-2-15,16-11-8 16,11-8-40-16,7-10-196 16,9-11-326-16</inkml:trace>
  <inkml:trace contextRef="#ctx0" brushRef="#br0" timeOffset="-75189.61">7300 16706 897 0,'0'0'66'15,"0"0"-66"-15,0 0 0 16,0 0-2-16,0 0-1 16,0 0 3-16,62 131 7 15,-33-82 6-15,3 2-13 16,-2-2 13-16,-9-11-16 0,3-6 3 15,-5-12 0-15,-5-7 4 16,-5-11 1-16,-5-2 1 16,2 0 25-16,0-18 61 15,0-12-26-15,5-11-57 16,-4-3-6-16,-1-5 0 16,-3 0 0-16,0-3-3 15,-3 2 0-15,0 7-2 16,0 3-1-16,0 13 3 15,0 11-29-15,3 7 17 16,-3 9-30-16,6 0-50 16,4 9-175-16,4 15-118 15</inkml:trace>
  <inkml:trace contextRef="#ctx0" brushRef="#br0" timeOffset="-74760.74">7744 16946 522 0,'0'0'283'0,"0"0"-251"16,0 0-24-16,0 0 69 15,0 0 10-15,0 0-85 0,30 0 4 16,-5 0-6 0,-1 0-4-16,-3 1-1 0,-3 5-2 15,-6 2-3-15,-5-1 4 16,-7 5-6-16,0 5-3 16,0 5 3-16,-3 4-3 15,-13 3 8-15,-8 1 7 16,2 1 0-16,-1-6-8 15,4 2 11-15,7-7-3 16,7-8 3-16,5-2 5 16,0-2 0-16,8-6-4 15,20-2 1-15,8 0 40 0,6 0-45 16,1-1 0-16,-7-8 0 16,-5-2-122-16,-10 0-117 15</inkml:trace>
  <inkml:trace contextRef="#ctx0" brushRef="#br0" timeOffset="-73936.16">8427 17509 981 0,'0'0'33'0,"0"0"-33"15,0 0-16-15,0 0 16 16,0 0-5-16,0 0-3 16,376-86-77-16,-317 71-128 15</inkml:trace>
  <inkml:trace contextRef="#ctx0" brushRef="#br0" timeOffset="-73694.8">8369 17162 911 0,'0'0'52'0,"0"0"-52"16,0 0-29-16,0 0 26 15,0 0 3-15,0 0 16 16,88 125 18-16,-49-85-34 15,-2 2 1-15,-4-5 3 16,-3-2-4-16,-5-4-39 16,-1-5-183-16</inkml:trace>
  <inkml:trace contextRef="#ctx0" brushRef="#br0" timeOffset="-73222.04">9006 17053 824 0,'0'0'0'16,"0"0"0"-16,0 0 0 15,0 0 28-15,0 0-24 0,0 0 30 16,125 107-12 0,-83-102-17-16,1-5-10 0,-4 0-65 15,-6-17 3 1,-11-11 67-16,-10-8-1 0,-7-6 1 16,-5-5 13-16,0-2-6 15,-11 1 29-15,-5 11-16 16,1 13 23-16,-6 7 16 15,3 8-46-15,-3 9-7 16,-7 0-6-16,-2 7 7 16,-6 16-5-16,-2 15 4 15,5 12-6-15,3 11 16 0,9 5-15 16,6 1 11-16,12-3-4 16,3-5 0-16,3-6-2 15,21-7-6-15,15-7-9 16,10-7-6-16,9-15-172 15,6-14-237-15</inkml:trace>
  <inkml:trace contextRef="#ctx0" brushRef="#br0" timeOffset="-72795.25">9323 16243 859 0,'0'0'0'0,"0"0"-13"15,0 0 8-15,0 0 5 16,0 0 19-16,0 0 14 15,95 215-18-15,-64-170-8 16,-4-8-3-16,1-7-4 16,-7-7 0-16,-6-10-1 0,-2-7 11 15,-8-6-10 1,1 0 34-16,-3-9 61 16,3-18 6-16,-3-9-95 0,4-7-3 15,-1-9 11-15,-3-5-10 16,0-2-4-16,1 3 0 15,3 9 8-15,-3 12-17 16,-1 15 9-16,0 14-11 16,0 6-15-16,0 0-76 15,9 12-150-15,6 12-145 16</inkml:trace>
  <inkml:trace contextRef="#ctx0" brushRef="#br0" timeOffset="-72361.08">9795 16436 872 0,'0'0'67'16,"0"0"-66"-16,0 0 1 15,0 0 9-15,0 0-8 16,0 0-3-16,91-22-3 15,-73 22-4-15,-2 5 7 16,-11 4-10-16,-2 4 9 16,-3 4-47-16,0 2 4 15,-18 4 9-15,-3 1-4 0,-3-4 27 16,2 2-16-16,5-5-3 16,4-2 15-16,7-3 14 15,6-4 2-15,0 0 0 16,0-2-18-16,9 0 16 15,4 1 2-15,-2 4 0 16,-2-2 6-16,1 5-3 16,-7 2 17-16,3 8-8 15,-3 2-7-15,-3 3 0 16,0 5-5-16,0-2 0 16,0-3-1-16,0 0 0 15,-9-3-9-15,-10-4-20 16,-8-10-59-16,-8-2-98 0</inkml:trace>
  <inkml:trace contextRef="#ctx0" brushRef="#br0" timeOffset="-72097.78">9816 17357 669 0,'0'0'57'0,"0"0"-19"16,0 0 58-1,0 0-29-15,0 0-45 0,0 0-20 16,267-55-2-16,-228 43-74 15,-10-5-146-15</inkml:trace>
  <inkml:trace contextRef="#ctx0" brushRef="#br0" timeOffset="-71871.39">9983 17084 159 0,'0'0'769'16,"0"0"-769"-16,0 0-16 16,0 0 16-16,0 0 5 15,0 0 23-15,-24 124-4 16,24-86-23-16,3-1 9 16,9-4-10-16,0 3-3 15,-3-6-47-15,4-6-189 16</inkml:trace>
  <inkml:trace contextRef="#ctx0" brushRef="#br0" timeOffset="-71399.66">10381 16917 882 0,'0'0'16'0,"0"0"-6"16,0 0-10-16,0 0 21 16,0 0 3-16,0 0 7 15,115 69-23-15,-73-65 0 16,4-4-7-16,2 0-1 15,-8-4-38-15,-5-16-32 0,-9-5 14 16,-11-5 43-16,-12-2-11 16,-3 2 18-16,-3 1 6 15,-16 7 17-15,-7 5 20 16,-9 7-24-16,-4 7-5 16,-6 3-15-16,-1 4 12 15,4 18-5-15,-1 11 32 16,4 9-15-16,6 16 16 15,5 5-2-15,7 3-14 16,12 3 14-16,9-6-29 16,0-5-1-16,24-8 4 15,11-10 1-15,18-7-12 16,5-11-61-16,12-10-163 0,5-12-380 16</inkml:trace>
  <inkml:trace contextRef="#ctx0" brushRef="#br0" timeOffset="-70906.88">10699 16165 760 0,'0'0'10'16,"0"0"-10"-16,0 0 0 15,0 0 47-15,0 0-13 16,0 0-13-16,147 243-10 16,-118-196-1-16,-5-5-7 15,-2-8-3-15,-6-9 0 0,1-12 3 16,-8-6 5 0,-6-7-6-16,3 0 51 0,1-12 62 15,4-15-19-15,1-13-85 16,1-2-9-16,-4-8 10 15,-2 0-11-15,4-3-1 16,-5 5 0-16,0 5-5 16,-3 14 0-16,0 14-39 15,4 10-37-15,-4 5-12 16,4 5-208-16,3 15-225 16</inkml:trace>
  <inkml:trace contextRef="#ctx0" brushRef="#br0" timeOffset="-70464.06">11446 16497 596 0,'0'0'147'0,"0"0"-128"16,0 0 11-16,0 0 11 16,0 0-16-16,0 0-7 15,-191-20-2-15,154 16-13 16,10 3 1-16,11-1-3 16,6-1 7-16,10-2 9 0,0-5 20 15,13-6 4-15,12-9-35 16,8-1-4-16,0-4 3 15,-2 0-5-15,-4 3 5 16,-8 8-5-16,-8 3 0 16,-5 9 2-16,-3 5 12 15,-3 2-14-15,0 0-4 16,0 5 3-16,4 22-34 16,2 12 33-16,0 11 2 15,0 8 0-15,0 2-7 16,-3 1 7-16,3-3-14 15,3 0-151-15,-3-13-230 0</inkml:trace>
  <inkml:trace contextRef="#ctx0" brushRef="#br0" timeOffset="-70063.59">11752 16061 756 0,'0'0'0'16,"0"0"7"-16,0 0-7 15,0 0 65-15,0 0-38 16,0 0 34-16,195 321-35 16,-149-229-18-16,-1 0 28 15,-12 4-34-15,-14-3 6 16,-8 1 8-16,-11 5-13 15,-11-5 7-15,-27-5-10 0,-31-12-13 16,-22-12-14-16,-28-13-120 16,-26-14-101-16</inkml:trace>
  <inkml:trace contextRef="#ctx0" brushRef="#br0" timeOffset="-69134.58">5429 16937 201 0,'0'0'493'0,"0"0"-444"16,0 0 41-16,0 0 1 15,0 0-43-15,0 0-3 16,22-54 5-16,-22 54-42 0,0 0-5 16,0 0-3-16,0 0-7 15,-13 0-4-15,-5 14 21 16,-16 2-10-16,-5 8 18 16,-6 9-16-16,-1 6 20 15,4 5-21-15,2 1 3 16,3 5 9-16,4 0-8 15,3 1-2-15,12 7 10 16,3 1-10-16,8 3 13 16,7 5-13-16,0 2-2 15,1 0 8-15,20 4-5 16,12 2-4-16,15 2 0 0,16 1-33 16,18 1-60-16,12-4-159 15</inkml:trace>
  <inkml:trace contextRef="#ctx0" brushRef="#br0" timeOffset="-66775.54">6588 16556 412 0,'0'0'132'16,"0"0"-123"-16,0 0 34 16,0 0 41-16,0 0 7 15,0 0-53-15,42-32-12 16,-32 28-1-16,7 1-25 15,8-3 22-15,8 3-13 16,10-5-9-16,8-5 14 16,10 3-14-16,6-6 0 0,-3 3 2 15,0-2 3 1,-7 1-5-16,-3 0 0 0,-2 3 7 16,-3-1-14-16,-1-1 7 15,-2-1 0-15,-1-2 0 16,1-1 6-16,6-3-5 15,2 1-1-15,3-1 0 16,4 6-8-16,0 2 8 16,-1-2 0-16,-5 7 0 15,-3 0 6-15,-7-3-6 16,4 2 0-16,3-1 0 16,2-1-5-16,6 0 7 15,-2-2-2-15,0-4 0 16,0 2 2-16,2-2-3 0,1-1 1 15,-3 0-16-15,-6 1 16 16,-4 3-10-16,-9-2 10 16,-5 4-7-16,-8 1 16 15,-4-3-9-15,2 4 0 16,1 1 0-16,8-1-6 16,6 2 6-16,10 3 0 15,2-1-4-15,4 4 0 16,0-3 0-16,-6-1-11 15,-4 1 0-15,-6 1 11 16,1-5-7-16,-4 2 11 16,3 0-1-16,2-1 2 15,1 0-1-15,3-1 0 0,1 3 0 16,3-2-8-16,-4 2 8 16,1 0 0-16,2-5 0 15,-2 3-1-15,0 2-1 16,2 1 2-16,-6-2-9 15,1 2 8-15,-1-2-6 16,3 2 7-16,-2-3-3 16,2 1 9-16,4 0-6 15,3-5 0-15,2 2 0 16,3 2-4-16,-2 0-20 16,-9 2 14-16,-7 1 5 15,0 1 6-15,-2-1-1 0,0-2 0 16,-1 3 0-1,3 2-1-15,4-5 1 0,2 3 0 16,4-1 0-16,-4 2 0 16,-2-2 0-16,-6 3 0 15,-1-2 0-15,-6-3-6 16,3 6 7-16,-2-3-1 16,5-2 0-16,0 2 6 15,1 0-6-15,0 0 0 16,5-4 0-16,5 0-4 15,0 1 4-15,0-4 0 16,-3 4 0-16,-4-2 4 16,-7 3-5-16,-3 1 1 15,-5-1 0-15,1-1-1 16,2 4 2-16,-1-2-1 0,3 1 1 16,1 1 7-16,2-3-8 15,0-1 0-15,-8 2 1 16,-1 1-3-16,-8-3 5 15,-7 5-3-15,-6 1 21 16,-3 0 2-16,0 0 16 16,0 0-13-16,0 0-21 15,0 0-2-15,0 0-3 16,0 0-3-16,0-3-61 16,-9-6-226-16</inkml:trace>
  <inkml:trace contextRef="#ctx0" brushRef="#br0" timeOffset="-64822.59">2516 16279 564 0,'0'0'72'16,"0"0"-19"-16,0 0 22 0,0 0-12 15,0 0-43-15,0 0-4 16,131-112-12-16,-35 63 2 16,20-5 26-16,26-4-28 15,8 1 16-15,1 4-15 16,-5 9 8-16,-19 12-12 16,-24 6-1-16,-24 9 0 15,-24 3-8-15,-16 5 10 0,-14 3-2 16,-11 2 0-1,-8 1-6-15,-6 3-14 0,0 0-77 16,0-3-64-16,-18-1-233 16</inkml:trace>
  <inkml:trace contextRef="#ctx0" brushRef="#br0" timeOffset="-64495.29">3478 15642 746 0,'0'0'25'0,"0"0"-19"16,0 0 50-16,0 0-16 0,0 0-25 16,0 0-6-16,45-52-6 15,-8 48-3-15,6-3 0 16,2 7-3-16,-2 0-2 15,-4 0 5-15,0 0 0 16,-9 0-5-16,-5 11 3 16,-7 4 2-16,-9 8 0 15,-6 7-15-15,-3 10 9 16,-9 16 6-16,-24 17 0 16,-19 19 9-16,-21 15-9 15,-21 15-17-15,-15 0-109 16,-9-1-357-16</inkml:trace>
  <inkml:trace contextRef="#ctx0" brushRef="#br0" timeOffset="-61976.1">10375 11774 67 0,'0'0'149'0,"0"0"-139"15,0 0-4-15,0 0 63 16,0 0 17-16,0 0-60 16,0 0 6-16,60 6 17 15,-26-6 8-15,5 0-1 0,10 0-39 16,10-6 10-16,9 3 3 15,0-5-26-15,0-1 6 16,0 2-10-16,-2-3 0 16,-2 0 1-16,-8 1 5 15,-8-1-6-15,-9 0 0 16,-16 2 9-16,-10 3-9 16,-10 1 14-16,-3 2 18 15,0-1 19-15,0 0-51 16,0-2-3-16,0-2-74 15,-3-3-357-15</inkml:trace>
  <inkml:trace contextRef="#ctx0" brushRef="#br0" timeOffset="-61571.18">10574 11490 564 0,'0'0'190'0,"0"0"-190"16,0 0 1-16,0 0-2 15,0 0 9-15,0 0-6 16,0-4-2-16,0 24-4 15,-10 13-1-15,-7 3 5 0,-13 4 0 16,-4-4-3-16,-5-2 11 16,3-4-8-16,0-5 0 15,5-1 10-15,7-8-13 16,5-5 3-16,11-5 0 16,8 1 3-16,0-1-1 15,11 1 2-15,11-1 7 16,14 1-5-16,7-1 9 15,11-2-13-15,7 2 0 16,6-2-4-16,3-1-51 16,-7-3-336-16</inkml:trace>
  <inkml:trace contextRef="#ctx0" brushRef="#br0" timeOffset="-60717.22">10620 12726 18 0,'0'0'60'16,"0"0"11"-16,0 0 28 15,0 0 25-15,0 0-48 16,0 0-15-16,-12 39-1 16,0-24-44-16,-3 2 5 15,-9 7-12-15,-1 2-7 16,-2 1 18-16,-6 4-15 15,2-3 11-15,1-2 5 16,8-2-18-16,5-10 18 16,10-2-20-16,7-7 1 15,0 0 13-15,4-1-6 0,22-4-3 16,5 3 15-16,15-3-16 16,3 3 4-16,1-1-9 15,-1 0 0 1,-8 4-2-16,-6-2 2 0,-11 1-10 15,-15 0-94-15,-9-5-245 16</inkml:trace>
  <inkml:trace contextRef="#ctx0" brushRef="#br0" timeOffset="-60474.87">10511 12997 191 0,'0'0'468'16,"0"0"-434"-16,0 0-26 16,0 0-13-16,0 0 13 15,0 0 6-15,176-34-14 16,-115 21 6-16,11 0-9 16,-4-2 3-16,4 3 0 15,-8-1-6-15,-4 4-31 16,-8 1-20-16,-16 6-50 15,-17-2-213-15</inkml:trace>
  <inkml:trace contextRef="#ctx0" brushRef="#br0" timeOffset="-59787.19">10948 13825 353 0,'0'0'42'0,"0"0"-39"15,0 0 9-15,0 0 71 16,0 0-14-16,0 0-7 16,31 96-19-16,-50-64-30 15,-11 2 17-15,-4 0-17 16,-8-2-2-16,-1-6 20 16,4-2-19-16,6-7 14 15,8-3-25-15,7-2 13 0,9-4-13 16,6 0-1-16,3 1 0 15,0-1 0-15,0 1 9 16,12 1-9-16,9-3 9 16,4 3-2-16,11-4-14 15,0 2-4-15,0-6-111 16,-1-2-44-16</inkml:trace>
  <inkml:trace contextRef="#ctx0" brushRef="#br0" timeOffset="-59575.76">10648 14050 624 0,'0'0'90'0,"0"0"-80"0,0 0 5 16,0 0-7-16,0 0 1 15,0 0 45-15,157 19-19 16,-90-5-17-16,2-4-5 15,2 0-7-15,-2-1-12 16,4-4-14-16,-9-5-244 16</inkml:trace>
  <inkml:trace contextRef="#ctx0" brushRef="#br0" timeOffset="-57357.17">12213 9618 243 0,'0'0'346'0,"0"0"-319"16,0 0 2-16,0 0 27 15,0 0 30-15,0 0-66 16,-123-71-7-16,64 71 10 16,-2 0-7-16,7 0 21 15,5 7-18-15,10 6-10 0,12 4-1 16,5 3 2-1,4 3-6-15,3 6 0 0,3 4-3 16,-3 4 20-16,3 2-12 16,2 2 5-16,1 4 9 15,3 1-22-15,-6 10 14 16,-3 5-7-16,-1 4 3 16,-1 8 0-16,1 4-11 15,4 2 3-15,6-3-3 16,1-4 2-16,1-3-2 15,2-2 0-15,-2-2 10 16,-2 2-8-16,-3-2-2 16,-1-1 0-16,0 2-4 15,3 1 8-15,-2 4-4 16,2-2 0-16,4 1 12 0,3 3-17 16,0-1 5-16,0 0 0 15,6-5-4-15,1-4 5 16,-4-11-1-16,0 1 0 15,-3 0 10-15,0 0-12 16,0 7 2-16,0 5 0 16,0-2-5-16,0 6 6 15,1-2-1-15,1-2 0 16,1 2 7-16,-2-1-8 16,3-7 1-16,-4-6 0 15,0 0-8-15,0-3 13 16,0 2-5-16,3-2 0 0,0-1 5 15,7 2-5-15,-1 2 0 16,0 0 0-16,3 6-4 16,-3 0 4-16,-3 0 0 15,-3-6-1-15,-3-7 7 16,0-3-6-16,0-7 0 16,-6-3 1-16,-3-2-11 15,6-2 14-15,-2 1-4 16,1 2 0-16,4 5 8 15,0 0-13-15,0 8 5 16,0-1 0-16,0-2 0 16,0 5 3-16,0-4-3 15,-2 3 0-15,-2-3 2 0,-2 2-4 16,3 2 2 0,0 0 0-16,3 1-6 0,0 5 12 15,0 1-6-15,0 5 0 16,0 4 7-16,0 4-10 15,0-2 3-15,0 1 0 16,0-4 0-16,0-4 5 16,0-2-5-16,0-5 10 15,0-4-3-15,0 0 1 16,0-5-7-16,0 1 1 16,0 4 29-16,0 2-27 15,0 4-4-15,0 3 1 0,0 3 13 16,0-2-14-1,6-8 0-15,0-7 1 0,0-8 3 16,-2-10 0-16,1-6-4 16,-5-6 0-16,3-2 6 15,0-1-10-15,0 0 4 16,-3-2 0-16,0 0-1 16,3 0 10-16,-3-7-9 15,0 0 0-15,0 0 14 16,0 0-7-16,0 0 2 15,3 0-7-15,-3 0 25 16,0 0-24-16,0 0 26 16,3 0-4-16,-3 0-20 15,3 0 16-15,4 0-15 16,5 0-5-16,15-10 4 0,6-1-4 16,6-4-1-16,3-2 0 15,2 0-28-15,-4 4 0 16,2-4-78-16,-9-5-168 15</inkml:trace>
  <inkml:trace contextRef="#ctx0" brushRef="#br0" timeOffset="-54932.65">12984 9438 564 0,'6'0'65'0,"9"0"-52"15,3 0 5-15,1-2 50 16,0 1-42-16,4 1 4 16,7 0-5-16,4 0-4 15,15 0 18-15,11 0-38 16,10 0 7-16,6 0-8 16,2 0 7-16,-4 7-7 0,-8 3 0 15,-18-4 4-15,-19 1-4 16,-12 0 0-16,-14-4-8 15,-3 0 8-15,0-3-19 16,0 8 17-16,0-2-4 16,-6 5 6-16,-3 4 10 15,4 7-10-15,1 5 3 16,1 7 12-16,0 8-15 16,3 8 13-16,-3 6-2 15,0 8-8-15,-3 4 12 16,-4 2-15-16,2 5 0 0,-1 2 2 15,2 10 8-15,1 4-10 16,6 8 0-16,0-3 9 16,0-2-12-16,0-7 3 15,0 2 0-15,0-9 0 16,0-4 8-16,-6-3-8 16,-7-1 0-16,-1-5 6 15,-1-1-10-15,2 0 4 16,-3-1 0-16,2 4-2 15,5 4 13-15,-6-3-11 16,3-4 0-16,0-4 0 16,-1 1-2-16,-3-4 2 15,-1-2 0-15,2 2-7 16,-6-9 13-16,2 2-6 0,0 2 0 16,5-2 4-16,-1 1-10 15,-2-2 6-15,10 3 0 16,1-4-5-16,0 6 11 15,6-3-6-15,0 3 0 16,0 0 3-16,0 1-7 16,-4-1 4-16,1-2 0 15,3 1-7-15,0-4 15 16,0 4-8-16,0 1 0 16,3 0 11-16,1 4-16 15,2-2 5-15,0-4 0 0,-3 1 5 16,1-4 0-16,1-1-2 15,1-1 22-15,-3-3-24 16,0 0 14-16,-3 0 15 16,0-2-30-16,0-1 7 15,3-4 3-15,0 4 7 16,0 0-17-16,0-1 4 16,-3-1-5-16,0-2 1 15,0-3 0-15,0-4-3 16,0 2 14-16,0-4-11 15,0-2 0-15,0 1 9 16,0 0-14-16,0 8 7 16,0-2-2-16,0 2 7 15,0 0-1-15,0-1-6 0,0 1 11 16,0 1-7 0,0-7 8-16,0 2-12 0,0-1 0 15,0-2 0-15,0 0 8 16,0-1-8-16,0 1 0 15,0 1 12-15,-3-2-6 16,0 4-4-16,0-1-2 16,-3 0 5-16,3-1 6 15,-5-1-11-15,4 1 0 16,2-2 7-16,-2 0-9 16,1 0 2-16,0 2 0 0,0-2 1 15,0-2 8 1,-1 0-9-16,4-5 0 0,-3 5 11 15,3-3-9-15,-3 2-2 16,3-2 0-16,0-2-3 16,-3 1 11-16,0-6-8 15,3 0 0-15,0-2 6 16,-4 0-10-16,4-9 4 16,0 2 0-16,0 0-4 15,0 2 16-15,-1-3-12 16,1 3 0-16,-2 2 4 15,2-5-10-15,0 3 6 16,0-3 0-16,0 0-5 16,0-7 16-16,0 1-11 15,0-1 0-15,0 0 6 0,0 0-5 16,0 0-1-16,0 0 0 16,0 0 1-16,0 0 11 15,0 0-12-15,0 0 0 16,-1 0 4-16,1 0-4 15,0 0 5-15,0 0-5 16,0 0 18-16,-2 0-10 16,2 0-1-16,-1 0-7 15,1 0 12-15,-2 0-18 16,1 0 6-16,-3 0 0 16,-2 5-5-16,-3-2 17 15,-11-3 0-15,1 0-12 16,-7 3 11-16,0-3-14 0,-7 0 3 15,-3 4 0-15,-2-4-3 16,5 3 16-16,3 1-13 16,9-1 0-16,9 0 0 15,7-3-6-15,5 0 6 16,0 0 0-16,0 0 12 16,0 0-4-16,0 0 7 15,0 0 14-15,0 0-17 16,0 0 28-16,0 0-37 15,0 0-1-15,0 0-2 16,0 0-1-16,0 0-7 16,-7 0-48-16,-12 0-142 15,-7-6-317-15</inkml:trace>
  <inkml:trace contextRef="#ctx0" brushRef="#br0" timeOffset="-52296.93">12246 9990 57 0,'0'0'0'0,"0"0"-20"15,0 0 20-15,0 0 31 16,0 0 7-16,0 0-38 16,0 0 5-16,13-1-1 0,-10-1-4 15,0 1-70-15</inkml:trace>
  <inkml:trace contextRef="#ctx0" brushRef="#br0" timeOffset="-50724.71">12506 9961 353 0,'0'0'127'0,"0"0"-94"16,0 0 55-16,0 0-13 16,0 0-45-16,0 0 12 15,-1-22-21-15,-2 19-7 16,1 3 18-16,1 0-26 15,1-2 5-15,-3 2-5 16,-4 0 1-16,-2 0-4 16,-12 0-3-16,0 0 6 15,-9 0-6-15,-1 0 0 16,1 7 0-16,-3 3 11 16,-1 3-7-16,7 3 14 15,-2 1-9-15,9 0-5 16,5 6 11-16,0 0-14 0,6 6 11 15,6 0 1 1,3 5-9-16,0-1 9 0,6 3-13 16,15-3 4-16,10-6-4 15,8 0 5-15,9-9-2 16,8-6 6-16,3-7-8 16,-4-5 15-16,0 0-16 15,-10-10 0-15,-2-12 12 16,-13-12-7-16,-5-6-2 15,-13-4-2-15,-8-3 11 16,-4 0-22-16,0 8 10 16,-10 5 0-16,-6 5 0 15,-3 9 7-15,-1 4-6 0,1 6-1 16,-1 7 6-16,4 3-7 16,-1 0 1-16,4 0-6 15,-2 0 0-15,-6 8-16 16,2 6-28-16,4 5-53 15,-2-5-87-15</inkml:trace>
  <inkml:trace contextRef="#ctx0" brushRef="#br0" timeOffset="-50202.82">13039 10115 901 0,'0'0'71'16,"0"0"-71"-16,0 0 0 16,0 0-2-16,0 0 2 15,0 0-10-15,6 14 8 16,-3-1 2-16,3-6 1 15,0 0-1-15,-1-4 0 16,-5-1 2-16,0-2 8 16,0 0 1-16,0 0 20 15,0 0-19-15,0-10 32 16,0-2-44-16,0-1 0 16,-4 2-4-16,3 5 5 15,-1 3-1-15,1 3 0 16,1 0-2-16,0 0-5 0,0 0-37 15,-2 3-90-15,-2 6 8 16,-2 5-402-16</inkml:trace>
  <inkml:trace contextRef="#ctx0" brushRef="#br0" timeOffset="-49536.6">13278 10011 609 0,'0'0'112'0,"0"0"-107"15,0 0 1-15,0 0-2 16,0 0 23-16,0 0-22 16,-91 184 7-16,91-138-8 15,11 3 7-15,15-9-5 0,10-7-6 16,3-10 0-1,4-4 6-15,-5-9-6 0,0-6-5 16,-11-4 0-16,-5 0 10 16,-5-16 2-16,-7-10 9 15,-7-5 20-15,-3-4 4 16,-3-5-34-16,-21-4 13 16,-7-1-11-16,-9 2-1 15,-5 0 0-15,-1 9-7 16,4 5 0-16,3 3 5 15,4 5 0-15,12 5-5 16,10 2 0-16,9 2 1 16,4-1 12-16,14 1-13 15,14-2-13-15,11-1 9 0,3 3-12 16,1 5 12-16,-4 0 0 16,-6 7 2-16,-8 0-2 15,-9 0 4-15,1 10-8 16,-11 6 3-16,0 8-14 15,-6 6 19-15,0 9 2 16,0 4 3-16,-3 7 9 16,-6 6-14-16,0 7 0 15,-6 10-4-15,3-8-58 16,-7-4-239-16</inkml:trace>
  <inkml:trace contextRef="#ctx0" brushRef="#br0" timeOffset="-48347.08">12283 11143 573 0,'0'0'159'16,"0"0"-153"-16,0 0-6 15,0 0 0-15,0 0 16 16,0 0-8-16,-109 92 8 16,100-62 6-16,-1 3-18 15,10 6 22-15,0-1-15 16,4 1-7-16,14-3 25 0,6-10-26 16,4-2 3-16,5-10 6 15,3-5-1-15,3-9-1 16,-2 0-6-16,-5-6 0 15,0-18 12-15,-5-6-14 16,-9-14 11-16,-1 0 2 16,-7-4-11-16,-4-4 13 15,-6 3-15-15,0 2 1 16,-11 2 17-16,-5 4-20 16,-2 15 16-16,0 9-16 15,3 7-1-15,-1 10-6 16,-8 0-17-16,0 14-50 0,-3 15-25 15,4-2-79-15</inkml:trace>
  <inkml:trace contextRef="#ctx0" brushRef="#br0" timeOffset="-48113.7">12753 11265 1000 0,'0'0'55'0,"0"0"-45"16,0 0-10-16,0 0 43 16,0 0-38-16,0 0-5 15,-6 0-62-15,18 0-187 16,-2 0-226-16</inkml:trace>
  <inkml:trace contextRef="#ctx0" brushRef="#br0" timeOffset="-41107.06">13506 9919 94 0,'0'0'470'0,"0"0"-445"16,0 0-12-16,0 0 71 15,0 0-23-15,0 0-19 0,0 0-12 16,0 0-23-1,0 0 18-15,0 0-4 0,0 0-20 16,0 0 18-16,0 0-18 16,0 0 2-16,0 0 3 15,0 0 1-15,0 0-5 16,-3 0-2-16,0 0 5 16,0 0-7-16,0 0 2 15,-1 0 0-15,-2 0-2 16,3 0 8-16,3 0-6 15,0 0 0-15,-4 0 6 16,4-2-10-16,0 2 4 16,0 0 0-16,0 0-3 15,0 0 5-15,0 0-2 0,0 0 0 16,-1 0 6-16,1 0-11 16,-2 0 5-16,2 0 0 15,0 0 2-15,0-3 3 16,-1 3-5-16,-2 0 0 15,-2 0 8-15,0-3-13 16,-1 3 5-16,0-1 0 16,-3 1-2-16,1-3 9 15,2 3-7-15,2-2 3 16,2 2 6-16,2 0-4 16,0 0-2-16,0 0-2 15,0 0 5-15,0 0 4 16,0-3-8-16,0 3-2 0,0 0 9 15,0 0-15-15,0 0 6 16,0 0 0-16,0 0-3 16,0 0 9-16,0 0-6 15,0 0 0-15,0 0 3 16,0 0-7-16,0 0 4 16,0 0-8-16,0 0 4 15,0 0-65-15,0 0-30 16,0 0-34-16,0 5-52 15</inkml:trace>
  <inkml:trace contextRef="#ctx0" brushRef="#br0" timeOffset="-38222.38">13633 9715 413 0,'0'0'27'16,"0"0"19"-16,0 0 42 16,0 0-21-16,0 0-21 15,0 0-19-15,-6-8-20 16,6 8 23-16,-3 0-20 15,0 0 9-15,3 0 12 16,-5 0-25-16,2-1 23 0,0-3-4 16,0 4-15-1,-1 0 9-15,-5 0-19 0,-4 0 0 16,-4 0 0-16,-2 0 8 16,1 0-7-16,0 0 1 15,-1 8 4-15,5-2 5 16,2 1-10-16,5-2 4 15,1 2-4-15,0 1 9 16,0-2-5-16,-3 5 0 16,1 1-4-16,1 2 9 15,1 1-4-15,-4-1-6 16,-3 3 12-16,4-5-8 16,1 2 5-16,2-4-6 15,0-3 0-15,0 1 3 16,0 1-4-16,3-4-2 0,-3 3 7 15,3 1 0-15,0 1-1 16,0 2-5-16,0 2 3 16,-3 0-2-16,3 3 4 15,-4 1-6-15,1-1 0 16,3 0 6-16,-4 0-1 16,3-2-5-16,1-1 3 15,0-4-7-15,-1 4 5 16,4-2-1-16,0 2 0 15,-3 3 10-15,3 1-12 16,0 3 2-16,-3-1 0 16,-3-1-5-16,3 1 12 0,0 4-7 15,0-5 0 1,3 2 6-16,0-3-2 0,0-1-4 16,0-3 0-16,0 5-6 15,3-6 6-15,6 4 0 16,0-4 2-16,1 0 10 15,4-1-9-15,2-3-3 16,-1-3 2-16,6 1 0 16,-2-4 5-16,1-3-4 15,-1 0-2-15,0 0 6 16,1 0 3-16,-4 0-7 16,-2-3-2-16,-1-7 8 15,-1-2-2-15,-5-5-7 0,-1-4 6 16,2-8 2-1,-8-2-5-15,0-5-3 0,0-6 0 16,0 3-4-16,-6 0 3 16,-2 5 1-16,1 4 0 15,-2 3 6-15,-1 4-8 16,0 4 2-16,0-1 0 16,-3 6-5-16,-2 2 9 15,-3 4-8-15,-4 2 3 16,-1 3 1-16,1-1-6 15,-1 4 6-15,7 0-2 16,-3 0-3-16,8 0-3 16,4 4 8-16,4-1 0 15,3-3-6-15,0 0 5 16,0 0 1-16,0 0 0 16,0 0 4-16,0 0 3 0,0 0-2 15,0 0 17-15,0 0-13 16,0-16 41-16,0-1-42 15,3-8 1-15,2-3-18 16,3 0 9-16,3-1-2 16,2-3 2-16,-1 6-10 15,3 2 7-15,-3 4-1 16,3 4 4-16,-2 3-10 16,1-1-7-16,2 2 17 15,0 2 0-15,4-1-18 16,3 0 17-16,3 2-13 0,-2 2 3 15,3-2 9-15,-8 5-22 16,-1 2 21-16,-9-1 3 16,-3 1 0-1,-3 2 2-15,-3 0-1 0,0 0-1 16,0-2 13-16,0 2-8 16,0-1 1-16,0 1-4 15,0 0 6-15,0 0-14 16,-9 0 6-16,-10 0-5 15,-8 10-1-15,-6 7-3 16,2 10 9-16,-2 3 0 16,4 3 1-16,3 3-2 0,-4-2 1 15,0 0 0 1,2 4-2-16,-2 1 8 0,3 1-6 16,0-1 0-16,3-5 4 15,8-2-5-15,7-2 1 16,6-3 0-16,3-2-5 15,0 0 11-15,0-3-6 16,6 1 0-16,4-3 2 16,3 0-2-16,3 4 0 15,-3-5 0-15,2-2 0 16,0 0 6-16,0-5-6 16,6-2 0-16,-2-3 0 15,3-5 4-15,1 1-3 0,-1-3-1 16,-1 0 0-1,-6-5 11-15,-2-15-9 0,1-1-1 16,-5-8 7-16,2 0-10 16,-5 1 2-16,4 0 0 15,-7 4-2-15,3 0 2 16,-2-1 0-16,-4 1 0 16,0 4-5-16,0 0-3 15,0 2 5-15,-7 4 3 16,-4-3-4-16,0 5 11 15,0 1-12-15,-4 2 5 16,-2 2-6-16,4 1-2 16,3 3 5-16,1 2 3 15,2-3 0-15,1 1 5 16,2 3-5-16,0 0 0 16,1 0 0-16,0 0-5 0,3 0 5 15,0 0-1-15,-3 0-8 16,0 0 12-16,3 0-3 15,-3 0 0-15,3 0 0 16,0 0-5-16,-3 0 5 16,3 0 0-16,0 0-5 15,0 0 12-15,0 0-7 16,0 0 0-16,0 0-5 16,0 0-3-16,0 0-2 15,-6 0 10-15,-2 10-10 16,2-1 16-16,2 1-6 0,-2 5 0 15,3 2 1-15,-3 2-7 16,-1 7 6-16,4 4 0 16,-3-1-1-1,1 7 7-15,0-2-6 0,1 0 0 16,0-2 3-16,4-2-13 16,0-7 8-16,0-4-1 15,4-2-4-15,6-5 6 16,3-4 1-16,3-2 0 15,-1-3 3-15,3 1-7 16,-3-4 4-16,-1 0 0 16,-4 0 2-16,-7 0 5 0,0 0-7 15,-3 0 0 1,4 0 2-16,-4 0-8 0,0 0 6 16,6 0-3-16,0 0-5 15,-2 0 12-15,1 0-4 16,1 0 0-16,0 0 4 15,0-4-2-15,-3-1-2 16,0-3 0-16,0-1 10 16,3 2-6-16,1-3-4 15,0-2 0-15,6-2 0 16,0-3-9-16,-1-5 9 16,-3 2 0-16,0-4-2 15,-6-2 13-15,-3-1-11 0,0 0 0 16,-9-2 0-1,-9-4-6-15,-4 3 6 0,1 4 0 16,3 3-6-16,-2 6 15 16,10 3-9-16,1 3 0 15,-1 1 2-15,2 0-8 16,-1 0 6-16,2-2 0 16,-2 3-1-16,0-4 8 15,3 4-7-15,-2-4 5 16,4 2 0-16,4-2 7 15,0-4-12-15,0-2 0 16,0-5-1-16,15 2 4 16,3-2-3-16,-1 0 0 0,3 2 1 15,-4 5-9-15,1 5 8 16,-5 1 0 0,0 3-5-16,-1-1 12 0,2 3-7 15,6 1 0-15,-1-3-7 16,9 5 0-16,0 0 0 15,2-4 3-15,3 4-5 16,-2-3 11-16,-5-2-5 16,-4 5 3-16,-6-4 0 15,-9 0-1-15,-2 4 5 16,-4 0-3-16,0-1 9 16,0-1-3-16,0 1-7 15,0 3 0-15,0 1-2 16,0 0-6-16,0 0-8 0,0 0-122 15,-16 5-211-15</inkml:trace>
  <inkml:trace contextRef="#ctx0" brushRef="#br0" timeOffset="-35174.79">13149 11200 78 0,'0'0'136'0,"0"0"-84"16,0 0 8-16,0 0-24 15,0 0 9-15,0 0 2 16,0 0-34-16,38 0 9 16,-38 0-3-16,0 0-12 0,0 0 33 15,0 0-13-15,0 0 0 16,0 0 7-16,0 0-24 16,0 0 6-16,0 0-6 15,0 0-5-15,0 0 12 16,0 0-17-16,0 0 0 15,0 0 1-15,0 0 7 16,0 0-4-16,0 0 2 16,0 0 4-16,0 0-6 15,0 0-1-15,0 0-2 16,0 0 24-16,0 0-20 16,0 0 3-16,0 0 4 15,0 0-7-15,0 0 5 0,0 0-5 16,0 0-3-1,0 0 12-15,0 0-6 0,0 0-2 16,0 0 9-16,0 0-10 16,0 0 10-16,0 0-15 15,0 0 4-15,0 0-13 16,-3 0 6-16,-12 2 3 16,-12 5-6-16,-12-1 11 15,-9 1-5-15,-2 0 1 16,2-4 3-16,-1 3 17 15,8-5-20-15,9 3 27 16,11-4 11-16,12 0-36 0,3 0 20 16,6 0-11-16,0 0-4 15,0 0 30-15,3 0-30 16,12-11 20-16,6-9-27 16,4-3 12-16,2-7-16 15,-3-6 3-15,0 0 0 16,-4-1 5-16,0 5-3 15,-11 9-2-15,0 6 0 16,-3 11 10-16,-6 1-12 16,0 2 2-16,0 3 0 15,0 0-4-15,0 0 5 16,3 0-2-16,-3 0-1 16,0 0-22-16,0 17 17 15,0 5-9-15,0 12 16 16,0 5 6-16,-3 7 1 0,0 0 2 15,0 1 3-15,0 0-3 16,3-1-7-16,0 4-2 16,0 5-14-16,0-7-50 15,0-6-297-15</inkml:trace>
  <inkml:trace contextRef="#ctx0" brushRef="#br0" timeOffset="-33137.2">12828 11030 346 0,'0'0'52'0,"0"0"18"15,0 0 29-15,0 0-18 16,0 0 0-16,0 0-39 16,0 0 2-16,-8-46 28 15,8 43-18-15,0 0 2 16,1 0-44-16,16 0-3 16,8-2-3-16,8 2-6 15,9 0 0-15,1 3 0 16,2 0 4-16,-2 0-4 15,-6 0 0-15,-10 3 4 16,-9 1-11-16,-9 3 7 16,-6-1-8-16,-3 8-5 15,-3 2-2-15,-14 8 14 0,-6 5 1 16,-4 0 0-16,-1 4-5 16,-5 1 10-16,0-1-5 15,-5-4 0-15,6-2 9 16,2-7-12-16,6-4 3 15,9-9 0-15,8-5-3 16,7 0 8-16,0-2-5 16,0 0 10-16,4 0-5 15,12 0-2-15,10 0-3 16,-3 0 5-16,3 0-7 16,-8 0 2-16,0 0 0 15,-6 0 0-15,-2 2 8 16,0 5-15-16,3 2 7 15,-3-2 0-15,-4 2-4 0,0 2-3 16,-3 6 7 0,1 5 0-16,-1 5-1 0,1 2-3 15,-4 2 4-15,0-1-2 16,0-4-6-16,-11 4 4 16,2-5 4-16,-7-5-3 15,2 0 16-15,1-3-11 16,-2-6-1-16,-3-2 1 15,0-5 20-15,-7-2-15 16,1-2 21-16,-3 0 2 16,5-6-26-16,4-7 27 0,4-1-17 15,7-5-13-15,1-1-2 16,3 0-45-16,3 4-59 16,0-1-81-16,0-2-365 15</inkml:trace>
  <inkml:trace contextRef="#ctx0" brushRef="#br0" timeOffset="-32432.08">12827 10994 602 0,'0'0'51'0,"0"0"-16"15,0 0-34-15,0 0 42 16,0 0 16-16,0 0-58 15,92-33 8-15,-63 29 0 16,1 2-8-16,1-1 27 16,2-1-15-16,-6 4 4 15,-3 0-3-15,-10 0-12 16,-7 0-4-16,-4 13 1 0,-3 4-18 16,0 6 15-16,-20 4 6 15,-2 2-2-15,-5 1 3 16,-1 0 3-16,1-1-6 15,-2 1 0-15,6-4 1 16,-4 1-3-16,9-7 2 16,2 0 0-16,6-7 4 15,7-1 1-15,3-5-2 16,0 0-3-16,8-1 1 16,13 1 9-16,5 0-10 15,6 2 6-15,1-2-3 0,-5 7-3 16,-1-1 0-1,-11 1-3-15,1 1 13 0,-5 2-17 16,-9-4 7 0,0 1-9-16,0 3 3 0,-3-5 0 15,0 5 6-15,0-1 0 16,-6 1 5-16,-6 0-7 16,-1 1 2-16,-1-7 0 15,-2 2 15-15,1-3-14 16,0-4 7-16,0-3 10 15,3-3-13-15,-5 0 5 16,4 0-8-16,-3-6 1 0,-5-11-3 16,6-6-118-1,-1-3-127-15</inkml:trace>
  <inkml:trace contextRef="#ctx0" brushRef="#br0" timeOffset="-31830.64">12708 11325 9 0,'0'0'695'0,"0"0"-663"16,0 0-3-16,0 0 32 15,0 0-1-15,0 0-27 16,18-17-33-16,-15 17-14 16,4 3 12-16,1 7-5 15,1-1 7-15,-3 2 0 16,1-8 0-16,-4 0 0 15,0 1 0-15,-3-4 0 16,0 0 10-16,0 0-8 16,0 0 8-16,0 0 13 15,0-13-15-15,0 2-16 16,0-1 8-16,0 2 0 0,0 3-10 16,-6 3 14-16,2 2-4 15,-2 2 0-15,3 0-10 16,-3 0 6-16,-1 0-2 15,0 0 6-15,4 0-4 16,2 2 8-16,1 1-4 16,0-2 0-16,0-1-15 15,0 0 12-15,0 0-5 16,0 0 8-16,0 0 18 16,0 0-16-16,0 0 17 15,0 0 8-15,0 0-19 0,0 0 14 16,0 0-22-1,0 0-12-15,0 0 8 0,-9 0-113 16,-3 6-227-16</inkml:trace>
  <inkml:trace contextRef="#ctx0" brushRef="#br0" timeOffset="-30850.65">12143 12296 384 0,'0'0'278'0,"0"0"-275"16,0 0 25-16,0 0 27 0,0 0-8 15,0 0-4-15,-24 9-38 16,9 5-2-16,-6 3 12 15,2 5-7-15,-4 8 20 16,7-1-15-16,1 9-6 16,0-2 14-16,9 1-14 15,3-1-7-15,3-4 1 16,3-6 14-16,21-6-15 16,2-6 0-16,9-4 0 15,4-8 13-15,0-2-9 16,-2-2-5-16,-3-19 1 15,-4-12 0-15,-11-9 4 16,-2-5-1-16,-8-4-2 16,-9 1 16-16,0 0-14 15,-3 10-3-15,-12 7 7 0,-3 10-2 16,6 9 9-16,-1 9-14 16,0 3 0-16,2 2-10 15,-4 0-5-15,-6 10-9 16,6 10-60-16,-1 0-90 15,3-3-434-15</inkml:trace>
  <inkml:trace contextRef="#ctx0" brushRef="#br0" timeOffset="-30593.49">12565 12484 1031 0,'0'0'15'0,"0"0"-6"16,0 0 28-16,0 0 19 15,0 0-21-15,0 0-35 16,-11-9-48-16,19 9-58 15,4 0-168-15,4 0-181 16</inkml:trace>
  <inkml:trace contextRef="#ctx0" brushRef="#br0" timeOffset="-25893.56">12805 12368 403 0,'0'0'14'0,"0"0"-5"15,0 0 46-15,0 0 36 16,0 0-37-16,0 0-17 15,0 0-34-15,-82 175 25 16,82-131-18-16,6-5-4 16,15-6 9-16,4-7-14 0,5-6 4 15,3-7 4-15,-1-5-1 16,0-5-2-16,-2-3 0 16,-5 0-6-16,-1-17 5 15,-9-10-1-15,-5-2-4 16,-3-10 15-16,-5-8-13 15,-2-2 4-15,0 5-6 16,-13 8 0-16,-5 7 16 16,-2 12-14-16,4 7 4 15,-3 8-6-15,-5 2-14 16,2 0 8-16,2 12-35 16,1 5-40-16,10-1-85 0</inkml:trace>
  <inkml:trace contextRef="#ctx0" brushRef="#br0" timeOffset="-25336.19">13169 12221 602 0,'0'0'120'0,"0"0"-77"0,0 0-8 16,0 0-2-16,0 0-7 16,0 0-26-16,-13-3-1 15,-4 15-6-15,-2 8 6 16,-4 6-6-16,7 3 5 15,-8 5-1-15,2-1-3 16,-4 3-15-16,4-3 4 16,-1-2 14-16,10-6-28 15,6-1 31-15,4-9-14 16,3-4-21-16,0-5 17 16,13 1 3-16,7-1 13 15,2-2-5-15,2 2-26 0,1-2 26 16,-10 3-15-1,0-1 22-15,-9-3-1 0,-3 1 2 16,-3-1 5-16,0 1 19 16,0 1-22-16,0 0 15 15,0 4-17-15,0 4 4 16,0 2 11-16,0 4-15 16,6 4 10-16,-3 2-6 15,-3 0 4-15,0 0-14 16,0-5 5-16,-6 0-1 15,-20-1-12-15,-6-2-1 0,-10-10-277 16</inkml:trace>
  <inkml:trace contextRef="#ctx0" brushRef="#br0" timeOffset="-23822.24">12064 13425 218 0,'0'0'100'0,"0"0"-100"16,0 0-14-16,0 0 14 16,0 0 4-16,0 0-4 15,0 0 0-15,0 0 0 0,0 0 2 16,0 0 18-16,0 0 63 16,0 0-11-16,0 0-19 15,0 0-4-15,0 0-33 16,-3 3 9-16,-3 4-25 15,-7 5 0-15,-1 3 25 16,-4 7-12-16,-3 2 12 16,-1 9 4-16,2-1-27 15,1 4 35-15,-2 1-19 16,9 1-17-16,6-6 28 16,6-5-28-16,0-2 14 15,3-8-4-15,17-3-3 0,5-5 5 16,8-5 1-16,0-4-11 15,2 0 14-15,-5-13-7 16,-8-7-4-16,1-13 4 16,-6-3 2-16,-1-4-9 15,-7-6-3-15,-5 2 1 16,-4 1-12-16,0 3 15 16,0 5-4-16,-4 6 0 15,-5 9 4-15,-4 6-14 16,2 7 8-16,-1 4-23 15,-5 3-31-15,7 0-26 16,1 13 6-16,9 3-60 16,0-1-220-16</inkml:trace>
  <inkml:trace contextRef="#ctx0" brushRef="#br0" timeOffset="-23595.85">12412 13578 878 0,'0'0'84'0,"0"0"-69"0,0 0-11 15,0 0 1-15,0 0-5 16,0 0 0-16,-3 0-159 15,19 0-183-15</inkml:trace>
  <inkml:trace contextRef="#ctx0" brushRef="#br0" timeOffset="-23073.21">12824 13525 680 0,'0'0'41'16,"0"0"-38"-16,0 0-1 16,0 0-2-16,0 0 33 15,0 0-16-15,-95 72 9 16,80-35-9-16,2 2-15 16,7-3 21-16,-1 3-17 15,7-8-3-15,0-5 4 0,2-2-3 16,16-9 12-16,3-5-9 15,6-6-1-15,2-4-11 16,3 0 5 0,-2-14-2-16,-5-8-1 0,-4-12 6 15,-6-8 14-15,-2-5-2 16,-2-2-2-16,-8 3 2 16,-3 10-14-16,0 5 11 15,0 12 13-15,0 9-24 16,-9 0 6-16,-3 9-7 15,-3 1-31-15,-4 0-39 16,-4 4-64-16,1 9-9 16,1 1-280-16</inkml:trace>
  <inkml:trace contextRef="#ctx0" brushRef="#br0" timeOffset="-21422.71">13075 13609 307 0,'0'0'168'0,"0"0"-151"16,0 0-11-16,0 0 36 15,0 0 25-15,0 0-48 16,-40 41 11-16,28-15-8 15,-1 4-12-15,5 2 23 16,2-1-32-16,6-2 8 16,0-5 4-16,0-7-3 15,3-2-8-15,10-8-2 0,7 0 0 16,-1-7-5-16,-1 0-2 16,-3 0 1-16,-3-13-2 15,-1-3 16-15,-1-8 21 16,-4-3-2-16,-3-6-8 15,1 4-7-15,-4-1-12 16,0 5 0-16,0 13 0 16,0 7-49-16,0 4-33 15,0 1-95-15,-7 0-241 16</inkml:trace>
  <inkml:trace contextRef="#ctx0" brushRef="#br0" timeOffset="-20875.12">13305 13571 576 0,'0'0'60'0,"0"0"-51"15,0 0-2-15,0 0 22 16,0 0-25-16,0 0 4 0,-13-3-14 16,6 8 6-1,-3 9 0-15,-2 3 1 0,-5 3-1 16,7 2 0-16,-2 2 0 16,2-5-39-16,4-2 16 15,6-5-17-15,0-1 8 16,0-5 29-16,0 2-24 15,0-3 22-15,3-1-1 16,0 3 5-16,7-4 1 16,-1 4 0-16,-2 0 0 15,4-1 15-15,-5 3-10 16,0 2 3-16,0-1 5 0,0 0-7 16,-3 0 3-1,1 2-9-15,-4-2 0 0,0 2 14 16,0 0-9-16,0 4-5 15,1-2 0-15,1 2 12 16,-2 1-16-16,0-3 4 16,0 1 0-16,0-4 1 15,-3-1 4-15,-10-1 8 16,1-3 9-16,-8-1-20 16,0 0 12-16,-9-5-14 15,-3 0-24-15,-4-2-115 16</inkml:trace>
  <inkml:trace contextRef="#ctx0" brushRef="#br0" timeOffset="-19255.31">11766 14682 685 0,'0'0'123'16,"0"0"-96"-16,0 0-23 0,0 0 69 16,0 0-38-1,0 0-13-15,393 0-22 0,-281 0 12 16,-6 5-12-16,-9-1 0 16,-12-2-7-16,-24 1 4 15,-22 2-23-15,-27-5-17 16,-12 3-22-16,-30 0-39 15,-31 1 75-15,-26-2 24 16,-23 3-56-16,-5 0 56 16,-7-2 5-16,1 1 12 15,8 3 21-15,12-1-31 16,30-2 32-16,25 3 5 16,23-4-27-16,23 3 11 15,4-3-23-15,38 4 4 0,36-3 21 16,25-1 13-1,18 0-8-15,3-3-27 0,-5 0 5 16,-15 0-11-16,-17 0 3 16,-27-3 0-16,-29-1 6 15,-16 1 1-15,-15 0 13 16,-21 3-5-16,-28 0-7 16,-26 0 5-16,-16 0-6 15,-2 6-6-15,15 1 13 16,24 0-10-16,27-2 8 15,17 0-12-15,10 4-12 16,40-3 12-16,30 1 10 16,33-3-1-16,25-4-9 0,8 0-3 15,-9-1-16 1,-17-12-38-16,-25-4 15 0,-27 5 38 16,-25-1-39-16,-20 3-80 15,-13-3-79-15</inkml:trace>
  <inkml:trace contextRef="#ctx0" brushRef="#br0" timeOffset="-15382.94">14361 9624 600 0,'-7'0'63'15,"4"-3"-55"-15,3 3 12 0,0 0 23 16,0 0 16-16,0 0-32 15,-1 0-23-15,1 0 5 16,0 0-7-16,0 0-2 16,0 0 17-16,0 0-16 15,0 0 16-15,0 0-5 16,0 0-11-16,0 0 13 16,0 0-11-16,0 0-2 15,0 0 7-15,-2 3-8 16,-1 4 0-16,-5 5 0 15,-7 10 0-15,-8 6 13 0,-6 5-11 16,-7 3 2-16,-6 1 7 16,-10-1-5-16,0 0-2 15,-7-5-3-15,10-6 1 16,0-4-2-16,8-2 3 16,5-6-3-16,10-6 13 15,10 0-3-15,7-7 4 16,4 3-10-16,5-3-2 15,0 0 12-15,0 0-9 16,0 0 3-16,0 3-8 16,0 3-9-16,8 4 9 15,4 5 0-15,11 1 3 16,12 2 14-16,8 3-14 16,11-1 1-16,9 0 10 15,2 0-7-15,-4-1-2 0,-9-2-5 16,-6-1 0-16,-10-7-1 15,-10-1 1-15,-11-2 0 16,-8-5-1-16,-7-1 8 16,0 0 0-16,0 0 1 15,0 0-4-15,0 0-5 16,0 0 1-16,0-7-9 16,-3-6-67-16,2-1-89 15,-2-1-136-15</inkml:trace>
  <inkml:trace contextRef="#ctx0" brushRef="#br0" timeOffset="-14937.61">14013 10033 642 0,'0'0'60'16,"0"0"-58"-16,0 0 31 0,0 0 21 16,0 0 27-16,0 0-79 15,36 0 7-15,6 0 20 16,22 0-7-16,15 0 20 15,12-5-27-15,15-3-5 16,2 2 4-16,12-5-14 16,1-2 0-16,1 4-2 15,2-4 3-15,-13 1-1 16,-13 3 0-16,-21 1 10 16,-15 0-10-16,-23 5 0 15,-10-1 1-15,-14 2-7 16,-3-1 12-16,-9 3-6 15,0-2 6-15,-3 2-3 0,0 0 2 16,3 0-5-16,0 0-69 16,-3 2-252-16</inkml:trace>
  <inkml:trace contextRef="#ctx0" brushRef="#br0" timeOffset="-14243.02">13973 10853 783 0,'0'0'45'15,"0"0"-45"-15,0 0 0 16,0 0-11-16,0 0 7 16,0 0 3-16,11 35-1 0,-11-4-3 15,-11 5 5 1,-20 4 0-16,-11 0 2 0,-15-2 9 16,2-1-9-16,4-5 4 15,5-9 1-15,16-6 1 16,15-6-6-16,5-4-2 15,10-5 1-15,0 6-7 16,13 1 22-16,14 7-14 16,12 1 34-16,9 6-27 15,-2 0 8-15,-1 0-17 16,-7 0 3-16,-5-3-5 16,-3 1 2-16,-9-3-3 15,0-4-54-15,-2-4-74 16,-3-7-77-16</inkml:trace>
  <inkml:trace contextRef="#ctx0" brushRef="#br0" timeOffset="-13911.71">13919 11189 627 0,'0'0'90'0,"0"0"-68"16,0 0 2-16,0 0 2 15,0 0-2-15,0 0-7 16,312-47 4-16,-193 28-13 16,8-1-4-16,0-3-4 0,-8 3 8 15,-14 4-10-15,-20 5 2 16,-21 1 0-16,-24 5-1 15,-19-2 10-15,-9 4 5 16,-9 0 43-16,-3 1-29 16,0 0-1-16,0 2-27 15,0 0-17-15,0 0-98 16,-20 0-293-16</inkml:trace>
  <inkml:trace contextRef="#ctx0" brushRef="#br0" timeOffset="-13268.9">13733 12092 608 0,'0'0'72'15,"0"0"-72"-15,0 0-17 0,0 0 17 16,0 0 19 0,0 0-16-16,-100 177 15 0,45-136-14 15,-4-5-4-15,4-7 0 16,0 1 7-16,6-5-1 16,10-4 2-16,9-8-6 15,14-2 6-15,7-9 0 16,9 2-8-16,0 2 15 15,20 4-4-15,18 4 11 16,12 3 8-16,12 5-18 16,2 1 5-16,0-3-9 15,-4-1-8-15,-8-5 0 16,-7-1-5-16,-9-1-10 16,-8-4-150-16,-10-5-257 0</inkml:trace>
  <inkml:trace contextRef="#ctx0" brushRef="#br0" timeOffset="-12968.7">13594 12430 582 0,'0'0'31'0,"0"0"-29"0,0 0 43 16,0 0 18-16,0 0-48 16,0 0 8-16,701-52-19 15,-571 42 2 1,-9-3-12-16,-17-1-26 16,-17 2-13-16,-22-1 42 0,-20 7-5 15,-21 1 8-15,-18-1 37 16,-6 6-2-16,-3 0-31 15,-20 0-4-15,-6 0-163 16</inkml:trace>
  <inkml:trace contextRef="#ctx0" brushRef="#br0" timeOffset="-12338.88">13828 13181 724 0,'0'0'39'16,"0"0"-39"-16,0 0-22 15,0 0-3-15,0 0 25 16,0 0 0-16,-116 162 2 0,65-116 2 15,-3 0-1-15,2-2-3 16,3-5 6-16,3-3 3 16,8-3-2-16,12-8-5 15,4-8 4-15,14-3 17 16,2-7-15-16,6-3 1 16,0-1 17-16,9 3-24 15,18 2 47-15,7 0-22 16,12 2-26-16,5-6 6 0,0 2-7 15,-5-1-127 1,-8-5-174-16</inkml:trace>
  <inkml:trace contextRef="#ctx0" brushRef="#br0" timeOffset="-12057.56">13646 13508 818 0,'0'0'26'16,"0"0"-26"-16,0 0 0 15,0 0 16-15,0 0-13 16,0 0 35-16,266-3 0 0,-126 3-31 16,10 0-3-16,1-4-4 15,-14-3-16-15,-9-3 12 16,-15-2-43-16,-25 2-13 15,-24 3 39-15,-24 2-2 16,-24 5 19-16,-16 0 4 16,0 0-57-16,-23 0-130 15</inkml:trace>
  <inkml:trace contextRef="#ctx0" brushRef="#br0" timeOffset="-11272.68">13835 14459 586 0,'0'0'80'15,"0"0"-80"-15,0 0 3 16,0 0 19-16,0 0 18 16,0 0 24-16,-95 136-31 15,49-94-29-15,-2 8 8 0,-4 0-12 16,0-1 0-16,7-2 3 16,2-5 11-16,8-9-14 15,12-8 0-15,9-11 3 16,8-3-6-16,6-8 4 15,0-2-1-15,14 2 23 16,15 3-9-16,19-2 26 16,12 3-30-16,4-1-2 15,-2 3-14-15,-3-2 6 16,-8-3-53-16,-8-1-104 16,-12-3-267-16</inkml:trace>
  <inkml:trace contextRef="#ctx0" brushRef="#br0" timeOffset="-10936.98">13606 14819 707 0,'0'0'207'0,"0"0"-207"16,0 0 0-16,0 0 4 15,0 0 14-15,0 0 96 16,238 10-48-16,-94-7-43 15,5-3-15-15,-7 0 1 16,-8 0-4-16,-20-3-5 16,-15-10-25-16,-14-3 13 15,-19 2-28-15,-18 4 19 0,-22 7 11 16,-12 0 16-16,-14 3-6 16,0 0 1-1,0 0 3-15,0 0 10 16,0 0-14-16,0 0 0 0,0 0 0 15,0 0 11-15,0 0-22 16,0 0 1-16,6 3-51 16,-3-3-100-16,-3 0-80 15</inkml:trace>
  <inkml:trace contextRef="#ctx0" brushRef="#br0" timeOffset="-4207.98">14201 16372 641 0,'0'0'46'0,"0"-6"-11"16,0-4 22-16,-13-1-1 15,-6-7-4-15,-1 1-37 16,-6 0 17-16,4 3 1 16,-4 1-26-16,3 3 10 15,-7 3-17-15,-1 4 0 16,-12 3-8-16,1 0 10 16,-6 0-2-16,2 14 0 0,4 6 6 15,-1 5-6-15,10 5 0 16,5 7 0-16,8 2 4 15,1 3 3-15,8 9-5 16,2 4 2-16,8 6 5 16,-1 4-6-16,1 1-3 15,-5 5 0-15,-3 4 8 16,-4-2-3-16,-4 5 3 16,-2-1 9-16,-2-1-12 15,0-4 17-15,-2-5-14 16,6-1-2-16,2 3 5 0,1-3-3 15,8 4 6-15,2-7-7 16,4 3-2 0,-3-4 5-16,0 4-8 0,-3-6-2 15,-4 2 23-15,-4-3-20 16,-2 1 18-16,4 4-7 16,-6 4-6-16,6 4 14 15,0 1-18-15,-1-3 0 16,2-4 3-16,5-4-1 15,-4-1-6-15,4-5 10 16,0-4-2-16,-3-3 11 16,1-8-13-16,4-4-4 15,1-8 10-15,3-7-5 0,0-6-1 16,0-11-6-16,0-2 8 16,0-3-2-16,18 0 1 15,16-10-1-15,12-13 9 16,16-8-15-16,6-11-18 15,1-5-38-15,1-14-100 16,-4-17-120-16</inkml:trace>
  <inkml:trace contextRef="#ctx0" brushRef="#br0" timeOffset="-3248.77">14539 16467 325 0,'0'0'41'0,"0"0"14"16,0 0 35-16,0 0 19 15,0 0-8-15,0 0-35 16,32-36 3-16,-14 26-28 16,3-3-19-16,15-1-11 15,13-2-3-15,9 4-8 16,4 4 0-16,3 5 10 0,-10 3-18 15,-10 0 8-15,-8 0 0 16,-15 0-6-16,-5 1 2 16,-11 1 2-16,-3 5-1 15,-3 0-19-15,0-1 19 16,3 10-4-16,-3 4 7 16,3 7 0-16,-3 6 8 15,0 10-1-15,0 6 4 16,0 11-9-16,0 4 13 15,-3 8-12-15,-9 6-3 16,-6 2 10-16,-3 12-7 16,-3 0 1-16,-1 2-3 15,4-5 4-15,9-11 6 16,0-2-10-16,5-7 9 16,0-1 19-16,3-3-26 0,-1-4 22 15,-2-4-9-15,-3 1-9 16,1 0 18-16,-4 0-20 15,3 1-5-15,3-4 5 16,1 2 4-16,6-4-5 16,0 4-3-16,0 1 6 15,0-2 9-15,6-6-9 16,-3-3 0-16,-3-7 12 16,0-5-15-16,0-2 11 15,0-6-14-15,0-5 5 16,0-2-2-16,0-4-4 15,-3-5 0-15,0-5 7 16,0-1 0-16,-7-2 8 0,-3-2 4 16,-7-1-12-16,-13 0 23 15,-9-6-27-15,-9-14-3 16,-8-9 0-16,-5-5-9 16,-5-7-19-16,5-8-101 15,9-15-171-15,13-14-505 16</inkml:trace>
  <inkml:trace contextRef="#ctx0" brushRef="#br0" timeOffset="-2584.86">13967 16874 914 0,'0'0'0'16,"0"0"-60"-16,0 0 27 16,0 0 33-16,0 0 12 15,0 0-3-15,7 244 9 16,-7-172-4-16,-4 1-2 16,-2-12 8-16,-3-3-18 15,2-8 2-15,1-4 2 16,-1-9 0-16,3-8-12 15,-2-9-29-15,3-7-95 0,0-13-106 16</inkml:trace>
  <inkml:trace contextRef="#ctx0" brushRef="#br0" timeOffset="-2232.4">13964 16818 587 0,'0'0'75'16,"0"0"-72"-16,0 0 3 0,0 0 11 15,0 0 31 1,0 0-24-16,100-85-12 0,-82 85-12 16,-3 0 0-16,1 0-1 15,-2 5-7-15,2 10 8 16,-4 6-3-16,-1 6 3 15,-1 7-11-15,-4 2 10 16,-6 1-3-16,0 1 1 16,-6-4-4-16,-15-5 7 15,-4-4 0-15,2-5 3 16,-2-5 8-16,7-5-8 16,6-7 7-16,3 1 12 15,2-4-21-15,2 0-2 16,5-5-53-16,0-7-431 0</inkml:trace>
  <inkml:trace contextRef="#ctx0" brushRef="#br0" timeOffset="-1785.44">13955 17389 574 0,'0'0'42'15,"0"0"-37"-15,0 0 38 16,0 0 19-16,0 0-3 16,0 0 43-16,58 25-33 15,-28-25-34-15,9 0-13 0,-7-3-19 16,3-6-1 0,-11-4 5-16,-9-2-2 0,-8-6-10 15,-4 1 0-15,-3-6-27 16,-6 2 16-16,-13-1-1 15,-5 8 17-15,2 0-4 16,5 5 4-16,4 1 0 16,13 1 6-16,0 3 3 15,7-6 5-15,16 2-14 16,8 2-1-16,9 0-5 16,-4 4 3-16,-3 5 1 15,-5 0 2-15,-15 0 0 16,-2 3-8-16,-8 8-2 15,-3 5-3-15,0 5 10 0,0 9 0 16,-3 3 3-16,-9 3 0 16,4 0 0-16,4 3-1 15,4-2 1-15,0-3-87 16,0-9-112-16</inkml:trace>
  <inkml:trace contextRef="#ctx0" brushRef="#br0" timeOffset="-1485.19">14533 17258 760 0,'0'0'84'0,"0"0"-84"16,0 0-7-16,0 0 7 15,0 0 15-15,0 0-13 16,-53 128-1-16,53-100-1 15,21-4-7-15,7-4-23 16,5-9-33-16,0-11 16 16,-7 0 13-16,-7-8 10 15,-6-12 24-15,-7-7 70 16,-6-4-27-16,0-3 14 16,-25-2-39-16,-5-1-17 15,-12 7-2-15,-1 5-1 16,4 11-55-16,8-2-116 0</inkml:trace>
  <inkml:trace contextRef="#ctx0" brushRef="#br0" timeOffset="-758.99">15945 16295 701 0,'0'0'75'16,"0"0"-68"-16,0 0-4 16,0 0 47-16,0 0-38 15,0 0 3-15,-146 50 9 0,121-7-21 16,11 10 27-16,8 6-16 15,3 5 0-15,3 4 16 16,0 9-14-16,0 2 10 16,0 2-1-16,-14 8-18 15,-8 1 24-15,-15 2-22 16,-5-5-7-16,-3-4 12 16,0-10-11-16,3-5-3 15,7-2 0-15,8-6 9 16,5-6-9-16,4-3 0 15,9 3 0-15,6 0 18 16,3 0-6-16,0 4 13 16,0 0-9-16,6 2-11 15,-3 1 6-15,-3 6-11 16,0 1 3-16,0 4 8 0,0-5-8 16,1-6-3-16,2-11 0 15,3-10 8-15,-2-7-4 16,-1-7-4-16,4-7 0 15,-4-9-5-15,0-3 17 16,0-4-12-16,-3-3 9 16,3 0-7-16,1 0 23 15,8 0-13-15,15 0-5 16,12-7 9-16,16-9-16 16,7-10-79-16,9-27-182 0,0-27-703 15</inkml:trace>
  <inkml:trace contextRef="#ctx0" brushRef="#br0" timeOffset="163.66">16670 16329 658 0,'0'0'20'0,"0"0"22"16,0 0-2-16,0 0-12 16,0 0 70-16,0 0-96 15,129-43 6-15,-73 43-9 16,2 0 8-16,-6 0-7 15,-7 7 0-15,-8 0 5 16,-16 3-9-16,-3 5 4 16,-15 5-13-16,-3 7 9 15,0 9 6-15,0 9-2 16,-10 10 12-16,-4 3-5 0,2 8 3 16,-4 11-2-16,2 2-7 15,1 7 31-15,4 6-19 16,-3 4 2-16,-3-4 2 15,3-7-14-15,-1-5 5 16,-3-10-7-16,0 0 0 16,0 0 10-16,-7 2-5 15,3-8-3-15,3-5 21 16,2 0-14-16,8-4 21 16,1-5-21-16,6 0-10 15,0-4 10-15,0 0-2 16,0-5-8-16,0-2 0 0,0 2 8 15,0-5-8-15,0-1 0 16,3-3 0-16,-3-5-5 16,0-4 12-16,0-7-7 15,0-4 0-15,0-4 6 16,0-3-7-16,0-1 1 16,-6 1 0-16,0-5 8 15,-8 0-7-15,-6 0 22 16,-13-9 2-16,-15-16-25 15,-16-18-14-15,-18-10-144 16,-9-15-229-16</inkml:trace>
  <inkml:trace contextRef="#ctx0" brushRef="#br0" timeOffset="981.6">16371 16458 789 0,'0'0'0'0,"0"0"0"0,0 0-2 15,0 0 9-15,0 0 18 16,0 0-1-16,-117 157-15 16,114-106 6-16,3-2-13 15,3-6 2-15,20-10 13 16,9-2-12-16,4-12 7 16,0-6-2-16,-1-13-9 15,-2 0 20-15,-10-13-15 16,-4-13 4-16,-9-8-2 15,-7-6-1-15,-3-2-7 16,0-1 0-16,-16 2-5 16,-11 9 3-16,-2 13-6 15,0 9-1-15,-4 10-7 0,5 0-89 16,-2 22-4 0,1 9-49-16,10 10-208 0</inkml:trace>
  <inkml:trace contextRef="#ctx0" brushRef="#br0" timeOffset="1351.61">16224 17148 738 0,'0'0'197'0,"0"0"-192"16,0 0 51-16,0 0-19 15,0 0-26-15,0 0-11 16,10 39-2-16,-4 1 2 15,0 6 16-15,-1-6-11 16,-2-1 2-16,-3-8-2 16,0-3-5-16,0-5 0 15,0-2 5-15,0-6-10 16,0 1-45-16,-11-13-163 0,2-3-529 16</inkml:trace>
  <inkml:trace contextRef="#ctx0" brushRef="#br0" timeOffset="1821.56">16133 17611 740 0,'0'0'119'16,"0"0"-119"-16,0 0-13 16,0 0 13-16,0 0 15 15,0 0-7-15,-94 112 12 16,91-86-16-16,3 1-1 15,0-5 8-15,14-2-10 16,8-8 2-16,4-2 11 16,6-6-13-16,1-4 19 15,-4 0-20-15,0-9 6 16,-9-8 2-16,-3-11-8 0,-5-2 2 16,-8-4-4-16,-4 2-11 15,0 3 8-15,-1 9-8 16,-18 8-1-16,-6 7 11 15,-2 5-17-15,-2 0 8 16,-3 8 4-16,3 9-32 16,5 0-35-16,2 3-72 15,8-1-419-15</inkml:trace>
  <inkml:trace contextRef="#ctx0" brushRef="#br0" timeOffset="2376.59">16056 18066 493 0,'0'0'222'16,"0"0"-183"-16,0 0 54 15,0 0 7-15,0 0-36 16,0 0-21-16,0 0-43 16,-4 5-13-16,-6 15 12 15,1 9-8-15,-3 7 9 16,5 4 0-16,5 2 9 16,2 4-4-16,0-10-5 0,15-4 3 15,8-12 3 1,15-6-5-16,4-10 11 0,1-4-12 15,-1-9-33-15,-6-20 33 16,-8-15-3-16,-4-7 6 16,-12-7-7-16,-5 7 1 15,-7 9-1-15,0 7-1 16,-13 16-1-16,-16 9-1 16,-5 8 7-16,-6 2-56 15,-6 2-130-15,1 15-526 16</inkml:trace>
  <inkml:trace contextRef="#ctx0" brushRef="#br0" timeOffset="4062.66">14774 16540 209 0,'0'0'411'0,"0"0"-376"0,0 0-30 15,0 0 30-15,0 0 39 16,0 0-50-16,58 0-22 16,-49 0 24-16,1 0-1 15,10 0 12-15,2 0 1 16,14 0-23-16,12 0 22 16,14 0-36-16,13 0 6 15,7 0-5-15,2 0 1 16,-6 0-3-16,-4 0 0 15,-6 0 12-15,-8 0-16 16,-9 0 4-16,1 0 0 16,-3 0-1-16,-4 0 5 15,1 0-4-15,-4 0 0 16,-6 0 4-16,-10 0-9 16,-6 0 5-16,-8 0 0 0,-6 0-5 15,-6 0 11-15,0 0-6 16,0 0 0-16,0 0 5 15,0 0-7-15,0 0 2 16,0 0-19-16,0 0-25 16,-3 0-134-16,-3-3-250 15</inkml:trace>
  <inkml:trace contextRef="#ctx0" brushRef="#br0" timeOffset="4438.66">15773 16325 910 0,'0'0'10'16,"0"0"9"-16,0 0 7 15,0 0 46-15,0 0-37 16,0 0-27-16,0-3-16 15,1 3 4-15,15 3 4 16,6 8-8-16,8 5 14 16,-4-2-6-16,0-2 0 15,-10 1 11-15,1-2-17 16,-5 1 6-16,-3-2 0 0,-1 4-6 16,-2-2 10-16,-3 3-4 15,-3 2 0-15,0 5-11 16,-12 4 3-16,-14-2 4 15,-17 0-5-15,-11-4 4 16,-10 2-62-16,-3-2-9 16,-5-4-52-16,5-7-209 15</inkml:trace>
  <inkml:trace contextRef="#ctx0" brushRef="#br0" timeOffset="4927.89">14731 16298 663 0,'0'0'68'15,"0"0"-60"-15,0 0-3 0,0 0 30 16,0 0-18-16,0 0-17 15,-42 10 6-15,16 9-6 16,3 6 0-16,3-2 6 16,1 6 4-16,1-2-8 15,6 0 2-15,-4-3 15 16,7 2-11-16,-1-10 14 16,9 0-10-16,1-5-11 15,0-1 15-15,20-2-6 0,14-4 9 16,11 1 7-16,10 0-23 15,9-2-6-15,2-1-48 16,-2-2-153-16,-12 0-482 16</inkml:trace>
  <inkml:trace contextRef="#ctx0" brushRef="#br0" timeOffset="5615.05">14893 16950 728 0,'0'0'141'0,"0"0"-141"0,0 0-25 16,0 0 23 0,0 0-4-16,0 0 6 0,-181 59 5 15,143-34-3 1,10 0 5-16,6-5-1 0,11-4-4 15,8-3 8-15,3-1-5 16,0 0 1-16,19 1 32 16,5-4-27-16,6 4 29 15,2-2-11-15,6-8-24 16,1 4 2-16,1 0-7 16,-4-4-17-16,1-2-152 15,-3 1-266-15</inkml:trace>
  <inkml:trace contextRef="#ctx0" brushRef="#br0" timeOffset="6035.71">14808 17128 721 0,'0'0'16'16,"0"0"-6"-16,0 0 58 15,0 0 7-15,0 0-49 16,0 0-23-16,95 3 0 0,-27 3 5 16,14 2 2-16,12-2-1 15,0-3-9-15,0 0 1 16,-9-1-6-16,-9-2 5 15,-6 0-8-15,-6 0 8 16,-11 0-17-16,-8-5 15 16,-13-1 2-16,-12-2 0 15,-4 3 12-15,-6 1-10 16,-3 1-2-16,4-2 0 16,1 5-10-16,0 0 4 15,0 0-17-15,1 0-10 16,1 0 1-16,-4 0-39 15,-4 0-13-15,-6 0-29 0,0 0-305 16</inkml:trace>
  <inkml:trace contextRef="#ctx0" brushRef="#br0" timeOffset="6381.3">15575 16941 808 0,'0'0'10'15,"0"0"-10"-15,0 0-2 0,0 0-5 16,0 0 14 0,0 0 14-16,58 32-5 0,-19-19-13 15,4-2 14-15,-4 1-10 16,0-5-7-16,-11 0 0 15,-4 3 9-15,-9-7-8 16,-7 3-1-16,-8 0-13 16,0 5 5-16,0 2-1 15,-11 4 9-15,-7 2 26 16,-5 1-25-16,0 4 20 16,-10 3-20-16,-2 1 1 15,-4-1-4-15,-1-3-144 0,5-4-403 16</inkml:trace>
  <inkml:trace contextRef="#ctx0" brushRef="#br0" timeOffset="7093.55">14792 17508 718 0,'0'0'144'0,"0"0"-120"16,0 0 76-16,0 0-25 15,0 0-50-15,0 0-19 16,3-6-6-16,-6 12-13 16,-12 13 5-16,-12 1 4 15,-5 3-3-15,0 1 7 0,-1-4 0 16,-2-3-6-16,9-3 6 16,5-5 0-16,12-3 0 15,2-4 4-15,7-2-4 16,0 3 0-16,0-3-4 15,17 5 0-15,9-1 8 16,3 7-4-16,6 0 0 16,1 2 9-16,-3 1-19 15,-4-4-14-15,0-2-117 16,-6 0-46-16,0-5-267 16</inkml:trace>
  <inkml:trace contextRef="#ctx0" brushRef="#br0" timeOffset="7506.72">14679 17679 789 0,'0'0'0'15,"0"0"-12"-15,0 0 11 16,0 0 1-16,0 0 4 15,0 0 0-15,315-5-5 16,-218 5 1-16,8 0-39 16,-5 0-4-16,0-1-31 15,-6-7-32-15,-9-2 1 16,-6 0 12-16,-15 1 85 0,-13 1 8 16,-11 0 105-16,-13 2 9 15,-9 3-49-15,-8 3-22 16,-6-4 18-16,1 4-30 15,-1 0-18-15,6 0-13 16,6 0 5-16,4 0-10 16,5 0 5-16,-5 0-21 15,3 4 20-15,-7-1-14 16,-2-3 15-16,-5 0 0 16,-9 0-4-16,0 0 2 0,-3 0-32 15,-20 0-34 1,0 0-186-16</inkml:trace>
  <inkml:trace contextRef="#ctx0" brushRef="#br0" timeOffset="7881.71">15821 17489 391 0,'0'0'491'16,"0"0"-490"-16,0 0 1 16,0 0 21-16,0 0-10 15,0 0-13-15,6-3 0 0,12 7-9 16,4 4 15 0,1 3-12-16,-4-1 6 0,-1-2-12 15,-6 2 9-15,-6-3-6 16,-3 3 9-16,-3 0-1 15,0-1-26-15,-3 2 23 16,-12 0 4-16,-9 0 0 16,-5 0 8-16,0 3-7 15,-1-5 11-15,2 1-2 16,4 0-2-16,6 0-10 16,3-1 2-16,7-1-6 15,7 1-5-15,1 4-106 0,6-6-278 16</inkml:trace>
  <inkml:trace contextRef="#ctx0" brushRef="#br0" timeOffset="8540.99">14806 18020 685 0,'0'0'127'16,"0"0"-100"-16,0 0 37 15,0 0-9-15,0 0-46 16,0 0-4-16,-14 17 6 16,-1 5-8-16,-3 5 8 15,-4 2-3-15,-6 4 1 16,-6 1 1-16,2-1-10 15,-4-7 1-15,1-2 2 16,12-12 0-16,7-5-3 16,10-6 5-16,6-1 0 15,0 0-1-15,0 1-4 0,9-1 2 16,10 5-2-16,1 1 7 16,6 5-6-16,-1 4-1 15,2 2 5-15,-8-3-4 16,4-2-1-16,-6-1-22 15,5-7-41-15,0 1-144 16,5-5-180-16</inkml:trace>
  <inkml:trace contextRef="#ctx0" brushRef="#br0" timeOffset="9095.01">14715 18260 784 0,'0'0'20'0,"0"0"10"16,0 0 84 0,0 0-56-16,0 0-45 0,0 0-13 15,93-45-22-15,-24 42 13 16,6-3-11-16,9 2 0 16,4-1 19-16,2 3-11 15,-2-8 7-15,-6 4 5 16,-9-4-3-16,-7-1-3 15,-8-2 10-15,-5 0-4 16,-11 1 4-16,-3 1 3 16,-12 0 35-16,-9 3-24 15,-4 4-6-15,-2-1 9 16,-2 3-20-16,-3-1 10 0,-4 0-11 16,0 1 4-16,0 2-10 15,-3 0 6-15,0 0 0 16,0 0-8-16,0 0 2 15,3 0 6-15,0 0-4 16,1 0 8-16,-2 0-10 16,1 0 6-16,-2 0 0 15,3 0-2-15,0 0 13 16,-1 0-8-16,3 0-3 16,0 0 6-16,-3 0-12 15,1 0 6-15,0 2 0 16,-1-2-3-16,-1 0 13 0,-1 0-10 15,-1 0 2 1,0 0 0-16,0 0 22 0,0 0-22 16,0 0 0-16,0 0-2 15,-3 3-13-15,-5 0-32 16,-4-3-148-16,-1 0-165 16</inkml:trace>
  <inkml:trace contextRef="#ctx0" brushRef="#br0" timeOffset="9373.26">15748 17974 598 0,'0'0'250'16,"0"0"-238"-16,0 0-7 0,0 0 41 15,0 0-12-15,0 0-22 16,18 2-12-16,6 9 5 15,4-1-4-15,2-1 6 16,-8 2-6-16,-2-3-1 16,-7 2 1-16,-10 0 9 15,-3 1-10-15,0 6 12 16,-12 8-9-16,-24 8 25 16,-19 9-28-16,-27 7-5 15,-22 3-99-15,-23-3-207 0</inkml:trace>
  <inkml:trace contextRef="#ctx0" brushRef="#br0" timeOffset="14998.67">17083 17137 442 0,'0'0'59'0,"0"0"-40"16,0 0 67-16,0 0 2 15,0 0-35-15,0 0 4 16,0 0-13-16,0-9-2 15,0 1 29-15,-5-1-50 16,-1 2 9-16,2-3 0 16,-4 0-25-16,-2 2 14 15,-10-3-19-15,-6 5 0 16,-7-5-9-16,-3 6 18 16,2-2-9-16,1 4 0 0,3-7 6 15,8 3-1-15,-1 3-4 16,10 1 4-16,0 0 8 15,0 2-9-15,3-2 0 16,-3 3-4-16,-5 0-1 16,-3-3-4-16,-4 3 5 15,-1-4 0-15,1 4-2 16,1-3 9-16,5-2-6 16,-1 1-1-16,7-4 8 0,4 3-7 15,-3 1-1 1,1-1 0-16,0 0-1 15,-4 2 6-15,-9-3-6 0,-2 5 1 16,-6-1-3-16,-3-1-6 16,1 3 9-16,3-2 0 15,1-1-2-15,4 3 6 16,6-6-4-16,5 3 0 16,2 3 5-16,0-7-7 15,3 4 2-15,-6 2 0 16,-3-4-7-16,-4 2 16 15,-7-2-11-15,-5 0 2 16,1 4-11-16,-1-2 6 16,5 0-4-16,6-2 9 15,-3 2-6-15,4-2 11 0,0 1-5 16,-3-1 0-16,1 2 2 16,-15 1-16-16,-2-2 13 15,-10 4 1-15,-6-3-3 16,-4-2 3-16,3 2 0 15,4-2 0-15,10 1 2 16,6-1-8-16,7 0 6 16,9-1 0-16,2 2-3 15,6 2 7-15,-4-1-4 16,-7 3 0-16,-5 0 3 16,-3 0-12-16,-5 0 2 15,-4 0 6-15,4 0-5 16,-3 0 6-16,0 0 0 15,2 0 0-15,0 0 1 0,0 0-5 16,1 0 4-16,0 0 0 16,6 0-3-16,2 7 5 15,1 1-3-15,1-3 1 16,6 0-7-16,-4 2 0 16,-1-5 1-16,1-2 6 15,-6 5-3-15,-1-5 4 16,-2 0-1-16,0 0 0 15,0 0 3-15,4 0-9 16,3 3 6-16,0-3 0 0,3 3-2 16,-1-2 5-16,-1 2-3 15,-2-3 0-15,-3 0 5 16,-6 0-5-16,0 0 4 16,1 0-4-16,2 0 8 15,3 0-7-15,5 0 13 16,1 0-14-16,3 0 0 15,2 2-2-15,1 3 3 16,0 1-1-16,2 0 1 16,-4 2 6-16,1-1 5 15,-2 2-6-15,-1-3-6 16,5-2 15-16,1 6-13 16,2-7-2-16,7 3 5 15,1 4-2-15,0 0-3 16,2 7 0-16,-6 0 1 0,3 5 0 15,0 2-1-15,-2 5 0 16,-2-3-1-16,7 3 8 16,-2-1-1-16,3-7-6 15,-1 0 1-15,4 1-2 16,3 0 7-16,0 0-6 16,0 2 3-16,0 1-1 15,0 3 3-15,0-1-5 16,0-4 4-16,0 0 4 15,0-1-5-15,0-5 1 16,0-3 1-16,0-4 1 16,7-1-3-16,5-1-2 0,3-2 1 15,9 2 21 1,3 2-17-16,1 0 3 0,8-1 2 16,-3-1-8-16,5-1 11 15,1-4-11-15,3-2 2 16,4-1 1-16,0 0 0 15,2 0-6-15,-2 0 0 16,0 0 6-16,-2 0-6 16,-4 0 0-16,-1 0 0 15,0 0 0-15,4 0 1 16,2 0-1-16,4-1 0 16,9-7 7-16,4 0-7 15,6 1 0-15,-7 2 0 16,-5 1-5-16,-11 4 5 15,-6 0 0-15,-10 0 0 0,-7 0-2 16,-1 0 1-16,-2 0 1 16,1 0 0-16,8 0-10 15,2 0 10-15,9 0 0 16,4 0-2-16,-2 0-3 16,5 0 1-16,-1 0 4 15,1 0 0-15,-4 0 0 16,0 0 1-16,-2 2-1 15,1 5 0-15,-5-2 4 16,0 0-10-16,0-2 6 16,-1 1 0-16,1-1 2 0,0-3 0 15,2 0-2-15,2 0 0 16,-2 3 3-16,-2-2-6 16,-6 2 3-16,-8 0 0 15,-7-1-9-15,0 1 9 16,-3 2 0-16,1-1-1 15,4 1 2-15,2-1-1 16,1-3 0-16,5 2 0 16,5 0-2-16,1-3 4 15,2 3-2-15,1-3 0 16,-5 0 7-16,1 0-8 16,-5 0 1-16,-2 3 0 15,0-3-4-15,-1 0 8 16,4 0-4-16,2 0 0 0,9 0 6 15,-4 0-6-15,6 0 0 16,-4 0 2-16,1 0-2 16,3 0 1-16,-3 0-1 15,-4-3 0-15,1 0 11 16,-1-2-11-16,-2 3 0 16,1-5 1-16,2 4-7 15,0-3 7-15,-5 1-1 16,2-2 0-16,0 2 8 15,-2-2-8-15,2-1 0 16,-2-2 0-16,2-1-2 16,3-2 5-16,-4-3-3 0,3 3 0 15,1-2 4 1,-8 2-10-16,5 3 6 0,-7-2 0 16,0 2-12-16,-1 3 12 15,1-1 0-15,-8-1 0 16,0-1-4-16,-3 1 2 15,1-1 2-15,-1 0 0 16,-1 0-4-16,2 0 7 16,-3 0-3-16,0-1 0 15,0 5 13-15,-4-3-12 16,0-1 8-16,-3 1-8 16,-3-1 11-16,0 0-7 15,0-1 1-15,0-2-6 16,-6 4 7-16,-6-7-7 15,-2 4 0-15,4-1 0 0,-2-1 2 16,-5 2 5-16,1-1-7 16,-3 1 0-16,-8-3 0 15,-5 2-4-15,-3 0 4 16,-8 0 0-16,4 3-1 16,0-4 5-16,3 5-4 15,8-1 0-15,1 0 2 16,-5 3-6-16,3 0 4 15,-4 0 0-15,-4 2-8 16,-4-2 11-16,-5-3-3 0,-6 3 0 16,0-3 4-16,7-2-6 15,5 4 2-15,12-1 0 16,5 2 0-16,4 3 3 16,-2-3-3-16,3 5 0 15,-2-2 0 1,-3-1-5-16,-2 4 5 0,-8 1 0 15,0 0-7-15,-5 0 10 16,5 0-3-16,4 0 0 16,-3 0 4-16,5 0-7 15,-2 0 3-15,2 0 0 16,-1 0-5-16,-5 0 5 16,-6 0-9-16,-16 0-30 0,-16 11-92 15,-17 0-105 1</inkml:trace>
  <inkml:trace contextRef="#ctx0" brushRef="#br0" timeOffset="16406.86">13876 17054 437 0,'0'0'114'0,"0"0"-111"15,0 0 48-15,0 0 20 16,0 0-14-16,0 0-5 16,0-39-35-16,0 33-1 0,0 2 16 15,-3 1-13 1,0-2 7-16,0 0 3 0,0 0-27 15,-7 1 7-15,-1 1-9 16,-1-4-4-16,-7 2-1 16,-4 0 7-16,7 0-2 15,-4 3 0-15,7-1 8 16,0-2-9-16,4 4 1 16,-2 1 0-16,1 0-6 15,-2 0 13-15,-4 0-7 16,-4 0 0-16,-2 3 3 15,-2 3 0-15,-1-1 1 16,2 0-4-16,1-1 11 16,2-1-5-16,4 1-6 0,0 2 0 15,0-2 5-15,2 4-8 16,-1-1 3-16,0 3 0 16,0 4-6-16,-6-1 12 15,-1 1-6-15,1 2 8 16,0-6-7-16,-1 2 19 15,5-5-12-15,7 3-3 16,1-3 3-16,3 1-3 16,3 6-5-16,0 3 3 15,-3 3 2-15,3 1-1 16,-2 1-4-16,1-2 0 16,-5-1 4-16,-1-2 1 15,4 0-5-15,-1-5 0 0,3 0 4 16,1-2-12-1,3-1 8-15,0 2 0 0,0 0 3 16,0 3 3-16,6 0-5 16,8 2 4-16,-1-2 1 15,0-2 2-15,1 1-8 16,-2-2 2-16,4-5 8 16,-2 0-9-16,2 2-1 15,0-7 18-15,10 4-9 16,-1-5 16-16,5 0-21 15,3 0-2-15,-2 3 6 16,2-2-4-16,-3 1-4 16,1-2 0-16,2 0 3 15,0 0-3-15,3 0 0 0,7 0 0 16,2 0 1-16,7-3 0 16,-3 0-1-16,2 3 0 15,-5 0-17-15,-4 0-7 16,-3 0-31-16,-3 0-50 15,-4 0-118-15,-6 0-459 16</inkml:trace>
  <inkml:trace contextRef="#ctx0" brushRef="#br0" timeOffset="17434.99">17043 17137 546 0,'0'0'0'16,"0"0"-58"-16,0 0 58 15,0 0 14-15,0 0 18 16,0 0-7-16,166 0-5 16,-134 8 21-16,-2 1-31 15,-2 2 9-15,2-5 13 16,-5 2-27-16,-1 0 20 15,2-4-11-15,2 3-10 16,2-1 11-16,-2 0-15 0,3 1 2 16,1 0 3-1,-6-2 5-15,0 4-12 0,-10-1 2 16,-2-3 0-16,-5 2 8 16,-3-2-7-16,-2 0 7 15,2 0 5-15,-2 0-10 16,7 4 12-16,4 0 2 15,1 0-7-15,7 2 12 16,0 3-22-16,0-4 0 16,-8 2-1-16,-5-2 6 15,-1 0-10-15,-6 0 3 16,-3-1-3-16,0 2 5 16,0-2 2-16,0-1 7 15,-9 1 24-15,0-1-15 16,-1 5 10-16,-5-4-9 0,1 2-11 15,0 1 12-15,-5 5-17 16,-3-5 6-16,-5 2 0 16,-2-1-3-16,-10-3 2 15,-3-3-4-15,-7-2 0 16,-6 0-2-16,-5-2 5 16,-4-3-6-16,0 0 24 15,-5 0-11-15,1 0 11 16,-3-8-10-16,-3-3-10 15,-5 0 4-15,-3-2-9 16,-2 4-3-16,-7 4-29 16,-6 5-97-16,-1 0-157 0</inkml:trace>
  <inkml:trace contextRef="#ctx0" brushRef="#br0" timeOffset="20676.8">16932 16369 134 0,'0'0'251'0,"0"0"-202"16,0 0 23-16,0 0 7 0,0 0 9 16,0 0-15-16,0 0-48 15,6-24-2-15,-6 24-23 16,0 7-24-16,0 10 24 15,0 8 5-15,0 2 29 16,0-3-16-16,0-2-13 16,11-7 15-16,8 0-14 15,11-8 13-15,12 0 33 16,10-7-39-16,7 0 6 16,9-11-17-16,4-12 7 15,-1-6-5-15,-3-5-4 16,-5-2 0-16,-6-7-3 15,-8 3-13-15,-10 1-2 0,-14 9-38 16,-15 5-84-16,-10 8-69 16</inkml:trace>
  <inkml:trace contextRef="#ctx0" brushRef="#br0" timeOffset="21027.87">17183 16199 589 0,'0'0'85'16,"0"0"-80"-16,0 0 1 15,0 0-5-15,0 0 33 16,0 0-34-16,-6 27 0 15,3-10 0-15,-8 0 4 16,7-1 10-16,-1-4-9 16,2-5 0-16,3-4 11 15,0-1-15-15,0-2 38 16,6 0 8-16,26-5-7 16,23-11 27-16,21-9-57 15,15-3-9-15,9 1-1 16,7-5-18-16,10-4-28 0,3-4-111 15,4-6-90-15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5B68-D23D-48B2-8BDA-AB301A61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2678B-D4A1-4FC4-B2F3-D15BFE992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8444-6E50-4B6C-9A42-FA3F3258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C1B9-9BF1-4F69-B8A2-79A53E27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CA11-9F6C-4527-97BA-44EC3AA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2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4AD8-AB55-4E04-8A70-357F265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90AE5-DB8C-403D-9F04-CC3F6140E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C91-8D69-4DB3-848D-E73545BF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2580-A2CF-45D4-A6E2-2DECCE3D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E1D9-161D-408B-8926-87F3476F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5B766-CFA0-4EFB-9A39-CFDAD200B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F55A-08EE-43B5-B543-68F3FCC4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6BE3-227A-45AA-AB03-2625CE14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99-5DF3-46A2-BBD4-D9DCFB11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3B5F-713C-4149-982E-118B4D0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F16E-090A-48DF-8722-449AE221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5982-966A-45AE-B367-D185D59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3711-9D1B-4862-A95A-BD2E218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704D-AE05-4E33-8FA4-3CEF81D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74A8-FF82-49B0-BB93-7101FADE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4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7C8-86D9-4736-A54A-586C6A8A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F28F-4F68-4A53-B44C-C870A204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0A44-0978-4903-9E7C-4712CE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B76D-E5F3-4C6A-BC73-EFA803A0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07B9-66B1-4F28-9FFC-DF187782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87FF-33B4-4FF9-BEEF-57260066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8B9D-3A96-4D50-85BC-F5F357A05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54BE-C02D-4996-B222-74642DB49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74A7-E838-43EE-B185-0E96CB04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E54B5-FA7A-48CE-B6AD-DC16AB67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1583-B9C9-4531-B1FF-8D96CB76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EFD9-7B43-4360-8DA8-C15CAF8A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A78E-77E7-4C8E-9551-8E0239BD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B745B-C23D-4760-AEAD-48B15117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BB62E-5C71-49AB-B9EE-E48C2269B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4CF48-389C-4D97-8BB3-F38DF161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0D11-9179-4328-A565-DAE9141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4616-6B84-4168-9EE6-85A126AA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626B7-9B6E-4FEC-BC73-7625B22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0C46-906B-47A2-801B-6AE5334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5E835-60DC-46A4-A3AE-2EB9962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EFD97-9855-4FB0-9102-7D7BEB1A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4FF10-25C9-47D5-855F-8E987EBC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616B1-7000-4572-98B1-C7D306E5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CC89-8F3B-40C6-B8D7-6229C09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FFFBD-2EB3-4760-B038-F6969AC4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925-3F4F-4B96-8F3C-C3EFB2C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2A1B-A5EF-443D-81BC-A1613A41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D371-CF43-407F-ABE0-3F7C3C2C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1E35-2C66-4AAA-AA40-FC806208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FA675-C96D-4763-A28F-2CB9A751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09B5-868F-46C2-9EE5-958A8511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E68-9C4E-4E75-92D4-A7B51D1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93559-E2B2-43EA-A2C2-0DF4B4D7E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23FEF-48DA-4378-8192-DBF8D383F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6F9C-902F-44B0-A75D-83173977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90466-7933-44B5-ACC5-86507FB8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5250-EB33-4102-B46C-7150C84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E3636-9ED9-4799-A2ED-F0570924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ED90F-7B44-49B4-8835-9E487351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16A3-E4E3-434C-B5D6-C8B9A13C2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EFB-8164-47F0-A753-846AA0693C4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5489D-9F09-4AB2-9A0A-559BE0DC4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A206-1774-4FFC-8A45-1B6F88D6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F689-3190-4679-8A9E-B84B2E186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043F-A1F3-4EC1-9E58-B1597096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339B6-8F01-42D9-81A9-535AF89EDA0D}"/>
                  </a:ext>
                </a:extLst>
              </p14:cNvPr>
              <p14:cNvContentPartPr/>
              <p14:nvPr/>
            </p14:nvContentPartPr>
            <p14:xfrm>
              <a:off x="340920" y="238680"/>
              <a:ext cx="11815920" cy="622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339B6-8F01-42D9-81A9-535AF89ED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560" y="229320"/>
                <a:ext cx="11834640" cy="62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8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A8E4-641F-4F3B-9CFE-DA3C5C9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en-IN" dirty="0"/>
              <a:t>Loss function for classification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23A2DF-FC48-4EC0-B77C-B165639DA1F4}"/>
                  </a:ext>
                </a:extLst>
              </p14:cNvPr>
              <p14:cNvContentPartPr/>
              <p14:nvPr/>
            </p14:nvContentPartPr>
            <p14:xfrm>
              <a:off x="441360" y="149400"/>
              <a:ext cx="11738880" cy="608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23A2DF-FC48-4EC0-B77C-B165639D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000" y="140040"/>
                <a:ext cx="11757600" cy="61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8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8F65-BC10-4888-BD09-3A2A137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IN" dirty="0"/>
              <a:t>Hypothesis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0BB9-7CC6-41D5-BAC3-6F6FDF32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83554-8AE6-4CF9-BB6F-9376821EBBC3}"/>
                  </a:ext>
                </a:extLst>
              </p14:cNvPr>
              <p14:cNvContentPartPr/>
              <p14:nvPr/>
            </p14:nvContentPartPr>
            <p14:xfrm>
              <a:off x="658800" y="465480"/>
              <a:ext cx="11263680" cy="624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83554-8AE6-4CF9-BB6F-9376821EB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456120"/>
                <a:ext cx="11282400" cy="62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99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F34C-37BD-49FE-83FE-9A27FC0D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IN" dirty="0"/>
              <a:t>Gradient ascent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760E9A-A6C9-489D-9EDC-32C8358DD881}"/>
                  </a:ext>
                </a:extLst>
              </p14:cNvPr>
              <p14:cNvContentPartPr/>
              <p14:nvPr/>
            </p14:nvContentPartPr>
            <p14:xfrm>
              <a:off x="345600" y="1016280"/>
              <a:ext cx="11727360" cy="532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760E9A-A6C9-489D-9EDC-32C8358DD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40" y="1006920"/>
                <a:ext cx="11746080" cy="53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05E465-C395-4379-8BC0-469DB0298BD3}"/>
                  </a:ext>
                </a:extLst>
              </p14:cNvPr>
              <p14:cNvContentPartPr/>
              <p14:nvPr/>
            </p14:nvContentPartPr>
            <p14:xfrm>
              <a:off x="10384200" y="3520440"/>
              <a:ext cx="808200" cy="51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05E465-C395-4379-8BC0-469DB0298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4840" y="3511080"/>
                <a:ext cx="826920" cy="5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8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783-4399-4607-AF01-B6972DCC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/>
          </a:bodyPr>
          <a:lstStyle/>
          <a:p>
            <a:r>
              <a:rPr lang="en-IN" sz="3200" dirty="0"/>
              <a:t>Batch Gradient descent &amp; Stochastic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FAECE-CF27-42D4-8D79-2A25E464532E}"/>
                  </a:ext>
                </a:extLst>
              </p14:cNvPr>
              <p14:cNvContentPartPr/>
              <p14:nvPr/>
            </p14:nvContentPartPr>
            <p14:xfrm>
              <a:off x="89640" y="805320"/>
              <a:ext cx="12038400" cy="589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FAECE-CF27-42D4-8D79-2A25E4645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80" y="795960"/>
                <a:ext cx="12057120" cy="59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8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0F54-8FC8-4FAA-BC6D-B284188B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IN" dirty="0" err="1"/>
              <a:t>Softmax</a:t>
            </a:r>
            <a:r>
              <a:rPr lang="en-IN" dirty="0"/>
              <a:t> (Multiclass Classification)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B119E-9CB8-405B-96DB-BC98534E68E4}"/>
                  </a:ext>
                </a:extLst>
              </p14:cNvPr>
              <p14:cNvContentPartPr/>
              <p14:nvPr/>
            </p14:nvContentPartPr>
            <p14:xfrm>
              <a:off x="347760" y="111600"/>
              <a:ext cx="11849760" cy="671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B119E-9CB8-405B-96DB-BC98534E6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400" y="102240"/>
                <a:ext cx="11868480" cy="67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Recap</vt:lpstr>
      <vt:lpstr>Loss function for classification</vt:lpstr>
      <vt:lpstr>Hypothesis for classification</vt:lpstr>
      <vt:lpstr>Gradient ascent</vt:lpstr>
      <vt:lpstr>Batch Gradient descent &amp; Stochastic Gradient Descent</vt:lpstr>
      <vt:lpstr>Softmax (Multiclass 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Vipul Kumar Mishra</dc:creator>
  <cp:lastModifiedBy>Vibhav Sharma</cp:lastModifiedBy>
  <cp:revision>4</cp:revision>
  <dcterms:created xsi:type="dcterms:W3CDTF">2020-08-18T07:54:50Z</dcterms:created>
  <dcterms:modified xsi:type="dcterms:W3CDTF">2021-01-22T14:28:56Z</dcterms:modified>
</cp:coreProperties>
</file>