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20T06:10:05.7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2177 3473 264 0,'2'0'25'16,"-2"0"35"-16,0 0 59 15,0 0-36-15,0 0-15 16,0 0 5-16,0 0 14 15,0 0 3-15,0 0-14 16,0 0-37-16,0 0-2 16,0 0-4-16,0 0 0 0,0 0-5 15,0 0-12 1,0 0 0-16,0 0-8 0,0 0-3 16,0 0-4-16,0 0 0 15,0 0 7-15,0 0-6 16,0 0 7-16,0 0-4 15,0 0-1-15,0 0 1 16,0 0-2-16,0 0 2 16,0 0 1-16,0 0 0 15,0 0-3-15,0 0 6 16,0 0-6-16,0 0 1 16,0 0-3-16,0 0-1 15,0 0-2-15,0 0-2 16,0 0-20-16,0 0-44 15,0 0-56-15,0 0-119 0,0 0-45 16</inkml:trace>
  <inkml:trace contextRef="#ctx0" brushRef="#br0" timeOffset="952.05">2704 3312 695 0,'0'0'68'0,"0"0"12"16,0 0 8-16,0 0-46 0,0 0-21 15,0 0 0-15,0-6-9 16,0 6-12-16,0 0-1 15,0 0-4-15,0 11-10 16,0 10 15-16,9 3 0 16,1 2 9-16,1 0-4 15,-5 2 0-15,4 1-5 16,-4 0 1-16,0 1 3 16,-3 0-2-16,5-1 6 15,-1 0-1-15,-1 3 1 16,3 0-3-16,-3 6-2 15,0 1 6-15,-2 2-4 0,-1 5-4 16,0-6 9 0,-1-3-10-16,1-1 8 0,-2-3-6 15,1 0 1-15,1 1-2 16,0 0-1-16,0 2 1 16,0-2 0-16,4-1 1 15,-4-3 1-15,0 1 2 16,0-2-2-16,-3 1 11 15,0-4-3-15,0-5 3 16,0-6-13-16,0-4 3 16,3-5-3-16,-3-3 0 15,3-3 0-15,0 0-1 0,-1 0 0 16,-1 0-3-16,-1 0-12 16,0 0-7-16,0 0-34 15,0 0-75-15,0-3-180 16</inkml:trace>
  <inkml:trace contextRef="#ctx0" brushRef="#br0" timeOffset="4192.01">2710 3334 471 0,'0'0'104'15,"0"0"-77"-15,0 0 13 16,0 0 10-16,0 0-12 16,0 0 7-16,0-6 5 15,0 6-11-15,0 0-3 0,0 0-20 16,0 0-5-16,0 0-9 16,0 0 6-16,10-1-7 15,7-1 3-15,8 0-1 16,8 0 9-16,0-5-8 15,-2 2-3-15,2 1-1 16,0-2 0-16,1 1 1 16,3 2 1-16,5-2-2 15,4 1 1-15,-1-3-1 16,7 1 0-16,3 0 2 16,-4-1-1-16,3 0-1 15,1 2 0-15,3 0 4 16,2 1 2-16,-2 0-6 0,0-1 0 15,3 0 0 1,2 1 1-16,1 0 0 0,0 0-1 16,-4-3 0-16,1 3 2 15,-6-3-1-15,-2 1-1 16,-3 0 0-16,-2 2 0 16,-3 0 0-16,-1 2 4 15,0-1-4-15,-4 0 0 16,6 0 0-16,-4-1 0 15,1 2-4-15,2-3 4 16,1 0-1-16,-1 0 3 16,4 3-3-16,2-1 2 15,-2-1 2-15,-3 4-3 16,-7-2 0-16,-3 2-2 16,-6 0 0-16,-2 0 1 0,-1 0 2 15,3 0-1-15,1 0 1 16,8 0-1-16,4 0 4 15,-1 0-3-15,3 0-1 16,1 0-1-16,-9 0 1 16,-4 0 0-16,-3 0 1 15,-3 0-1-15,-2 0 1 16,2 0 0-16,-2 0 1 16,5 0-2-16,1 0 2 15,-1-3-3-15,0 1 1 0,4 0 0 16,-4 1 0-1,0 1-1-15,-5-2 0 0,-2 2 1 16,2 0 0-16,-1 0 1 16,0 0-2-16,1 0 3 15,-1 0-2-15,3 0 0 16,0-1 1-16,4 0 0 16,-4-2-1-16,3 0 0 15,-5 3 0-15,-1-3 1 16,-3 2 1-16,0-2-2 15,-2 0 1-15,-4 1 0 16,0 0-1-16,-3 2 0 16,-6-2 2-16,-3 2-2 15,0 0 2-15,-3-1-1 0,0 1 4 16,0 0 7-16,0 0 12 16,0 0-9-16,0 0-3 15,0 0-4-15,0 0-1 16,0 0-1-16,0 0-4 15,0 0 0-15,0 0-2 16,0 0-1-16,0 0-5 16,0 0-4-16,0 3-3 15,0 11 12-15,0 6 2 16,0-1-1-16,0 3 2 16,0 3-1-16,0 0 1 15,0 2 1-15,4 0 2 16,-4 3 0-16,3 0-1 15,-3 2 0-15,3 2 2 16,2 2-3-16,-2 5 4 0,3 3 1 16,7 5-3-1,-4 1 1-15,3 0 1 0,3-5-3 16,-6-7-3-16,0-7 2 16,1 0 0-16,-2-1 15 15,-2-4-10-15,0 2-6 16,1 0 4-16,-1 3-6 15,-3 2 1-15,0 5 1 16,0-1 0-16,-3-2-2 16,0-3 2-16,0-6-3 15,0 1 2-15,3-1-1 0,-3-1 4 16,5 1-4-16,-1-1 3 16,2-1 6-1,0 1-9-15,0 1 9 0,3-1-1 16,-2 3-5-16,-1 0-2 15,2-2-1-15,-2-2 1 16,4-5-1-16,-4-7 5 16,3-2-5-16,-3-1 5 15,1-1-4-15,-2-2 0 16,-2 2-1-16,3-2 2 16,-3 3-1-16,0-2 0 15,-3 0 0-15,3-2 0 16,-3 0-1-16,0-2 0 15,0-3-1-15,0 0 1 0,0 0 0 16,0 0 1-16,0 0 3 16,0 0-1-16,0 0-3 15,0 0 0-15,-12 2 0 16,-4 0 0-16,-7 3 2 16,-4 0-1-16,-10-4-1 15,-11 0 0-15,-10 1-1 16,-6-1-16-16,-5 2-7 15,5 3 15-15,6-1 9 16,6 4 0-16,3-1 0 16,-8 1-1-16,3 2 1 15,-10 1 0-15,-3 0 1 0,0 0-1 16,1-3 0 0,-4 1-3-16,-3-1 2 0,3 0 1 15,1 0-3-15,5-2 2 16,9 0 0-16,4 0 1 15,2 2 0-15,1-3 0 16,-1 2 0-16,-6 1 0 16,1 1-1-16,-4 4 1 15,0-5 0-15,-5 1 1 16,5-3-1-16,-3 0-2 16,4 0-4-16,-1-1-9 15,3-3-3-15,4 2 10 16,2-1 4-16,3-1 4 15,-2 2-4-15,-10 2 4 16,-5-2 0-16,-7 4-5 0,-3-2 4 16,3 0-6-16,1-1 5 15,2 3-4-15,6-4-2 16,7 3-8-16,2-2 5 16,6-1 5-16,4 1 6 15,0-1 1-15,-1 1-1 16,1-1 1-16,2 1-1 15,3-2 0-15,4-1-5 16,9-1 0-16,6-2-3 16,8 0 7-16,2 0-11 0,4 0-2 15,-1 0 14 1,-1 0-3-16,-1 0 3 0,-5 0-1 16,1 0 0-16,-5 0-1 15,1 0 0-15,0 0 0 16,5 0-4-16,2 0-3 15,4 0 9-15,4 0 1 16,0 0-1-16,0 0 3 16,0 0 1-16,0 0 3 15,0 0 3-15,0 0 3 16,0-2-2-16,0 2-2 16,0-1 3-16,0-2 2 15,0-1-3-15,0-3-9 16,0-3-1-16,0-4-1 15,0-3 0-15,0-1 4 0,0-4-4 16,0 3 0-16,-6 1 2 16,-3-1-1-16,-2 2-1 15,-2-3 0-15,1 3 1 16,2-2-1-16,2 0 1 16,1-1 0-16,-1 3-1 15,5 2-2-15,-1 0 2 16,-2 1 5-16,3 1 0 15,-3-3-1-15,0 0 4 16,-4-2-2-16,-1-1 1 16,2-1-4-16,-1 1-1 15,7 2-1-15,0 6 1 0,3 5 2 16,0-3 3-16,0 5-2 16,0-2-1-16,0-1 1 15,0-2-4-15,0-1 0 16,0 2-1-16,0-2 1 15,0 3 2-15,0 0 1 16,0 1-2-16,0 1-2 16,0-1 0-16,0 1 0 15,0-2 0-15,0 1-1 16,3-1 1-16,0 0 0 16,-3 0 0-16,4 4 1 15,-4 3 1-15,0 0-1 16,0 0 1-16,0 0-2 15,0 0-1-15,0 0-1 0,3 0 2 16,-3 0 0-16,0 0 0 16,0 0 1-16,0 0 0 15,0 0-1-15,0 0 0 16,0 0-1-16,0 0-5 16,0 0-66-16,0 0-173 15,0 0-585-15</inkml:trace>
  <inkml:trace contextRef="#ctx0" brushRef="#br0" timeOffset="5098.76">3790 3956 725 0,'0'0'40'16,"0"0"47"-16,0 0-1 16,0 0-30-16,0 0-37 15,0 0-16-15,0 0-3 0,-5 7-8 16,5 21 8-16,6 11 3 16,5 9 1-16,5 4 9 15,2 1 4-15,3-2-5 16,4-5-9-16,-1-7 0 15,6-8-2-15,-2-8 0 16,2-8 0-16,3-9-1 16,-5-6-14-16,-2 0 0 15,-4-17 6-15,-6-8 8 16,-8-5 3-16,-8-6-2 16,0 2 1-16,0-2-1 15,-11 3 2-15,-5 8-2 16,7 7 11-16,3 8 3 15,2 6 14-15,4 2-14 16,0 2-8-16,0 0-7 0,0 8-8 16,7 11 6-16,8 8 2 15,6 2 10-15,7-1-5 16,-1-5-3-16,3-4-2 16,-6-10 0-16,3-4-8 15,-5-5 6-15,-3 0-1 16,-2-16 3-16,-1-10 13 15,-7-7-7-15,-3-5 15 16,-4-6 23-16,-2-2-21 16,0 0-12-16,0 4-2 0,-6 9 3 15,-2 11 0 1,5 8-3-16,0 7 7 0,0 3-12 16,3 2-4-16,0 2-3 15,-4 0-24-15,4 0-27 16,-3 0-55-16,0 0-158 15,3 0-421-15</inkml:trace>
  <inkml:trace contextRef="#ctx0" brushRef="#br0" timeOffset="5513.67">4304 3700 699 0,'0'0'24'0,"0"0"-6"16,0 0 34-16,0 0 5 15,0 0-18-15,0 0-12 0,87-28 2 16,-33 15-4 0,1-1-24-16,-3 0 7 0,-10 1-7 15,-2 1 2-15,-10 4-1 16,-9 2-1-16,-5-2-1 15,-7 4 2-15,-3-1-2 16,0 1 0-16,3 0-40 16,0 0-162-16,-6 1-188 15</inkml:trace>
  <inkml:trace contextRef="#ctx0" brushRef="#br0" timeOffset="5804.24">4573 3609 716 0,'0'0'46'0,"0"0"-26"16,0 0 23-16,0 0-6 16,0 0-22-16,0 0-14 15,0 40 1-15,1-10 50 16,7 4-14-16,4 2-10 15,-2 6-8-15,-4-2-12 16,0 1 12-16,0-4-11 16,-1-3-4-16,-1-5-4 0,2-6 2 15,-3-8-3 1,3-4-21-16,0-7-57 0,-3-4-101 16,0 0-227-1</inkml:trace>
  <inkml:trace contextRef="#ctx0" brushRef="#br0" timeOffset="6898.7">4816 3834 210 0,'0'0'319'0,"0"0"-280"15,0 0 29-15,0 0 3 16,0 0-11-16,0 0-10 0,0 0 4 15,0 0-13-15,0 0-14 16,0 0 2-16,0 0-2 16,0 0-3-16,0 0-11 15,0 0 1-15,0 0-2 16,0 0-1-16,0 0-5 16,0 0 0-16,0 0-2 15,0 0-1-15,0 0 3 16,0 0-5-16,0 0 0 15,0 0 0-15,0 0 0 16,0 0 2-16,0 0 0 16,0 0 1-16,0 0-2 0,0 0 2 15,0 0-3 1,0 0 1-16,0 0-1 0,0 0-1 16,0 0 1-16,0 0-1 15,0 0 2-15,0 0-2 16,0 0 1-16,0 0 2 15,0 0-1-15,0 0 0 16,12 0 0-16,4 0 2 16,4 0-1-16,2-2 2 15,-1 0-5-15,-6 2-1 16,4 0 1-16,-2 0 2 16,5 0-2-16,5 0 2 15,3 0-2-15,-2 2-1 16,-6 5-1-16,-2 3 1 15,-4 4-5-15,-2 3 4 0,2 5 2 16,-4 1 1-16,3 5-1 16,-6 3 0-16,0 1 0 15,-6 0 0-15,0 2 1 16,-3-2-1-16,0 0-4 16,-9-4-4-16,-6-3-5 15,-3-6 7-15,-1-3 3 16,1-4 3-16,-3-6 0 15,-1-3-1-15,-1-3 0 16,4 0-2-16,1-3-9 0,6-15-22 16,9-4-44-1,3-7-98-15,3-3-161 0</inkml:trace>
  <inkml:trace contextRef="#ctx0" brushRef="#br0" timeOffset="7252.84">5374 3788 106 0,'0'0'522'15,"0"0"-514"-15,0 0-2 16,0 0 29-16,0 0-4 0,0 0 17 15,0 0-9-15,-88 19-4 16,82-9 3-16,-3 4-6 16,2 3-7-1,2 1 0-15,2 5 4 0,0 4-4 16,3 0-5-16,0 6-7 16,0 1 10-16,0-2-16 15,0-3-1-15,3-2 5 16,10-4 0-16,1-3-5 15,8-4-2-15,2-6-4 16,9-9-10-16,1-1-84 16,2-5-208-16</inkml:trace>
  <inkml:trace contextRef="#ctx0" brushRef="#br0" timeOffset="9708.99">6378 3892 85 0,'0'0'113'0,"0"0"-62"16,0 0 64-16,0 0-33 15,0 0-30-15,0 0-10 0,0 0 23 16,0 0-19 0,0 0-19-16,0 0-2 0,0 0-4 15,0 0 0-15,0 0-5 16,0 0-7-16,0 0 1 15,0 0 2-15,0 0-3 16,0 0 1-16,0 0 6 16,0 0 1-16,0 0 3 15,0 0 1-15,0 0-5 16,0 0-2-16,0 0-2 16,0 0-5-16,9 0-4 15,4 0 5-15,9 0 4 16,1 0-6-16,7 0 0 0,1-5-5 15,2 1 0 1,-3 1 0-16,1-2 3 16,-7 2 0-16,-2 1-3 0,-4 1-1 15,-3-1 3-15,3 1-2 16,-3 1 5-16,1 0-4 16,1-3 0-16,5 0 1 15,5-1-1-15,1 1 1 16,5-1 1-16,-3 1 3 15,-5 0-4-15,-5 2-2 16,-4 1-1-16,-1 0 0 16,-2-1 0-16,-2-1 0 0,5 2 1 15,1-1-2-15,5-2 1 16,5-1 0-16,1 0 1 16,8-1-1-16,-3 0 1 15,-2 2 3-15,-4 0-8 16,-8 2 5-16,-2-1-1 15,-8 2 0-15,1 0 0 16,2-1 2-16,-1-1-2 16,5-1 0-16,3 1 0 15,4-4 1-15,2 3-1 16,-1 0 3-16,1-1-1 16,-4 3-2-16,-3-1 0 15,0 1-3-15,-3 1 3 16,-5 0 0-16,2 0 3 15,-4-1-4-15,5-1 2 0,2-1-1 16,3 0 0-16,0-1 2 16,3 0-2-16,1 0 1 15,-4 1-1-15,0 2 0 16,-3 0 1-16,-5 1-1 16,-2 0 1-16,-2 0-1 15,-3 0 2-15,0 0-2 16,0 0 3-16,4-2-2 15,-1 0 3-15,3 1 13 16,3-2-13-16,-6 3 0 16,0 0-3-16,-3-1 0 15,-3 1 5-15,0 0 2 0,0 0-5 16,0 0 1-16,0 0-4 16,0 0-3-16,0 0 0 15,0 0-3-15,0-2-98 16,-9-3-148-16</inkml:trace>
  <inkml:trace contextRef="#ctx0" brushRef="#br0" timeOffset="10849.35">7380 3523 622 0,'0'0'72'15,"0"0"-71"-15,0 0 50 16,0 0-1-16,0 0-20 16,0 0-1-16,0 0-2 15,-9-6-7-15,9 6-4 16,0 0-15-16,9 0-1 15,6 3 3-15,3 6 13 16,6 2-2-16,-2 2-10 16,5 0-1-16,1-1-2 0,-2 2-1 15,2-2 2 1,-1 2-1-16,-5-1 2 0,-4-2-3 16,-3-1-4-16,-6-2 4 15,-4 0 4-15,2 0-2 16,-4-2-2-16,0-1 0 15,0-1-1-15,0 1 1 16,0 1 0-16,3 0 0 16,4 3 1-16,-1-1 2 15,2-1-1-15,-1 0-1 16,-4 0 1-16,0 1-2 16,-3-2-2-16,-3 0-2 15,0-1 3-15,0 0 1 16,0 0-2-16,3-1 4 15,-3 2-3-15,5-3 1 0,-1 1 0 16,-1 0 3-16,0 2-2 16,-3 2-1-16,0-3 0 15,0 2-2-15,0 2 1 16,0-3 0-16,0 3 1 16,0-3 1-16,0-1-1 15,0-2 0-15,0 1 0 16,0 1-1-16,0-2 1 15,0 1 0-15,0-3 2 16,0-1-2-16,0 2 0 0,0-2 0 16,0 0 0-1,0 0 2-15,0 0 5 0,0 0-1 16,0 0 3-16,0 0 16 16,0 0-13-16,0 0 2 15,0 0-2-15,-3 0 0 16,-4 0-4-16,-4 0-8 15,-1 0-3-15,-4 0 2 16,2 2 1-16,-2 3 0 16,1 0 0-16,0 3 0 15,3 3-3-15,-4 4 3 16,2 0 1-16,-2 2-1 0,4 1 0 16,3-4-2-1,0-3 2-15,3-3 0 0,3-2 0 16,0-1 1-1,3-5-1-15,0 0 0 16,0 0 1-16,0 0 0 0,0 0 0 16,-3 0 0-16,3 3 2 15,-3 0-1-15,-3 4-1 16,2 0 1-16,-2 0-1 16,3-4 0-16,3 1-1 15,0-4 1-15,0 0-1 16,0 3 0-16,0-3 0 15,0 0 0-15,0 0 0 16,0 0 0-16,0 0-1 16,0 0 2-16,0 0-1 0,0 0 0 15,0 0 1-15,0 0 2 16,0 0 1-16,0 0-2 16,0 0 1-16,0 0 0 15,0 0-1-15,0 0-2 16,-3 0-3-16,-2 0-112 15,-11-3-361-15</inkml:trace>
  <inkml:trace contextRef="#ctx0" brushRef="#br0" timeOffset="13249.25">7750 2825 343 0,'0'0'172'0,"0"0"-154"15,0 0 3-15,0 0 40 16,0 0-24-16,0 0-24 16,0 10-9-16,7 5 0 15,-2 4 24-15,4 0 3 16,0 2-6-16,1 4-8 15,4 0 1-15,-5 1 2 16,4 4 0-16,-7 0-4 16,0-2-4-16,0-1-1 15,-2 0 10-15,-2-3-16 16,1-2 5-16,-3-2-8 16,3 0 5-16,0-2-2 15,0 0-1-15,0 1-1 0,0-1 1 16,0 2 1-16,0-1-3 15,1 0 7-15,-1-1-6 16,-3 1 3-16,3-2-3 16,0-3 4-16,-3-1-3 15,3-4 1-15,2 3-4 16,-2-2 0-16,-3 2 4 16,3 0 0-16,0-1-4 15,0 1 2-15,1 2-1 16,-4 0 4-16,0 1-2 15,0 1 1-15,0-3-2 16,0 4-3-16,0-4 1 16,0 0-1-16,0 1 4 15,0 0-1-15,0-1-2 0,0-1 3 16,0-1-4 0,0 3 0-16,3-2 3 0,-3 1-2 15,0 3-1-15,0-3 0 16,0 1 0-16,0 1 2 15,0-6 0-15,0 3-1 16,0-2-1-16,0 0 3 16,0 0-3-16,0-1 1 15,3 2-1-15,-3 2 1 16,3-1 1-16,0 0-2 16,-3 0 0-16,0-2 0 15,0 2 0-15,0-2 0 0,0 0 0 16,0-1 0-1,0 0 0-15,0 2-1 0,0-2 1 16,0 1 2-16,0 1-2 16,0 1 1-16,0 1-1 15,0-3-1-15,0 3 1 16,0 1 1-16,0-1-1 16,0 0 0-16,0-1 0 15,0 1 0-15,3-2 0 16,-3 2 0-16,3 0 0 15,0 0 1-15,-3-1-1 16,0-2 0-16,3 0 0 16,-3-1 0-16,0-1 0 0,0 4 0 15,0-1 0 1,0 4 1-16,0 1-1 0,4 0 0 16,-4 3 0-16,0 1 0 15,0-2 0-15,0-1-1 16,0-5 2-16,0-3 0 15,0-2-1-15,0-2 0 16,0 3 0-16,0-2 0 16,0 2 0-16,0 1 0 15,0 2 0-15,0-1 0 16,0-1 0-16,0 0 0 16,0-1 0-16,0 0 0 15,0 1 0-15,0 2 0 0,0-2-2 16,0 1 2-16,0 2 2 15,0 4-1 1,0-1 3-16,0 2-4 0,0 2 1 16,0-5 2-16,-4 0 0 15,4-2-3-15,0 1 3 16,0-2-1-16,0-2-1 16,0 0-1-16,0-1 1 15,0 0-1-15,0 1 1 16,0-1-1-16,0 2 0 15,0-3 0-15,0 0 2 16,0-1 0-16,0-5-2 16,0 1 0-16,0-2 1 15,0 0 0-15,0 0 0 0,0 0-1 16,0 0 1-16,0 0 0 16,0 0-1-16,0 1 4 15,0-1-1-15,0 0 0 16,0 0 2-16,0 0 0 15,0 0-1-15,0 0 0 16,0 0 1-16,0 0-1 16,0 0-2-16,0 0 0 15,0 0-2-15,0 0 0 16,0 0 0-16,0 0 2 16,0 0-1-16,0 0 0 15,0 0 1-15,0 0 1 0,0 0-2 16,0 0-1-1,0 0 1-15,0 0-1 0,0 0 2 16,0 0-2-16,0 0 1 16,0 0-2-16,0 0 3 15,0 0-1-15,0 0 0 16,0 0 0-16,0 0 1 16,0 0 0-16,0 0-2 15,0 0 0-15,0 0 1 16,0 0-1-16,0 0 0 15,0 0 0-15,0 0-5 16,0 1 3-16,0 2-1 16,0 0 3-16,0 5 1 0,0 1 0 15,0 5-1 1,0 2-1-16,0 1 1 0,0 1 0 16,0 1 0-16,0-2-1 15,0 0 1-15,-3-3 0 16,3-4 0-16,0-4 1 15,0 2-1-15,0 2 0 16,0 0 0-16,0 2 0 16,0 0 0-16,0-5 0 15,-3-2 0-15,3-4 1 16,0-1 0-16,0 0-1 16,0 0 3-16,0 0 2 15,0 0 2-15,0 0 1 16,0 0 0-16,0 0 1 15,0 0-6-15,0 0-3 16,-3 0-5-16,-3-3-80 0,-7-14-318 16</inkml:trace>
  <inkml:trace contextRef="#ctx0" brushRef="#br0" timeOffset="17532.96">7729 2919 522 0,'0'0'4'15,"0"0"10"-15,0 0 26 16,0 0 2-16,0 0-7 15,0 0 9-15,0 0 2 16,0 0 4-16,0 0-9 16,0 0-25-16,0 0-11 15,0 0-5-15,9 0 1 0,15 0 7 16,10 0 0-16,5 0 2 16,4 0-4-16,-4 0-3 15,-3 0-3-15,-5 0 1 16,-1 0 0-16,-3 0-1 15,-2 0 0-15,-2 0-1 16,2 0 1-16,-1 0 1 16,7 2 1-16,5-2-2 15,7 0 0-15,5 0 0 16,4 0 1-16,-3 0 0 16,4 0-1-16,-4 0 2 15,0 0-2-15,-7 0 0 16,0-2 2-16,-8 0-2 15,3-3 0-15,-1 1 0 0,0-2 0 16,6 1 0-16,-1-3 1 16,1 3 1-16,4 1-2 15,-4-1 0-15,-6 3 1 16,0-1-1-16,-8 2-1 16,2 0 0-16,-3-1 2 15,-2-1-2-15,5-1 1 16,-1 1-1-16,6-1 1 15,1-2 0-15,4 2-3 16,2 0 2-16,0 1 2 16,1 0-3-16,-9 3 2 15,2 0 0-15,0 0 0 0,-3 0-1 16,2 0 0-16,-2-2 1 16,3-1 1-16,-3 1-1 15,4-1 0-15,-1 0-1 16,4 0 1-16,-1 2 0 15,-3 1 0-15,-1 0 0 16,0 0 0-16,-5 0 0 16,4 0-1-16,-3 0 2 15,2 0 0-15,0 0-1 16,1 0-3-16,5 0 3 16,-3 0 2-16,-3 0-1 15,-5 0 0-15,-4 0-1 16,-8 0 0-16,-3 1-2 0,4 1 2 15,-2-1 0-15,-1-1 0 16,5 0 0-16,0 1 0 16,-2-1 2-16,2 0-2 15,5 0 0-15,-2 0 0 16,1 0-1-16,2 0 1 16,-1 0 0-16,1 0-1 15,2 0 1-15,2 0-1 16,3 0 1-16,-2 0 0 15,-2 0 0-15,2-2 0 16,-4-1 0-16,-1-2-1 16,-1 0 1-16,-2-1 0 15,-6 3 3-15,4-2-3 0,-5 0 2 16,3 1-2-16,1 1 0 16,-3-2 0-16,10 0 0 15,0 0 0-15,6 1 0 16,1 1 0-16,-3 1-2 15,-2 2 2-15,-4 0-1 16,-6 0 1-16,-4 0 3 16,-1 0-3-16,-3 0-2 15,-1 0 2-15,4 0 0 16,7-3 1-16,-1 3 4 0,1-3-5 16,-1 1 0-1,-1-1 3-15,0 2-1 0,-6 1-2 16,-2-1-1-16,-6 1 1 15,-2 0 0-15,-2 0 1 16,0 0-1-16,4-2 1 16,6 2-1-16,3 0 0 15,2 0 0-15,0 0 2 16,0-2-2-16,-5 2 0 16,-4-3-2-16,-5 3 4 15,-1 0 0-15,0 0-1 16,0 0 7-16,0 0 1 15,0 0-3-15,0 0 3 16,2 0 1-16,1 0-4 16,2-2 0-16,-2 2-3 15,-3 0-1-15,0 0 0 16,0 0 6-16,0 0-8 0,0 0-3 16,0 0-4-16,0 0 5 15,0 0 2-15,0 0 0 16,0 0 0-16,0 0 2 15,0 0-2-15,0 0 4 16,0 0-4-16,0 0-1 16,0 0-1-16,0 5-9 15,0 7 10-15,-3 2 1 16,-2-1 0-16,3 1 0 16,2-3 4-16,0 0-4 15,0-2 1-15,0 2 1 0,0 3-1 16,0 2 3-16,0 1 0 15,-1 0 5 1,-2 0-1-16,0 3-5 0,0-6 2 16,3 2-4-16,0-3-1 15,0 2 6-15,0-1-6 16,0 1 1-16,0 1 1 16,0 0-1-16,0 1-1 15,0 2 1-15,0 1 1 16,0-2 4-16,0 0-2 15,0-3-2-15,0 1-1 16,0 0 0-16,0-1 3 16,0 4-3-16,0 1-1 15,0 2 2-15,0 2-2 0,3 0 1 16,-3 1 0-16,3 1-1 16,-3-1 4-16,0-1-4 15,3 5 0-15,0-3 3 16,2 3-3-16,-2 1 0 15,0 3 0-15,1-1 0 16,-4-1 1-16,0 0 0 16,0 0 5-16,0 3 1 15,0-1-5-15,0 0-1 16,0-1 4-16,0 0-5 16,0 5 0-16,3-1 2 15,6 6-2-15,0 4 0 0,6-2 4 16,-6 2-4-1,0-3 2-15,1 0 6 16,-4-3 1-16,-3-3-5 0,0-4-2 16,2-2 0-16,1-2-2 15,1 3 0-15,-4 2 0 16,3-3 4-16,-3-3 0 16,0-5 7-16,-3-1-2 15,3-1 1-15,-3-1-4 16,0 0-2-16,0 1-3 15,0-1 0-15,0 1-1 16,0 1 1-16,-3-1 2 16,0-4-2-16,3-2-1 15,0-4 0-15,-3 2 0 16,3-1 1-16,-3 5-1 16,3 0 1-16,-3 0 0 15,0 0 1-15,0-3-2 0,-1-2 0 16,4-2 0-16,-3-2 1 15,3-2-1-15,-3-1 1 16,3 1-2-16,0-2 2 16,0-1-1-16,0-2 1 15,0 1-1-15,-4-2 1 16,3 0 0-16,1 0 1 16,-5 0 0-16,1 0 2 0,-6 0 0 15,-2 0-4 1,-6 0 2-16,3 0-2 0,-7 0-3 15,-5 0 1-15,-2-2-3 16,0 1 4-16,-7 1 1 16,0-1-1-16,0 1 1 15,2-2-3-15,1 2-5 16,6 0 8-16,-1 0 0 16,4 0-2-16,-4 0 2 15,1 0-6-15,-9 0-2 16,1 0 1-16,-3 0-5 15,-2 4-4-15,-2 0 4 16,-4 1 5-16,4 0 0 16,0 1 7-16,2-1 0 15,-2 2-1-15,0 0 2 0,-1-1-2 16,3-2 1 0,7 1-1-16,3-2 0 0,2 2 1 15,4 0 0-15,-1-2 0 16,1 2 0-16,3-1 2 15,-3 3-2-15,-3-1 0 16,2 0-2-16,-2 1 4 16,-1-2-5-16,5 2 3 15,-2 1 0-15,-2-1 1 16,-5 0 0-16,3-1 0 16,-4-1-1-16,-3 1 0 15,-3 1 0-15,4 0 0 0,-4-2 0 16,3 2 0-16,-4 1 0 15,-2-3 0-15,3 2-1 16,2 0 1-16,-3-4 0 16,7 0 0-16,-3 0 0 15,2 0 0-15,-5-3 2 16,-4 4-4-16,-5 0 2 16,-1 2-1-16,-3-3 1 15,-2 4 0-15,6-2 0 16,2 0-1-16,4 2 1 15,2-4-1-15,3-1 1 16,-2 1 0-16,0 0-1 16,0-1 0-16,-4 2 0 15,4-1 1-15,-1 0 0 16,3 2-3-16,1-2 6 0,0-2-5 16,3 1 2-16,-1-2-7 15,1 0-2-15,0 0 2 16,-5 0-1-16,2 0 5 15,-3 0 2-15,-4 0-3 16,4 0 1-16,-3 3 2 16,6-1 1-16,5 0 0 15,1-2 1-15,3 0-1 16,2 0-1-16,-2 0 1 16,2 0-2-16,-5-2-1 15,2-3 2-15,-5 2-1 16,0-2-3-16,3 1 3 0,-1 4 2 15,4-2 0-15,5-1-1 16,2 3 1-16,4 0 0 16,1 0 0-16,3 0 0 15,3 0 0-15,0 0 0 16,3 0 0-16,-4 0 0 16,7 0 0-16,-2 0 2 15,2 0-2-15,3 0 3 16,0 0 0-16,0 0 0 15,0 0 7-15,0 0 5 16,0 0-4-16,0 0-3 16,0 0 4-16,0 0-5 15,0-2-1-15,0 2 1 0,0 0-5 16,0 0 4 0,0-2-3-16,0 2 2 0,0-1-3 15,0 1 2-15,0-1 0 16,0-1-3-16,0-1-1 15,0 0 0-15,5-4-1 16,1 3 1-16,-3 2 0 16,0-1 1-16,1-1 3 15,-4-3 1-15,3 1 1 16,0-5 1-16,3-1-3 16,0-2 0-16,4-3 2 15,-5-1 1-15,1 6 3 0,-3 1 1 16,-3 3 7-16,0 4-3 15,0-1-7-15,0-2-4 16,0 3-3-16,0-2-1 16,0-1 0-16,0-1 0 15,0-1 0-15,0 4 0 16,0 1 0-16,0 1 0 16,-3 2 0-16,3-1-1 15,0 2 0-15,-3 0 1 16,3-2 0-16,0 2 0 15,0 0 1-15,0-3-1 16,0 3 0-16,0 0-3 16,0 0 3-16,0 0-8 15,0 0-38-15,0-9-68 16,0 1-325-16</inkml:trace>
  <inkml:trace contextRef="#ctx0" brushRef="#br0" timeOffset="20702.84">8770 3557 500 0,'0'0'11'0,"0"0"0"16,0 0 42-16,0 0-2 15,0 0-18-15,0 0 0 0,8-23 12 16,-5 18-3 0,-3 2-13-16,0 0 24 0,0 0 2 15,0 0-11-15,0-4-14 16,0 0-6-16,-11-3-17 15,-5 2-4-15,-2 1-1 16,3 2-2-16,3 5-2 16,-1 0-1-16,4 0 2 15,-5 0-1-15,1 2-1 16,-5 12 1-16,0 4 1 16,-4 5-2-16,7 4 3 15,-3 3-1-15,6-1 0 16,-1 1 0-16,10-5-1 15,1-4 2-15,2 0 0 0,0-7-2 16,5-2-2-16,11-1 4 16,6-2 3-16,-2-1-1 15,5-1 2-15,-1-2-3 16,1 1 0-16,2 2 1 16,-4-1-2-16,2 3 0 15,-1 0 1-15,1 1 0 16,-1 1-2-16,0 3 2 15,-3-3-1-15,1 3 0 16,-6-1-2-16,1 0-3 16,-5 1 5-16,-5 2-10 15,-1 2 5-15,-6 5-4 16,0 1 9-16,0 1 0 0,-10 0 0 16,-5 0 0-16,-6-3 0 15,-4-3 2-15,-1-3-1 16,-2-5 9-16,1-1-2 15,-3-5 12-15,2-6-7 16,-2 0 14-16,-3 0 4 16,2-3-14-16,1-14 6 15,2 0-10-15,7-2-5 16,6-2-8-16,5 0-8 16,8 3-21-16,2-1-31 0,0 2-25 15,18 2-102 1,7 0-280-16</inkml:trace>
  <inkml:trace contextRef="#ctx0" brushRef="#br0" timeOffset="21208.26">9222 3767 677 0,'0'0'24'0,"0"0"-7"16,0 0 68-16,0 0-30 0,0 0-23 15,0 0-7-15,-22 1-9 16,1 14-15-16,-3 7 2 15,-3 1 7-15,5 4-8 16,1 1 0-16,9 3-2 16,3 1 2-16,5 1 2 15,4 1-3-15,0-5 0 16,0-6 2-16,16-1-2 16,8-10 5-16,4-4 1 15,5-6 1-15,3-2-8 0,0-2 0 16,-5-13-5-1,-1-6-11-15,-11-3 15 0,-10-5 2 16,-1-5 0-16,-8 0-1 16,0 0-6-16,-7 3 6 15,-3 9-4-15,-6 5 4 16,4 6 0-16,-3 6 0 16,0 2-15-16,-1 3-51 15,5 0-25-15,2 0-99 16,9 0-284-16</inkml:trace>
  <inkml:trace contextRef="#ctx0" brushRef="#br0" timeOffset="21618.84">9558 3280 685 0,'0'0'39'16,"0"0"20"-16,0 0-38 16,0 0 44-16,0 0-52 0,0 0-10 15,-15-5-3 1,15 32 0-16,10 12 0 0,4 8 22 15,2 7-5-15,0 6-2 16,1 6 7-16,-8 4-12 16,-3 2 2-16,-3-3-5 15,-3 0-1-15,0 0 1 16,0-2-3-16,0-3-3 16,0-5 0-16,-3-6-1 15,-3-6 0-15,-6-10-2 16,-3-6-15-16,-3-10-61 15,-8-6-19-15,0-10 21 16,-7-5-98-16,-2-5-174 16</inkml:trace>
  <inkml:trace contextRef="#ctx0" brushRef="#br0" timeOffset="21840.04">9355 3793 684 0,'0'0'0'0,"0"0"16"15,0 0-16-15,0 0 22 16,0 0-14-16,0 0 2 16,270-47-6-16,-218 38-4 15,-1-6 0-15,-5 0-49 0,-7-2-104 16,-9-3-295-1</inkml:trace>
  <inkml:trace contextRef="#ctx0" brushRef="#br0" timeOffset="22759.46">9871 3478 560 0,'0'0'97'0,"0"0"-46"0,0 0 38 15,0 0-18 1,0 0-12-16,0 0-20 0,0-12-20 15,0 12-19-15,0 18-6 16,3 12 6-16,6 18 2 16,0 4-1-16,0 5 8 15,-3 2-7-15,4-8 3 16,-6-1-2-16,6-6-3 16,-1-6 1-16,-2-9-1 15,-1-10-5-15,0-9-13 16,-3-8 6-16,-3-2 11 15,0 0 1-15,0-17 13 16,0-8-13-16,0-6-12 16,-6-3 7-16,-3-1-1 15,2-3-1-15,-2-1 4 0,6-2-14 16,0 4 4 0,-1 6 8-16,4 7 5 0,0 8 0 15,0 10 1-15,0 3 2 16,0 3 9-16,4 0-7 15,8 5-5-15,7 12 0 16,8 10 0-16,-2-1 0 16,2-1 0-16,-6 0 2 15,-3-8-2-15,-9-8-3 16,-6-2-16-16,-3-6 7 16,0-1-2-16,0 0 14 15,-12-5 6-15,-9-10 0 16,-4-2-3-16,5-5 8 0,4 3 4 15,10-3 15-15,3-5-22 16,3-2-2-16,0 5 5 16,9 0-5-16,7 10-4 15,-2 6 10-15,-5 4-6 16,1 4 4-16,-1 0-9 16,6 12-1-16,3 15 0 15,1 13 0-15,5 2-1 16,-3 3 2-16,3-2-1 15,-5-6 0-15,1-3-10 16,-1-7-27-16,2-6-53 0,-3-8-55 16,2-10-114-16</inkml:trace>
  <inkml:trace contextRef="#ctx0" brushRef="#br0" timeOffset="23217.7">10375 3537 446 0,'0'0'284'0,"0"0"-284"15,0 0 54-15,0 0 9 16,0 0-37-16,0 0-17 16,-19 3-5-16,4 17-4 15,0 12 0-15,-3 10 6 16,5 3-6-16,2 1-1 0,8-4-1 15,3-4 4-15,0-8-4 16,9-7-33-16,9-11-17 16,0-4 6-16,3-8 18 15,-6 0-7-15,1-8 7 16,-5-13 19-16,-1-3 9 16,-4-4 18-16,-6-5 11 15,0-1-22-15,0-4 4 16,0 3-8-16,0 7 2 15,0 8 36-15,0 7-4 16,0 9 8-16,0 1 11 16,0 3-15-16,0 0-18 15,0 0-16-15,0 20-7 0,6 9-6 16,6 10 6-16,3 4 4 16,-3-4-3-16,4 0-1 15,-2-2-17-15,2-6-88 16,-1-8-78-16,0-9-480 15</inkml:trace>
  <inkml:trace contextRef="#ctx0" brushRef="#br0" timeOffset="23495.71">10729 3420 452 0,'0'0'337'0,"0"0"-332"15,0 0 14-15,0 0 50 16,0 0-50-16,0 0-13 16,-18 76 33-16,10-21-23 15,4 6 2-15,1 3-16 16,0-5 2-16,0-6-4 15,3-7-1-15,-3-7-72 16,0-7-95-16,-3-13-96 16</inkml:trace>
  <inkml:trace contextRef="#ctx0" brushRef="#br0" timeOffset="23713.62">10544 3546 606 0,'0'0'22'0,"0"0"20"16,0 0 36-16,0 0-33 16,0 0-22-16,0 0-13 0,192 171-9 15,-159-145-1 1,-5-7-120-16,-1-13-319 0</inkml:trace>
  <inkml:trace contextRef="#ctx0" brushRef="#br0" timeOffset="25129.09">11649 3563 412 0,'0'0'79'15,"0"0"-70"-15,0 0 51 0,0 0-8 16,0 0-14-16,0 0 10 15,0 0-3-15,0 0-8 16,0 0-4-16,0 0 9 16,3 0-14-16,0 0 5 15,0 0-10-15,9 0-3 16,12 0-9-16,12-4-9 16,19-2 5-16,12-1-3 15,6 1-2-15,1 0 1 16,1-1 2-16,-3 2-4 15,-5 0 1-15,0 0-1 16,-10 2-1-16,-5 0 0 0,-13 0 0 16,-13 2 0-1,-6 1 1-15,-8 0-2 0,-5 0 1 16,-4 0-1-16,-3 0 2 16,0 0-1-16,0 0 0 15,0 0-2-15,0 0 0 16,0 0 0-16,0 0-3 15,0 0-7-15,0 0-4 16,0 0-51-16,0 0-23 16,-7 0-137-16</inkml:trace>
  <inkml:trace contextRef="#ctx0" brushRef="#br0" timeOffset="25585.76">12230 3348 528 0,'0'0'27'0,"0"0"-26"16,0 0 30-16,0 0 13 15,0 0 2-15,0 0-1 0,114 0-15 16,-75 7-13 0,0-1-7-16,-8 4-9 0,-4 0 1 15,-7 1-2-15,-4 2 0 16,-3-4-5-16,-7 2-1 16,-6 0 5-16,0 0 1 15,0 1 0-15,0-3 4 16,0 4-4-16,0-2 2 15,-3 3 0-15,-3 2-2 16,-4-1 4-16,4 5-3 16,-8 1 1-16,-2 2 1 15,-5 1-2-15,0-1 9 16,-3-5-1-16,5-3-4 16,1-5-3-16,0-2 0 15,9-5-2-15,0-3-21 0,2 0-97 16,4-1-331-1</inkml:trace>
  <inkml:trace contextRef="#ctx0" brushRef="#br0" timeOffset="28255.84">12799 2839 369 0,'0'0'118'16,"0"0"-52"-16,0 0 37 16,0 0-8-16,0 0-37 15,0 0-12-15,0 0-4 16,0 0-17-16,0 0-19 16,0 3-6-16,0 7-2 15,0 4-21-15,0 4 22 16,6 5 1-16,0-1 0 15,4-3 5-15,4-3-5 0,1-2 1 16,2-3-1-16,6-3 6 16,2-4-6-16,8-4 0 15,3 0-2-15,-4-3-7 16,3-11-7-16,-2-7 15 16,-10-4 1-16,0-2 0 15,-11-1-3-15,-5 1 3 16,-5 4 0-16,-2 6-3 15,0 6 1-15,0 4 0 16,0 5 2-16,0 2 0 0,0-2-3 16,0 2 1-16,0 0-1 15,0 0-6-15,0 11-8 16,0 11 9-16,0 8 8 16,5 5 0-16,2 2-1 15,2 1 0-15,3 1 1 16,-1 2 0-16,5-1 1 15,0 3 0-15,-1 0-1 16,3-2 1-16,-6-1-1 16,-1-2 0-16,-6-5 0 15,-4-3-2-15,-1-5 1 16,0-6-1-16,-11-4-2 16,-7-4-1-16,-5-2 2 0,-3-6 3 15,-7-3 6 1,-6 0 11-16,-3 0 2 0,2-15-17 15,6-6-2-15,4-2-25 16,7-7-29-16,11-4-95 16,11-5-437-16</inkml:trace>
  <inkml:trace contextRef="#ctx0" brushRef="#br0" timeOffset="28729.03">12935 2364 455 0,'0'0'57'0,"0"0"-47"0,0 0 32 16,0 0 45-16,0 0-39 15,0 0-27-15,-3-4-15 16,3 4-3-16,0 9-2 16,0 11 3-16,0 12 11 15,0 9-5-15,0 6-6 16,-3 3 7-16,-5-3 1 16,-5-2-10-16,1-9 7 15,-4-9-7-15,2-6-2 16,5-9-29-16,2-7-23 15,7-5-107-15,0 0-168 16</inkml:trace>
  <inkml:trace contextRef="#ctx0" brushRef="#br0" timeOffset="29073.67">12935 2372 63 0,'0'0'268'15,"0"0"-266"-15,0 0 52 16,0 0 34-16,0 0-36 16,0 0-10-16,23-2 10 15,-23 2-15-15,5 0-11 0,6 2-6 16,5 9 13-16,6 6 7 15,5 4-25-15,3 3-12 16,-3 4-1-16,3 0-2 16,-5-4 2-16,-4-5-5 15,-9-7 3-15,-4-3-4 16,-5-5 3-16,-1-4-4 16,-2 0-5-16,1 0-17 15,6 0-92-15,2-5-325 16</inkml:trace>
  <inkml:trace contextRef="#ctx0" brushRef="#br0" timeOffset="31759.15">1843 4205 601 0,'0'0'73'0,"0"0"-66"16,0 0 38-16,0 0-1 16,0 0-34-16,0 0-6 15,20-13-1-15,2 6-1 16,11-3 0-16,6 1-2 15,10-3 0-15,-3 1 1 16,2 5 8-16,-2-4-3 16,-4 1 0-16,-6 4-1 15,-5-2-2-15,2 0 0 16,-3-1-1-16,1-5 0 16,2-3 0-16,7-1 1 15,2 0-2-15,-3 2-1 0,-2 3 1 16,-9 6-1-16,-8 2 0 15,-7 2-3-15,-7 2 1 16,-3 0-1-16,-3 0 2 16,3 0-8-16,-3 0 7 15,0-1 2-15,0 1-2 16,0 0 2-16,0 0 3 16,0 0 0-16,0 0-3 15,0 0 0-15,0 0-7 16,0 0-30-16,0 0-54 15,0 4-3-15,3 2-60 16,10-3 31-16,1 0 11 16,2-3 3-16,-4 0 17 15</inkml:trace>
  <inkml:trace contextRef="#ctx0" brushRef="#br0" timeOffset="32612.77">1099 4565 567 0,'0'0'39'16,"0"0"-37"-16,0 0 19 15,0 0 36-15,0 0-35 16,0 0-6-16,137-99-4 16,-98 84-9-16,7 0-2 15,5 4-1-15,1 3 1 16,-7 5 1-16,-5 3-2 15,-13 6-3-15,-12 10-6 16,-6 9 9-16,-2 6 3 16,-7 3 6-16,0 5-1 15,0-1-4-15,0 1 0 0,-3-2-4 16,-10 4 4-16,-4 0-4 16,-5 0 2-16,-5-2 2 15,-4-5-8-15,-2-5 4 16,2-5-2-16,1-7-9 15,11-9-21-15,2-8-76 16,4-3-164-16</inkml:trace>
  <inkml:trace contextRef="#ctx0" brushRef="#br0" timeOffset="33153.58">1716 4346 518 0,'0'0'83'15,"0"0"-83"-15,0 0 0 16,0 0 4-16,0 0-2 16,0 0 3-16,-38 18-3 15,32-8 7-15,0 2 10 16,-5-1 9-16,4 1-2 15,1 4-5-15,0 0-5 16,1 4-8-16,4-1 0 16,1 5 0-16,0 0 0 15,0 1-1-15,0 1-2 16,0-1 3-16,3 1-1 16,6-4-4-16,0 1 5 15,3-2-3-15,-2-1-1 0,1-4 1 16,5 1-3-16,0-3-1 15,1-2 0-15,2-4 1 16,4-2 1-16,7-3-1 16,-2-3-2-16,9 0-23 15,5 0-38-15,1-17-128 16</inkml:trace>
  <inkml:trace contextRef="#ctx0" brushRef="#br0" timeOffset="37157.65">2594 3875 25 0,'0'0'462'0,"0"0"-429"16,0 0-28-16,0 0 18 16,0 0 12-16,0 0-22 15,0 0-4-15,2 10 13 16,0-10 2-16,-2 0-4 15,0 0-4-15,0 0-8 16,1 0 1-16,-1 0-6 16,2 1-2-16,1 2-1 15,6 0-2-15,3 4 2 16,6 0 0-16,1 1 0 16,2 1 1-16,3-1 3 0,0 0-4 15,-2 1 3 1,2-2-1-16,-3 0-2 15,-5-2 2-15,-4 0-2 0,-4-1 0 16,-5-2-1-16,1-1 0 16,-4-1 0-16,0 2 1 15,0-2 2-15,0 0 1 16,0 0 5-16,0 0 2 16,0 0-4-16,0 0-4 15,0 0 0-15,0 0-2 16,0 0 1-16,0 0-1 15,0 0 2-15,0 0 1 16,0 7-1-16,-7 4-1 16,-8 7 1-16,-9 4 0 15,-3 4-2-15,-1 1 1 0,1 1 1 16,1 1-2-16,1 0 0 16,3-2 3-16,1-2-3 15,6-6 2-15,7-8-1 16,3-4 0-16,3-6 4 15,2-1-4-15,0 0 1 16,0 0 3-16,0 0 2 16,0 0-5-16,-1 3-2 15,-10 5-18-15,-5 2-97 16,-14 2-304-16</inkml:trace>
  <inkml:trace contextRef="#ctx0" brushRef="#br0" timeOffset="44900.78">7095 4302 200 0,'0'0'23'16,"-3"0"-14"0,3 0-9-16,0 0 47 0,0 0 1 15,0 0-27-15,0 0-3 16,0 0 23-16,0 0 8 15,0 0-7-15,0 0-28 16,0 0-9-16,-3 0-2 16,3 0-2-16,0 0 3 0,0 0 16 15,0 0 3-15,0 0 8 16,0 0-15-16,0 0-4 16,0 0-5-16,0 9-7 15,0 10-7-15,-4 7 7 16,-8 6 17-16,-2 0-17 15,-5-1 1-15,-2-2-2 16,3-3 6-16,2-8-10 16,5-3-12-16,5-4-22 15,2-8-69-15,4-3-288 16</inkml:trace>
  <inkml:trace contextRef="#ctx0" brushRef="#br0" timeOffset="45191.04">7085 4308 305 0,'0'0'0'15,"0"0"0"-15,0 0 24 16,0 0 11-16,0 0-12 0,0 0-8 16,27 73-3-1,-17-57-3-15,2-1 2 0,0 0-9 16,3-3-2-16,0-1-2 16,-2-2-75-16,-1-5-210 15</inkml:trace>
  <inkml:trace contextRef="#ctx0" brushRef="#br0" timeOffset="45606.75">7109 4374 422 0,'0'0'58'15,"0"0"-58"-15,0 0 24 16,0 0-13-16,0 0-9 16,0 0 13-16,-2 89-7 15,2-51 11-15,0 3 2 16,0 4 11-16,5 0-15 15,2 2-5-15,-1-1-9 16,-3-5 2-16,0-3-3 16,0-9-1-16,0-7 6 0,0-3-7 15,0-6 0 1,-3-2 4-16,0-6-2 0,0-2 2 16,0-1 9-16,0-2 19 15,0 0 8-15,0 0-12 16,0 0-11-16,0-10-17 15,0-7-88-15,0-1-348 16</inkml:trace>
  <inkml:trace contextRef="#ctx0" brushRef="#br0" timeOffset="48846.73">3639 6453 484 0,'0'0'33'0,"0"0"3"0,0 0 33 16,0 0-28-16,0 0-25 15,0 0 5-15,0-13 24 16,0 13-6-16,0 0-11 16,0 0-5-16,-9 0-4 15,-16 0-2-15,-17 2-16 16,-9 9-1-16,-7-5 0 15,3 1 0-15,6-4 2 16,10-3 3-16,9 0-4 16,8 0 16-16,10 0-11 15,6 0 9-15,3 0-3 0,3 0 18 16,0 0-12-16,0 0-11 16,0 0 0-16,0 0-5 15,0 0 2-15,0 0-1 16,0 0 0-16,0 0-1 15,0 0 1-15,0 0 0 16,0 1-3-16,0 10-7 16,0 6 3-16,0 10 4 15,0 2 1-15,3 4 3 16,3 1-3-16,3-2 1 16,1 1 1-16,-4-3-1 15,2 1-2-15,-2 1 2 16,-2-1-1-16,2 1 2 15,0 1 8-15,0-1-3 16,-3-1-6-16,0 6 5 0,0-1-5 16,-3-2 0-16,0-1-2 15,0-8 1-15,0 1 0 16,0-6-1-16,0-1 0 16,0 0 3-16,0 1 0 15,0 1-3-15,0 3 15 16,0-1-3-16,0 4-4 15,0 2-5-15,0 1-1 16,0 3 0-16,0 0-2 16,0-2 0-16,0 0 0 15,-3-3 0-15,0-2 0 0,3 1 1 16,-3-2-1 0,3-5 2-16,0 5-3 0,0 0 1 15,0 0 0-15,0 3 4 16,0 3-3-16,0 1 0 15,0 6 0-15,0-1 3 16,0-1-3-16,0-3 2 16,0 2 0-16,0-9 0 15,0-1 1-15,0-4 3 16,0 1-3-16,0-1 0 16,0 2-3-16,0 0-1 15,0 7 0-15,3-2 0 16,0 3 3-16,0 2-3 0,-3-2 0 15,3 5 2 1,-3-1-2-16,0-2 0 0,0-3 3 16,0-2-1-16,0-7-2 15,0 0 1-15,0 1 0 16,0 2 0-16,0 6-1 16,-6 5 2-16,3 2-2 15,-3 2 0-15,0 3 0 16,3-1 1-16,-6-1 0 15,3 0-1-15,-3 1 0 16,6-4 2-16,-4-3 0 16,7-2 1-16,-3-2-3 15,3 0 0-15,0 3 0 0,0 1-1 16,0 1 1-16,0-1 0 16,0-1 1-16,0 1 1 15,0 2 0-15,0-4-1 16,-3 4 0-16,0-8 0 15,3-6-1-15,0-2 0 16,-3-3 1-16,3-1-1 16,0 0 0-16,0 4 0 15,-3 5 0-15,3 5 2 16,-5 1-2-16,1 6 0 16,-3-1 7-16,2 0-1 15,2-3-5-15,0 1-1 16,3-2 0-16,0 0 1 15,0-1-1-15,0-2 1 16,0-5-1-16,-3-1 1 16,3-3 0-16,0-3 0 0,0-4-1 15,0-1 1-15,0-2-1 16,0-3 3-16,0 3-3 16,0-1 0-16,0 2 0 15,0 2 3-15,0 7-3 16,0-1 8-16,0 2-1 15,0 1-4-15,0 2-1 16,0-4-1-16,0-1 0 16,0-4-2-16,0-3 2 15,0 2 0-15,0-1-1 0,0 3-1 16,0-3 1-16,0 3 1 16,0-2-1-16,0-1 1 15,0-1 1-15,0-4-2 16,0-4-2-16,0 1 2 15,0-2 1-15,0-1 2 16,0-2-3-16,0 2 0 16,0-2-1-16,0 6 1 15,0-2 1-15,0 3 2 16,0-1 3-16,-3 5-1 16,0-2-1-16,3 1-3 15,-3-3 1-15,3 3-2 16,-3-1 0-16,3 2 1 0,-4 1 0 15,2 5 2-15,2 2 1 16,-1 6-4-16,-1 4 1 16,1 1 0-16,-2 0 1 15,1-8-1-15,1-2 0 16,-1-3 2-16,2-8-3 16,0 2-3-16,0 2 3 15,0-1 3-15,0 2-3 16,0 6 2-16,0 4 11 15,0-2-5-15,-1 5-4 16,-4-1-2-16,5-4-1 16,0-5-1-16,-3-7 0 15,3-3 0-15,0-1 0 16,0-5 1-16,0 6-1 0,0-1-1 16,0 0 1-16,0 2 1 15,0 1 0-15,0-2 6 16,0 0-7-16,0-5 0 15,0-2 0-15,0 0 1 16,0 0 0-16,0 0 1 16,0 0 1-16,0 0 0 15,0 0-2-15,0 0 3 16,3 0-4-16,3 0 3 16,6 0-1-16,6-5 2 15,4-6-3-15,1 2 0 0,2-2 1 16,-1-3-3-1,0 5 1-15,-6 4-2 0,-2 0 2 16,-5 2-1 0,-4 2 1-16,-4-1 0 0,0 2 0 15,-3 0 0-15,0 0-1 16,0 0 0-16,0 0-1 16,0 0 2-16,0 0-1 15,0 0-8-15,0 0-21 16,0 0-19-16,-12 0-67 15,-6-6-353-15</inkml:trace>
  <inkml:trace contextRef="#ctx0" brushRef="#br0" timeOffset="51877.71">4634 6382 409 0,'0'0'235'16,"0"0"-197"-16,0 0 28 15,0 0-2-15,0 0-35 16,0 0-7-16,0 0 13 16,0-10-7-16,0 8-5 15,0 2-3-15,3 0-9 0,-3 0-1 16,6 0-7-1,3-3-2-15,9 2-1 0,7-2 1 16,8-3-1-16,6 2 0 16,4 1-1-16,5-3 1 15,4 3 0-15,-4-4 1 16,-2 3 0-16,-9 1-1 16,-7 0 0-16,-6 3 0 15,-9-3 0-15,-2 3 1 16,-5-1-1-16,1 1 0 15,4-3 3-15,2 2-3 16,3-2 0-16,0 1 1 16,-2 2-1-16,-5 0-6 15,-1-1 6-15,-7 1-1 16,0 0 0-16,0 0 0 0,-3 0 1 16,0 0 0-16,0 0-1 15,0 0 1-15,0 0 0 16,0 0 0-16,0 0 2 15,0 0-1-15,0 0 1 16,0 0-2-16,0 0 2 16,0 0-2-16,0 0 0 15,0 0-10-15,0 6 1 16,0 9 9-16,0 7 0 16,0 3 2-16,0 8-2 15,0 3 0-15,0 5 2 16,-3 5 1-16,-3 2-3 15,3-2 0-15,-4 3-1 0,1-2 0 16,1-2 1-16,-1-1 8 16,3 1-6-16,-4 1 1 15,7 6 0-15,-3 3 0 16,3 6 8-16,0-1-6 16,0-2-1-16,0 0-3 15,0-7-1-15,0-1 0 16,0-2 0-16,0-6 0 15,0-3 0-15,0-7 1 16,0-3 2-16,0 5-3 0,0-3 0 16,0 3 0-1,7 2 10-15,-1 5-8 0,-3 1 0 16,-1 4 14-16,-2 1-9 16,0 0-6-16,0 1 2 15,0-1-3-15,0-4 3 16,-2 3-2-16,-1-3 0 15,0 1 2-15,0-2 5 16,-1 1 2-16,1 3 6 16,-3-3-7-16,3 3-8 15,-3-1 5-15,3 3-1 16,0-1 0-16,1 1-5 16,-2-2 3-16,1-5-1 15,0-3 1-15,0-7-3 16,3 2 8-16,0-4-7 0,-3 2 3 15,3-1-1-15,0-4-2 16,-3 3 1-16,0-3 2 16,0 2-4-16,0-2 3 15,-4 3 0-15,4 5-1 16,3-5-2-16,0-2 7 16,0-2-6-16,0-4 0 15,-3-2-2-15,3 5 3 16,-3-2-2-16,0 5 1 15,-3 5 0-15,1 6 0 16,-2 1-1-16,-2 4 1 16,6-6-1-16,-3-4 3 15,0 4-5-15,6-6 3 16,-3 3-1-16,0-1 2 0,0 2-2 16,-3-1 0-16,0 3 2 15,0-1-2-15,0 0 0 16,-1-3 1-16,1 4-1 15,3-1 0-15,1 4 0 16,2-1 1-16,0-6-1 16,0 0-2-16,0-6 2 15,0-1 2-15,-1-3-1 16,-4 3-1-16,-1 0 0 16,-4 3 3-16,1 3-2 15,-3 0 0-15,0 1-1 0,3-4 0 16,0-5 0-1,2-1-1-15,4-2 1 0,0-2 0 16,0 3 1-16,1 0-1 16,-1 3 1-16,0-2-1 15,0 10 1-15,0 1-1 16,-4 1 0-16,1-1-1 16,3-8 0-16,0 1 1 15,3-7 0-15,0-4 0 16,0 1-1-16,0 3 2 15,-3-3 0-15,3 5-1 16,0-2 0-16,-3 0 0 16,3-1 0-16,-3-2 1 15,3-4-1-15,-3-4 0 0,3 2 0 16,-3-2 0-16,3 2-1 16,-1-5 1-16,1 2 0 15,0-3 0-15,0 3 0 16,0-3 0-16,0-4 1 15,0 2-1-15,0 0 0 16,0-3 0-16,0 0 0 16,0 0 2-16,0 0-2 15,0 0 0-15,0 0-1 16,0 4 1-16,0 0-1 16,0-1 1-16,0 0 0 15,0 0 1-15,0 0-1 0,0-2 0 16,0-1 0-16,0 0 0 15,0 0-2-15,0 0 2 16,0 0 0-16,0 0 0 16,0 0 1-16,0 1-1 15,0-1 0-15,0 0 0 16,0 0 1-16,0 0-1 16,0 0 1-16,0 0 2 15,0 0-1-15,0 0 1 16,0 0 1-16,-3 0-4 15,-5 0 0-15,-4 0 1 16,-7 3-2-16,-5 2 0 16,6-1 1-16,-3 1 1 15,-1 0-1-15,7 1 1 16,-6-2-1-16,6-1-1 0,-6 3 1 16,5-3 1-16,-2 3-1 15,0-2 0-15,3 3 0 16,3-7 0-16,6 3 2 15,0 0-1-15,6-3 0 16,0 1 2-16,-3-1-1 16,3 0 0-16,0 0-2 15,0 0 1-15,-3 0 3 16,0 0-1-16,-1 0-3 16,-2 0 0-16,3 0 0 15,-3 3 0-15,3-3 0 0,0 0 0 16,1 0 1-16,2 0 0 15,-1 0 1-15,1 0 1 16,0 0 3-16,-2 0-4 16,2 0 0-16,0 0 3 15,-4 0 5-15,4 0-8 16,0 0 2-16,-3 0-1 16,3 0-1-16,0 0 1 15,0 0-1-15,0 0-2 16,0 0 0-16,0 0-15 15,0 0-12-15,0 0-25 16,0 0-43-16,-3 0-119 16,-9-13-583-16</inkml:trace>
  <inkml:trace contextRef="#ctx0" brushRef="#br0" timeOffset="59648.16">4704 6914 478 0,'0'0'43'0,"0"0"-3"0,0 0 47 15,0 0-41-15,0 0-15 16,0 0-7-16,-9-10-8 16,2 8-5-16,-2-1-7 15,-2 3-2-15,-5-2-2 16,4 0 9-16,-7 2-8 16,2 0 1-16,-2 0-2 15,-2 0-1-15,3 0 0 16,2 8 1-16,-1 0-1 15,1 2 2-15,2 2-2 16,1 0-1-16,4 1 0 16,-3 4 1-16,5 3-1 15,-1 3 1-15,2 6 0 16,3 3 1-16,3 1 0 0,0-5 3 16,3-3-3-16,14-3 4 15,5-7 1-15,8-5-2 16,4-7 3-16,6-3 0 15,7 0-2-15,2-16-1 16,-1-4-6-16,-1 1 2 16,-6-2-6-16,-10-5 4 15,-9 1 2-15,-11-4 1 16,-11 1-5-16,0-6 5 16,-3 1-3-16,-21-3 3 15,3 7 0-15,-6 2 1 16,2 8-1-16,4 5 5 15,0 10-3-15,3 1 13 0,-4 3-15 16,1 0-4 0,-6 7 4-16,0 10-15 0,-3 2-82 15,-4 3-228-15</inkml:trace>
  <inkml:trace contextRef="#ctx0" brushRef="#br0" timeOffset="60726.75">4072 6762 189 0,'0'0'380'0,"0"0"-377"16,0 0-2-16,0 0 11 0,0 0-12 16,0 0-2-16,-9 1 2 15,9 22 23-15,0 11 37 16,1 7-26-16,4 9 2 15,-1 6-10-15,-2 1-6 16,1 7-10-16,-3-3 7 16,3-6-14-16,1-5-2 15,2-9 3-15,0-8-4 16,0-7 1-16,0-3-1 16,-3-6 1-16,1-3-1 15,-2-5 0-15,-1 1 0 16,1-1-2-16,-2 1-47 0,0-3-77 15,0-3-244-15</inkml:trace>
  <inkml:trace contextRef="#ctx0" brushRef="#br0" timeOffset="63711.57">4288 7920 142 0,'0'0'27'0,"0"0"27"16,0 0 76-16,0 0-29 15,0 0-21-15,0 0-9 16,0 0-3-16,5 0-1 15,-5 0-21-15,0 0 3 16,0 0-3-16,0 0 0 16,0 0-14-16,-8 0-11 15,-10 0-11-15,-16 0-10 0,-8 0-5 16,-7 0 4 0,-2 2 1-16,5 1-1 0,4 5 6 15,6-2-5-15,11 0 0 16,9-2 0-16,8-1 1 15,5-2 1-15,3-1-2 16,0 0-2-16,0 0 1 16,0 3-5-16,0-1 6 15,0 4 0-15,0 2 0 16,0 2 1-16,0 2-1 16,0 2 0-16,0 0 2 15,0 4-1-15,0 0-1 0,6 2 0 16,0-3 2-1,3-2-4-15,-3-4 2 0,3-1-1 16,0-1 2-16,1 2-1 16,-1-5 0-16,-1 0-4 15,2-1 3-15,-1-3-2 16,5 1-2-16,2-3-5 16,3 0 3-16,7 0 0 15,-1-3-3-15,5-7 5 16,-3 4-2-16,-5 0 7 15,-1 2-1-15,-9 0 1 16,-3 4-5-16,-3 0 1 16,-2 0-3-16,-1 6-3 15,-3 5 5-15,0 6 5 16,0 3 0-16,3 2 0 0,-3 2 1 16,0-4-1-16,3 5 1 15,-3-2-1-15,0 4 0 16,0 3-1-16,-3-3 1 15,-16 0 0-15,-3-5 0 16,-4 2 1-16,-4-4-1 16,0-5 4-16,-1-1 13 15,1-8 0-15,5 0-4 16,-2-6 0-16,6 0 7 16,3 0-3-16,2-10-4 0,2-2-13 15,-2 2-6 1,1-1-75-16,-4 3-186 0</inkml:trace>
  <inkml:trace contextRef="#ctx0" brushRef="#br0" timeOffset="66844.85">4124 9012 78 0,'0'0'138'16,"0"0"-122"-16,0 0 9 15,0 0 19-15,0 0-26 16,0 0-8-16,0 0-7 16,-8 0 3-16,8 0 2 15,0 0 10-15,0 0 13 0,0 0 10 16,0 0 9-16,0 0-3 15,0 0-2-15,0 0-4 16,0 0 10-16,0 0-6 16,0 0-11-16,0 0 1 15,0 0-8-15,-4 0 0 16,-2 0-3-16,-3 7-16 16,-7-1-8-16,-1 5 0 15,-5-1-1-15,1 6 1 16,-3 1 0-16,3 3 0 15,-4-1 0-15,7 3 0 16,-3 2 1-16,5 0-1 16,4 6 7-16,4 3-4 15,5 2-3-15,3 8 3 0,0 0 0 16,0-4-2-16,0 3 1 16,0-6-2-16,5-7 7 15,1-3-2-15,0-3 2 16,3-9-4-16,1-2-2 15,-1-5 1-15,3-6 0 16,3 2 6-16,4-3-3 16,4 0 0-16,2-4-4 15,-4-6-1-15,-3 3-3 16,-5-2 3-16,-5 2 0 16,-5 1-1-16,0-1 5 0,0-3-5 15,-3-1 1 1,0-4 0-16,0 3-18 0,0-5-1 15,-8 2 3-15,-1 2 13 16,0 4-4-16,-4 2 7 16,4 4 16-16,-7 3-13 15,-4 0 2-15,1 0-5 16,-5 0-3-16,4 10 3 16,1-4 0-16,3 5 0 15,7-5-1-15,6 3-30 16,1-2-38-16,2-3-62 15,0 2-214-15</inkml:trace>
  <inkml:trace contextRef="#ctx0" brushRef="#br0" timeOffset="70174.95">3642 10301 636 0,'-9'0'27'0,"6"0"-4"16,-1 0 51-16,4 0-23 15,0 0-17-15,0 0-6 16,0 0 1-16,0 0 3 15,0 0-8-15,0 0-4 16,13 0-4-16,8-2 4 16,16-6-6-16,13-2-1 15,11-6-3-15,7 0-2 16,-2-2-7-16,1-1-1 16,-10 2 4-16,-8 4-4 15,-15 5 1-15,-7 2-3 0,-15 3 2 16,-6 3-3-16,-6 0-3 15,0 0 3-15,0 0 3 16,-3 0 1-16,-9 0 1 16,-3 6 2-16,0 1-4 15,5 0-5-15,1 3-21 16,3 0-69-16,3-5-107 16,3-3-454-16</inkml:trace>
  <inkml:trace contextRef="#ctx0" brushRef="#br0" timeOffset="70745.61">4255 9939 744 0,'0'0'27'0,"0"0"-5"16,0 0 76-16,0 0-37 16,0 0-24-16,0 0-6 15,-15-9-5-15,15 9-17 16,0 0 2-16,0 0-11 16,0 17-5-16,0 9 5 15,3 12 6-15,5 8 6 16,1 6-8-16,-2 4-1 0,-1 6 5 15,0 1-4-15,-3-3-1 16,3 3-1-16,3-7 1 16,-2-3 2-16,1-10 2 15,1-8 9-15,-2-11-13 16,-1-5 10-16,0-5-10 16,-3-7-2-16,0-4 6 15,-3-2-6-15,0-1 1 16,0 0 5-16,0 0-5 15,0 0-2-15,0 0-25 16,0 0-52-16,-3 0-198 16</inkml:trace>
  <inkml:trace contextRef="#ctx0" brushRef="#br0" timeOffset="72304.73">4085 10084 696 0,'0'0'38'0,"0"0"-38"16,0 0-5 0,0 0 4-16,0 0-3 0,0 0 4 15,36-17 6 1,-11 6 0-16,-2-5-1 0,2 2-1 15,-4-3-1-15,-3 2 2 16,-5-1 9-16,-7 2 11 16,-1 1-1-16,-5 3-10 15,0 3 4-15,0 4-5 16,0 3 0-16,0 0 1 16,0 0-5-16,0 0-9 15,0 0 0-15,-2 0-1 16,-5 0 0-16,-4 8-5 15,1 3 2-15,1 7-1 0,3 1 3 16,1 8-2-16,4-1 4 16,-2 3 0-16,3 5-2 15,0 2 1-15,0 3 2 16,6 1 0-16,0-1 3 16,3-2-4-16,4 2 0 15,-2-3 1-15,1 1-6 16,1 1 6-16,-4-4-1 15,0 3 3-15,0-4 0 16,-5-3-3-16,1-7 0 16,-2-3 0-16,0-7 0 15,-3-4 0-15,0-5 0 16,0-3 0-16,0-1 1 16,0 0 5-16,0 0 2 15,0 0 5-15,0 0-6 0,-9 0-3 16,3 0-4-16,3-1 1 15,3-3 4-15,0 1-5 16,0 1 0-16,4-5-9 16,16 0 0-16,7 1 8 15,1-2-4-15,2-1 0 16,-3 5 1-16,-5-1 0 16,-4 2 4-16,-5 1 3 15,-5 0-3-15,-5 2 0 16,-3-3 0-16,0 3-4 15,0 0-11-15,0 0 11 16,-11 0-1-16,-8 0 4 0,-6 5-1 16,-2 2 1-16,4 3 1 15,-2 0 0-15,4 0-1 16,6-6 2-16,5-1 0 16,4-3 1-16,3 0-1 15,0 0 0-15,3 0 3 16,0 0-4-16,0 0 11 15,0 0-1-15,0 0 4 16,0 0-2-16,6 0-6 16,0-7-1-16,1 1-5 15,-1 2 0-15,-3 1 0 16,3 1 0-16,-1-3-12 16,-2 0-61-16,-3-5-153 0</inkml:trace>
  <inkml:trace contextRef="#ctx0" brushRef="#br0" timeOffset="73829.97">5578 8814 366 0,'-3'-3'96'0,"3"3"-38"15,0-3 49-15,0 3-17 16,-3-3-20-16,3 3-2 15,0-1 5-15,0-2-13 16,-4 3-25-16,4 0-17 16,0 0-7-16,0-2-9 15,0 2-1-15,0 0-1 16,10-5 0-16,10-1-1 16,8 0 1-16,5 1 4 15,4-1-4-15,-6 3-3 16,-1-4 3-16,0 3 0 0,1-2 3 15,2-1-3-15,6 1 0 16,0-3 0-16,1 1 0 16,-3-1 1-16,-4 4-1 15,-3 0 1-15,-3 1-1 16,-2-1 1-16,-7 2-1 16,-3 3-1-16,-3-2 1 15,-6 2 0-15,-3 0 1 16,4 0-3-16,1 0 2 15,1 0 0-15,1 0 4 16,-1 0-4-16,5 0 1 16,-1 0-1-16,-4 0 0 15,-3 0 0-15,-3 0-3 0,0 0 1 16,-3 0-2-16,0 0-8 16,0 0-38-16,0 0-42 15,0 0-32-15,-3 0-121 16</inkml:trace>
  <inkml:trace contextRef="#ctx0" brushRef="#br0" timeOffset="74328.61">5942 8458 684 0,'0'0'11'0,"0"0"-11"16,0 0 34-16,0 0-24 15,0 0-10-15,0 0 0 16,-13 0 8-16,13 0-3 16,7 0 0-16,8 0 8 15,3 6 22-15,6 3-12 16,0 3-10-16,4 0-4 15,-4-2 2-15,-2 6-5 16,-5-3-4-16,2-2-1 16,-1 2-1-16,0-1 2 15,-2 0 0-15,1-3-2 0,2 4 3 16,-7-4-3-16,0 6-4 16,-6-2-1-16,-3 3-1 15,-3 3 6-15,0 2 0 16,-18 4 0-16,-7 2-1 15,-1-1 0-15,-2-4 0 16,4 0 1-16,2-7 0 16,5-1 2-16,4-4-2 15,4-3 1-15,3 0-1 16,-1-4 6-16,4-3 6 16,-2 3-7-16,-1-2-5 15,-3 2-2-15,-1-3-96 0,-5 0-170 16</inkml:trace>
  <inkml:trace contextRef="#ctx0" brushRef="#br0" timeOffset="76887.48">7037 6204 369 0,'0'0'126'0,"0"0"-119"16,0 0 64-16,0 0 7 16,0 0-29-16,0 0-26 15,-39-19 2-15,26 16 1 16,1 3-4-16,-3 0 2 15,-3 0-10-15,-3 0-4 16,-1 6 1-16,-2 4-8 16,0-3-1-16,3 0 7 15,2-1 9-15,4-2 6 16,3-1 11-16,3 1-20 16,6-4 3-16,0 3-7 0,0 2-10 15,0 4-1 1,-3 6-2-16,-1 9-1 0,4 2 3 15,1 9 0-15,-1 3 0 16,0 1 2-16,3 5-2 16,0 1 0-16,0 2 0 15,0 1 0-15,0 2 2 16,0 1-2-16,0-2 1 16,3 1-1-16,2 1 0 15,-2-2 0-15,0 1 1 16,1 1-1-16,-1-2 1 15,3-3 4-15,-3 0 1 0,0 1 1 16,0-2-2-16,3-1-4 16,-3 2 0-1,3-3-1-15,-3 3 2 0,0-5-1 16,0-2-1-16,-3 0 0 16,0-2 0-16,0-2 0 15,0-1 0-15,0 2 0 16,0-2 3-16,0 0-2 15,0 2 1-15,0-1-2 16,0 5 1-16,0-1-1 16,0 2 1-16,0-6-1 15,0-1 0-15,-3-4 0 16,0-1 1-16,0 1-1 16,-3 1 1-16,0 5-1 15,-3 3 0-15,3 0 0 0,0 1 0 16,-4-3 0-16,7-2 0 15,-2 5 2-15,-1-2-2 16,3 7 0 0,0 0 0-16,-1-1 0 0,1 2 0 15,0-3 1-15,3 2 1 16,-6-2 3-16,3-2-5 16,-3-1 0-16,3-2 4 15,-3 2 1-15,3 4-3 16,3-1 0-16,0 3 4 15,0 0-6-15,7 0 1 16,1 0-3-16,-2 1 6 16,3-2-7-16,-6 2 7 0,1 0-2 15,-1-5-2-15,0 1 1 16,0-4-1-16,-3-5 2 16,3 1-2-1,2-1 1-15,-2 5-1 0,3-2 1 16,1 2 1-16,-4 2-1 15,0-5-1-15,0 0 1 16,-3 0-1-16,3 1 4 16,-3-3 4-16,0 0-6 15,0-1 1-15,0-2-2 16,0-1-1-16,0 2-1 16,0-2 1-16,0 4 0 15,3-2 4-15,-3 5-8 16,3-1 8-16,-3-6-4 0,0 3 1 15,0-4-2-15,0 0-1 16,-3 2 2-16,-3 1 1 16,0-3-1-16,0 0 0 15,2 0 4-15,4-6-8 16,-3 2 4-16,3-1 0 16,0 0 1-16,0 1-1 15,0 0 0-15,0 5 4 16,-3-4-4-16,-2 2 0 15,-1-1 0-15,3-3 0 0,3-1 0 16,-3 4 1 0,0 0-1-16,-1 2 0 15,-2 1 1-15,0-2-1 16,3-3 0-16,-3 1-1 16,1 0 1-16,-2 0 2 0,-2 4-2 15,3-1 0-15,0-2-1 16,-1 2 3-16,1-2-1 15,1-1-1-15,2-4 0 16,0 0-1-16,3 0 1 16,-3-2 1-16,3 0-1 15,0 0-1-15,-3 1 1 16,0 1 1-16,-1-2 0 16,1-3-2-16,0-5 1 15,0-1 0-15,3-6 0 0,0-4 0 16,0-1-1-1,0 0-3-15,0 0 1 0,0 0 3 16,0 0-1-16,0 0 0 16,0 0 1-16,0 0 0 15,0 0 0-15,0 0-1 16,0 0 1-16,0 0 0 16,0 0 0-16,0 0 0 15,0 0 0-15,9-2-1 16,4-5 1-16,1-1 0 15,2 3 1-15,-4-2-1 16,6 2-4-16,-3 2 3 16,4 0 2-16,-1-3-2 15,0-2 1-15,3 3 0 0,1-4-3 16,-2-2-4 0,-1 5-2-16,-4-2 5 0,-8 6 2 15,-4 2-3-15,-3 0 5 16,0 0 1-16,0 0 5 15,0 0-6-15,0 0 0 16,0 0-3-16,0 0-56 16,-7 0-144-16,4-3-501 15</inkml:trace>
  <inkml:trace contextRef="#ctx0" brushRef="#br0" timeOffset="80116.38">8645 6022 216 0,'0'0'128'16,"0"0"-83"-16,0 0 12 15,0 0 15-15,0 0-22 16,0 0 25-16,0 0-31 16,0-18-7-16,0 18-15 15,0 0-13-15,0 0-8 16,0 0 6-16,0 0 8 15,0 0 2-15,0 0 6 16,0 0 9-16,0 0-8 16,0 0 17-16,0 0-7 15,0 0-3-15,0 0-8 0,0 0-14 16,3 0-9-16,9 0-5 16,9 0 4-16,7 0 1 15,5 0 1-15,6 0 3 16,4 0-3-16,5 0 1 15,10 0-2-15,3 0 1 16,2-4 0-16,-2-1-2 16,-9 2 0-16,-13-2 0 15,-12 5 1-15,-14 0-2 16,-7 0 2-16,-6 0-2 16,0 0-1-16,0 0 1 15,0 0-1-15,0 0 3 0,0 0 3 16,0 0-3-16,0 0 1 15,0 0-1-15,0 0-2 16,0 0-1-16,0 0 4 16,0 0-4-16,0 0-1 15,0 0-1-15,0 0 4 16,0 0-2-16,0 0 2 16,0 0 2-16,0 8-4 15,0 3 2-15,0 5 1 16,0 5 1-16,0 6-1 15,0 6 1-15,0 2-1 16,0 5 0-16,-3 3 3 16,-4 2-3-16,-2 2 0 0,1 1 0 15,2-1-1-15,-4-2 2 16,4 5 1-16,0-4-2 16,0 3-3-16,3 1 3 15,-1 1 1-15,4 0 4 16,0 2-4-16,0 2 8 15,0-1-9-15,0 8 6 16,0-2-5-16,0-1 3 16,0 1-4-16,0-9 3 15,0 2-3-15,0-2 0 0,0 1 0 16,0 1 4 0,0 0-2-16,4 0 2 15,-1-2 1-15,0-6-4 0,0 5 1 16,3 3 9-16,0 0 3 15,-3 5-6-15,7-1 5 16,-4 2-9-16,-1 2-2 16,4-3 2-16,1 4-1 15,2-2 1-15,-3-3-3 16,3-4 4-16,-6-7-3 16,0 1 9-16,-3 0-1 15,-3 3-3-15,0 1 1 16,3 2-6-16,-3-1-1 15,4 1 2-15,-1 1-3 16,3 1-1-16,5-2 1 0,2 4 1 16,-1 2 1-16,0-3 0 15,0-3-1-15,-6-4-2 16,0-6 2-16,-6 1-2 16,3 2 1-16,-3 0 0 15,0 0 0-15,0 0 2 16,0-4-3-16,0 0 2 15,3 0-1-15,4 4 0 16,-4 1 1-16,3-3 0 16,2 1-1-16,-5-6 0 15,0-3-1-15,1-6 1 16,-4-1 0-16,0 1 0 0,0-4 0 16,0 2 3-16,0 5-3 15,-4 0 1 1,1-1-1-16,-4 4 0 0,6-3 0 15,-2-2 0-15,0-1 3 16,0 2-3-16,0-1-2 16,0 1 2-16,-1-3-1 15,1 1 0-15,0-2 1 16,3 1 0-16,-6 4 2 16,3 2-2-16,0-1 0 15,0 5 0-15,3 2 3 16,-4-1-3-16,4-3 0 15,0-3 1-15,0-1-1 0,0-6 2 16,0 0 0 0,0-5 6-16,0 2 2 0,0-4-4 15,0 0-2-15,-1 2-4 16,-6 8 0-16,1 4 0 16,0 4 0-16,-3 2 15 15,2-2-6-15,4 0 0 16,-4-7-1-16,6-1-5 15,-2-8-1-15,3-6-1 16,0-6-1-16,0 1 1 16,-3-2 1-16,3-1-2 15,0 4 0-15,-3 1 0 16,3 1 1-16,-3 2-1 16,0 1 0-16,-1-2 0 0,1-4-2 15,3 2 1-15,0-4 1 16,-3 5 4-16,3-4-4 15,0 0-2-15,0 1 2 16,0-1 0-16,-3 2 0 16,3 1 0-16,0-4 0 15,0 2 0-15,0-7 0 16,0 1 0-16,0-5 0 16,0 5 3-16,0-2-4 15,0 3 2-15,0 1-2 16,0 2 0-16,0 2 1 15,0-1 1-15,0 3 4 16,0-2-5-16,0-5 0 0,0-3-1 16,0 0 1-16,3-3-4 15,-3 0 5-15,0 0-2 16,0 0 0-16,0 0 0 16,0 0 1-16,0 0 0 15,0 0 0-15,0 0 0 16,0 0 0-16,0 0 0 15,0 0 0-15,0 0 0 16,0 0 0-16,0 0 2 16,0 0-2-16,-3 0 0 15,-9 0-2-15,-12 0-8 16,-1 0 1-16,-5 0 0 0,3 0 8 16,-1 4-2-1,8 2 2-15,1 1 2 0,1-4-2 16,6 1 2-16,-3-1-1 15,5-1 1-15,-1-2 7 16,5 5 4-16,3-5 0 16,-1 2 2-16,4-2-6 15,0 0-5-15,0 0 1 16,0 0 2-16,0 0-1 16,0 0-1-16,0 0 0 15,0 0-1-15,0 0-2 16,0 0-1-16,0 0-2 15,0 0-7-15,0 0-25 0,0 0-51 16,0-2-170 0</inkml:trace>
  <inkml:trace contextRef="#ctx0" brushRef="#br0" timeOffset="108779.63">7865 6724 101 0,'0'0'74'0,"-3"0"-12"16,3 0 6-16,0 0 16 15,0 0-21-15,0 0-6 16,0 0-24-16,0 0-8 16,0 0-6-16,0 0 3 15,0 0-4-15,0 0-3 16,0 0-7-16,0 0-5 15,0 0 0-15,0 0 9 16,0 0 15-16,0 0 8 16,0 0-12-16,0 0 4 0,0 0-5 15,0 0-4-15,0 0-5 16,0 0 3-16,0 0-4 16,0 0 0-16,0 0 3 15,0 0 1-15,0 0-1 16,0 0 1-16,0 0-9 15,0 0 10-15,0 0-5 16,0 0-1-16,0 0 10 16,0 0-9-16,0 0-5 15,0 0 1-15,0 0 0 16,0 0-1-16,0 0-1 16,0 0-5-16,0 0 0 15,0 0 2-15,0 0-6 16,0 0 4-16,0 0-1 0,0 0 0 15,0 0 2-15,0 0-2 16,0 0 0-16,0 0-4 16,0 0 4-16,0 0-36 15,3 0-114-15,19 0-148 16</inkml:trace>
  <inkml:trace contextRef="#ctx0" brushRef="#br0" timeOffset="109381.69">8014 6645 32 0,'0'0'0'0</inkml:trace>
  <inkml:trace contextRef="#ctx0" brushRef="#br0" timeOffset="110332.19">7841 6730 409 0,'0'0'138'0,"0"0"-102"16,0 0 36-16,0 0 2 16,0 0-9-16,0 0-8 15,0 0 14-15,0 0-24 16,0 0-9-16,0 0-16 15,0 2-8-15,0-1-14 16,3 3 0-16,15-1 0 16,10-1 2-16,11-2 5 15,7 0-2-15,2 0-2 16,-2-5-3-16,-1-8-3 0,-12 0-8 16,-6 1 8-16,-14-3 1 15,-7 1 2-15,-6 0 0 16,0-2-1-16,-19 2-5 15,-11 2 0-15,-9 2-5 16,-10 10 0-16,-2 0 7 16,-1 0-1-16,6 8 0 15,7 4 9-15,9 2-6 16,5 5 2-16,5 1-1 16,4 10-1-16,4 3 2 15,2 7 5-15,-1 2 3 0,5 4 0 16,-3 2 3-1,5 3 2-15,1 5-8 0,3-5-4 16,0-3 3-16,13-7-3 16,9-6 3-16,1-6-3 15,4-7 0-15,4-3 7 16,2-5-5-16,0-8 1 16,4-2-4-16,-6-4-17 15,2 0-40-15,-12-18-120 16,-3-8-524-16</inkml:trace>
  <inkml:trace contextRef="#ctx0" brushRef="#br0" timeOffset="110879.09">8226 5946 667 0,'0'0'124'0,"0"0"-124"15,0 0-5-15,0 0 5 16,0 0 2-16,0 0 22 15,6 51 9-15,0-22 7 16,4 7-3-16,-1 3 4 16,-1 8-32-16,2 5 11 0,-4 3 2 15,0 1-6 1,0-1-12-16,-3-10 0 0,0-3-4 16,4-9 3-16,-2-10-3 15,-2-3 0-15,0-6 0 16,0-6 0-16,0-1 0 15,-3-6-1-15,3 1-18 16,-3-2-64-16,0 0-96 16,0 0-270-16</inkml:trace>
  <inkml:trace contextRef="#ctx0" brushRef="#br0" timeOffset="111367.4">8666 6212 679 0,'0'0'131'16,"0"0"-130"-16,0 0 5 15,0 0 14-15,0 0 1 16,0 0-1-16,-57 80 3 16,47-41-2-16,4 5 5 15,3 1-7-15,0-3-16 0,3-1 0 16,0-8-2 0,12-6 1-16,4-6-2 0,4-7 2 15,2-5-1-15,-3-9 4 16,1 0-3-16,2 0 3 15,-1-9-3-15,-6-14-2 16,-2-3 7-16,-2-8-7 16,-5-9 0-16,-3 1-3 15,-3 3-12-15,0 5-2 16,0 13 17-16,0 11 0 16,0 5 3-16,-6 4 9 15,-8 1-10-15,-5 0-2 16,-8 6-2-16,-1 9-2 0,-2 4 4 15,2 3-71-15,-2 4-85 16,4-1-287-16</inkml:trace>
  <inkml:trace contextRef="#ctx0" brushRef="#br0" timeOffset="112477.55">7783 7925 424 0,'0'0'152'0,"0"0"-91"0,0 0 28 16,0 0-13-16,0 0-18 16,0 0 8-16,0 0-30 15,0 3-7-15,0 4-12 16,4 1-12-16,11 3 12 16,6 4 7-16,9-6-6 15,1-1-7-15,2-5-5 16,3-3 1-16,0 0-3 15,-5 0-4-15,-4-6 1 16,-8-3-1-16,-10-5-4 16,-4-1 4-16,-5-7-2 15,-2-2 2-15,-13 0-10 16,-7 2-4-16,-2 5 8 0,2 8 1 16,-4 1 5-16,1 5 0 15,-2 3 0-15,0 0 1 16,2 3 3-16,-2 8-2 15,2 9-2-15,-1 5 2 16,-2 6-1-16,7 5 2 16,2 4-3-16,5 7 1 15,11 5 2-15,3 3-2 16,0 2 3-16,3-5-1 16,14-6-1-16,5-5 0 15,2-5-2-15,4-9-1 16,-1-8-47-16,6-11-20 15,-2-8-124-15,2-3-198 0</inkml:trace>
  <inkml:trace contextRef="#ctx0" brushRef="#br0" timeOffset="113426.79">8427 7457 413 0,'0'0'375'0,"0"0"-356"0,0 0 12 16,0 0 36-16,0 0-22 15,0 0-9-15,0 0 6 16,0-1-11-16,-13-5-19 16,-7 2-10-16,-12 2-2 15,-4 2 2-15,-3 0-2 16,0 0 0-16,3 0 0 15,4 0 0-15,9 6 2 16,1 1-2-16,4 0 0 16,6 2 1-16,6 2-1 0,3 4-8 15,3 0 6 1,0 4 1-16,0 1 1 0,0-1 4 16,6 2-4-16,0 0 2 15,3 0-2-15,-2 4 0 16,1-3 1-16,-2-4-1 15,-3-3 1-15,3-6-2 16,1 2-1-16,-1-8 1 16,3 0 0-16,-1-3-17 15,8 0 9-15,3 0 5 16,1 0 3-16,-1 0-6 16,1-4 3-16,-4-1 0 15,3 1-1-15,-2 0-1 16,-1 4 3-16,1-3-1 15,-1 3 4-15,-4 0 0 0,1 0-7 16,-2 0 6-16,-2 0-5 16,-6 6 1-16,0 5 4 15,1 5-8-15,-4 4 7 16,0 2 2-16,0 1 0 16,-4 1 0-16,-8 0 0 15,3-2 0-15,-3 4 0 16,3-5 2-16,-3-3-1 15,2-2 1-15,-4-7 4 16,1 1 6-16,-2-4 2 16,-6-2-2-16,3 0-6 15,-3-4-3-15,-1 0-3 16,-1 0-35-16,1-9-90 16,1 1-226-16</inkml:trace>
  <inkml:trace contextRef="#ctx0" brushRef="#br0" timeOffset="114418.61">7813 9148 689 0,'0'0'59'0,"0"0"-58"15,0 0 65-15,0 0-29 16,0 0-2-16,0 0 4 16,0 0-6-16,3 6-20 15,4-3-7-15,2 5 17 16,3-1 5-16,9-2-9 15,1-5 5-15,8 0-12 16,0 0 0-16,1-3-7 0,-1-9-5 16,-8-2 0-1,-5 4-4-15,-4 0 0 0,-10 0 4 16,0-2 1-16,-3 0-1 16,0-3-4-16,-13 4-4 15,-5-1-2-15,-6 1 10 16,0 5-7-16,-4 3 2 15,-2-1 3-15,2 4-1 16,1 0 2-16,-3 0 1 16,2 4 0-16,2 8-1 15,-2-1 1-15,4 5 0 16,5 1 0-16,2 0 4 16,4 8-2-16,4 3 0 15,6 1 0-15,0 7-1 16,3 3 1-16,0 5 1 0,0 2-2 15,9-3 0-15,4 0 0 16,4-7-1-16,2 0 1 16,4-6-1-16,-1-10-2 15,0-3-17-15,2-8-33 16,3-6-84-16,-3-3-169 16</inkml:trace>
  <inkml:trace contextRef="#ctx0" brushRef="#br0" timeOffset="115010.53">8293 8500 653 0,'0'0'99'0,"0"0"-96"16,0 0-3-16,0 0 0 15,0 0 12-15,0 0 12 0,-33 74-10 16,27-42 22-16,0 5-10 16,-1 5-6-16,1 2-9 15,0-2 17-15,3 5-5 16,0-4-5-16,3-1-7 16,0-5-8-16,0-4 1 15,0-4 0-15,0-12-4 16,9 0 5-16,0-8-3 15,4-5 4-15,1 0 0 16,5-4-6-16,0 0-2 16,1-4-6-16,-4-6-2 15,-2 0-18-15,-8 0 14 0,1-6 9 16,-7 2 5-16,0-3 0 16,0-3-1-16,0 4-2 15,-7 2-14-15,-1 6 17 16,-1 0 1-16,-4 8-1 15,-2 0 0-15,-6 0-2 16,0 0-1-16,-3 7-45 16,-1-1-79-16,4-2-239 15</inkml:trace>
  <inkml:trace contextRef="#ctx0" brushRef="#br0" timeOffset="116342.02">7850 10493 841 0,'0'0'14'0,"0"2"-14"16,0-2 0-16,0 7 1 15,0-4-1-15,0 7 0 16,0 0 15-16,6-3 6 16,9 3-1-16,4-10 6 15,5 0 4-15,6 0-7 0,1-7-12 16,5-9-10-16,-3-1-1 15,-8-7 0-15,-11 1 0 16,-4-2 5-16,-10-2-5 16,0 1 0-16,-18 2-6 15,-4 4-7-15,-1 8 6 16,-9 7 3-16,3 5 0 16,-5 0 4-16,0 0-3 15,4 10 5-15,-3 7-2 16,5 7 11-16,1 5 0 15,3 2-8-15,9 6 1 16,6 4 0-16,9 5-4 16,0 7 6-16,0 3-5 0,3 8 9 15,12-2-6-15,3-2 1 16,1-7 3-16,7-8-8 16,-1-5 1-16,5-7-1 15,6-10-3-15,10-9-53 16,6-11-90-16,3-3-204 15</inkml:trace>
  <inkml:trace contextRef="#ctx0" brushRef="#br0" timeOffset="116858.59">8163 10143 544 0,'0'0'194'16,"0"0"-189"-16,0 0 40 15,0 0 27-15,0 0-33 0,0 0-16 16,-16-8 7-16,16 8-8 16,0-3-10-16,10 0-7 15,10-3 4-15,8-2-8 16,12-1 4-16,-1-2-5 15,3 2 2-15,-2-2 3 16,-6 3-5-16,-7 3 2 16,-12 0-1-16,-7 5-1 15,-8 0 1-15,0 0 7 16,0 0 13-16,0 0-3 16,0 0-8-16,0 0 0 15,0 0-6-15,0 0-4 0,0 0-6 16,0 0-22-16,0 0-45 15,0 0-88-15,3-4-308 16</inkml:trace>
  <inkml:trace contextRef="#ctx0" brushRef="#br0" timeOffset="117421.85">8551 9693 853 0,'0'0'21'0,"0"0"-16"15,0 0 17-15,0 0 12 16,0 0-28-16,0 0 3 16,0 0-7-16,3 17-1 15,3 5 12-15,0 9 23 16,-3 5-15-16,7 6 0 16,-2 2 4-16,1-2-8 0,0 0-9 15,4 0-5-15,-4-3 1 16,3-3-3-16,-6-4 2 15,0-1 2 1,0-6 3-16,0-4 7 0,-3-4-1 16,-3-7-6-16,0 0 3 15,0-1-5-15,0-1 5 16,0-3-7-16,0 6-3 16,0-5 5-16,0 4-6 15,0 0 0-15,0-4 1 16,0-2-1-16,0-4 1 15,0 0 0-15,0 0-1 16,0 0 1-16,0 0 3 16,0 0-1-16,0 0 3 15,0 0-1-15,0 0 0 0,0 0-5 16,0 0-23-16,0-13-95 16</inkml:trace>
  <inkml:trace contextRef="#ctx0" brushRef="#br0" timeOffset="127452.85">9267 8710 408 0,'-6'0'47'0,"6"0"-27"16,-3 0 60-16,3 0-35 15,0 0-19-15,0 0 5 16,0 0 4-16,0 0-4 0,0 0-14 15,0 0 10 1,0 0-11-16,0 0 1 0,0 0 9 16,0 0-2-16,0 0-2 15,0 0 1-15,0 0-4 16,0 0 2-16,0 0-8 16,0 0-8-16,0 0 0 15,0 0 0-15,0 0-5 16,0 0 0-16,0 0 0 15,0 0 0-15,6 0-2 16,12 0 2-16,13 0 4 16,11-8-3-16,10 2 0 15,5-4 2-15,1 0-1 0,0-3-1 16,-7 2-1 0,-2 2-1-16,-7 2 1 0,-6 0 1 15,-6-2-1-15,1 2 4 16,6-3-4-16,5 3 3 15,4-3 1-15,2 3-4 16,1 0 0-16,-4 2 1 16,-2 0 0-16,-7 3-1 15,-5-1 2-15,-1 0-2 16,-6 0 2-16,-3-1-2 16,3 2 1-16,1-3-1 15,-1 2 0-15,7-3 0 0,5-1 3 16,3 0-3-1,1 1-3-15,-1 1 3 0,-5-1 2 16,-7 6-2-16,-4 0 0 16,-7-3-1-16,-3 3 0 15,-7 0-2-15,-3 0 3 16,0 0 1-16,0 0 0 16,5 0-1-16,2-2 0 15,-1 1-1-15,0-3 3 16,1 4-3-16,-9 0 1 15,1 0 0-15,-2 0 1 16,0 0 2-16,0 0-1 16,0 0-1-16,0 0 3 15,0 0-2-15,0 0-2 16,0 0-2-16,0 0 2 16,0 0 0-16,0 0-3 0,0 0-27 15,0-3-82-15,0-3-186 16</inkml:trace>
  <inkml:trace contextRef="#ctx0" brushRef="#br0" timeOffset="128674.58">10135 8226 753 0,'0'0'0'0,"0"0"-7"16,0 0-10-16,0 0 17 15,0 0 0-15,0 0 8 16,88 56-1-16,-55-42 3 16,-2-4 0-16,5-1-2 15,-3 4 4-15,3 0-2 16,2-2-2-16,-2 2-5 16,-3 3-1-16,-6-2-1 0,-6 1-1 15,-2-1 0-15,-4-2-5 16,-3-1 3-16,-3-5 2 15,-3-1 0-15,-2-2-5 16,-4 1 5-16,0-2-2 16,0-1 2-16,0-1-1 15,0 5 1-15,0 0 0 16,0 2 4-16,0-2-4 16,0 2-2-16,0-1 2 15,0-2 0-15,0 3-3 16,1-1 2-16,-1 2-1 15,0-2 1-15,0 0 0 0,0 1-2 16,-1 3 2-16,-9-2 1 16,4-1 0-16,0-3 4 15,0 2-4-15,3-4 1 16,3-2-1-16,0 2 1 16,0-2-1-16,0 0 0 15,0 0-1-15,0 0 1 16,0 0 0-16,0 0 1 15,0 0 1-15,0 0 0 16,-4 0-1-16,4 0 4 16,-3 0 4-16,0 4-2 15,-5-1 2-15,-4 7-7 16,-4-1 2-16,-2 5 2 16,-3 0-1-16,-2 2 0 15,6 4-1-15,-1-3 2 0,3 0-4 16,3 0 2-16,3-3-3 15,2-1 0-15,1 1 0 16,-1-4 4-16,6 0-3 16,-2-1 5-16,0-5 5 15,0 2-11-15,0-5 5 16,3 2-6-16,0-3 0 16,-4 4-1-16,4-1 1 15,-3 4 4-15,0-1 3 16,-3 1 4-16,3 2-6 0,-3-1 9 15,3-3-2-15,-1-2-5 16,2-2-5-16,2-1 7 16,0 0-8-16,0 0 2 15,0 0 4-15,0 0 5 16,0 0-7-16,0 0-1 16,0 0 0-16,0 0-2 15,0 2 1-15,0-1-1 16,-3-1-2-16,3 2 2 15,-3-2 1-15,3 0-2 16,0 0 2-16,0 0-2 16,0 0 6-16,0 0-5 15,0 0-1-15,0 0 5 16,0 3-3-16,0-3-2 0,-3 2 1 16,3-2-1-16,-3 0 1 15,0 0-1-15,3 3 0 16,0-3 2-16,0 0-3 15,0 0 2-15,0 0-1 16,0 0 0-16,0 0-1 16,0 0-1-16,0 0 1 15,0 0 0-15,0 0 0 16,0 0-3-16,0 0-75 16,-3 0-152-16</inkml:trace>
  <inkml:trace contextRef="#ctx0" brushRef="#br0" timeOffset="131588.73">11151 5856 138 0,'0'0'213'0,"0"0"-147"0,0 0-9 15,0 0 4 1,0 0 6-16,0 0 0 0,0 0-14 15,3-11-14-15,-3 11-9 16,0 0-2-16,0 0 3 16,0 0 0-16,0 0 6 15,0 0-9-15,0 0-5 16,0 0 10-16,0-3-14 16,-6 2-13-16,0-2-3 15,0 1-2-15,-9 2-1 16,3 0 0-16,-7 0-1 15,-1 0 1-15,-2 0-4 16,-2 6 4-16,2 4 0 16,2-1 0-16,7-1 0 15,7-3 0-15,0-1-1 0,3 4-1 16,0-3-2-16,3 9 1 16,-3 5 2-16,3 2 0 15,0 5 1-15,0 4 0 16,0 5 4-16,6 1-3 15,0 3 1-15,0 2 10 16,0 2-7-16,1 0-3 16,-3 1-2-16,6 1 0 15,-4-2 3-15,4 0-1 16,-1 1-2-16,-3-1 7 16,1 0-6-16,4 1-1 15,-8 0 6-15,0-2 2 0,-3-2-3 16,0 4-3-16,0-4 1 15,0-1-2-15,0 0 0 16,0 3 1-16,-6-1 0 16,3 4-2-16,0-1 0 15,-5 1 0-15,4 0 1 16,-2-3-1-16,0 3 2 16,-4-4-2-16,4-4 1 15,0 1-1-15,3 2 0 16,-4 0 0-16,3 4 0 15,-3 2 0-15,4 0 3 16,-3 2-3-16,0-1 0 0,0 1 6 16,-5-3-2-16,7-1-4 15,-2-5 3-15,0-2-1 16,3-2-2-16,0 2 0 16,3-1 0-16,-4 3 1 15,4 1-1-15,-3 6 0 16,0 5 0-16,0 5 3 15,0 0-2-15,-4-3-1 16,0-5 1-16,0-1-1 16,-2-4 1-16,3 3 0 15,0-3 0-15,-1-1-1 16,2-2 0-16,2 1-1 16,1-2 1-16,2 7 0 0,0-3 2 15,0 4-1 1,0-4-1-16,0 3 0 0,0-4 1 15,-4 1 0-15,1-2 0 16,0-5-1-16,0-4 1 16,3-5-1-16,0-1 0 15,0 1-1-15,0 4 1 16,0 1 2-16,0 1-2 16,-3 3 0-16,-1 0 0 15,1 3 0-15,-3-3 0 16,0-2 3-16,-1 0-3 15,3-2 0-15,-3-5 0 16,4 2 0-16,0 0-2 16,3 2 2-16,0 5 2 15,0 0-1-15,0 6-1 0,0-1 0 16,0-1 0 0,-3 2 1-16,0-3 0 0,-3-2 2 15,3-3-2-15,3-1 1 16,-3-1-2-16,3 5 1 15,0 6 0-15,0 3 3 16,0 0 2-16,0 1-5 16,0-5 9-16,0 1-8 15,0-2 0-15,0-3 1 16,0 0-3-16,0 0 0 16,-4-4 3-16,1 0-3 15,-1-2 2-15,4 1-3 0,-1 4 1 16,-2-1 0-16,0 3 2 15,0 1-2-15,0-5 0 16,3-4 0-16,0 1 2 16,0-4-2-16,0 2-1 15,0-1 1-15,0-2 0 16,0 2 1-16,0-2-2 16,0-4 1-16,0 2 0 15,0-4 0-15,0 2 3 16,0 1-3-16,0-5-1 15,0 8 1-15,0-5 0 16,0-1 1-16,0 1-1 16,3-3 0-16,-3 2 1 0,3-1-1 15,-3-3-1-15,3-2 1 16,-2-4 1-16,1-6-1 16,-2-2 0-16,1 0-1 15,-1-1 1-15,4 1 0 16,-4 3 0-16,3 2 1 15,-3-5 12-15,4 1-8 16,-1-2 7-16,0-2-12 16,0 0 4-16,0 0-2 15,6 0-2-15,-3 0 2 16,4 0-1-16,1 0 0 16,-2 0 1-16,1 0 5 0,2 0-3 15,6-9-2 1,-3 1 0-16,12-3-1 0,1 3-1 15,-1-2 0-15,3 3-1 16,-8 4 2-16,-4 0-1 16,-3 2 0-16,-9-2 0 15,-3 3 0-15,-3 0 0 16,0 0-2-16,0 0 1 16,0 0-3-16,0 0-6 15,0 0-10-15,0-5-12 16,0-2-28-16,0-7-155 15</inkml:trace>
  <inkml:trace contextRef="#ctx0" brushRef="#br0" timeOffset="134944.84">13160 5600 66 0,'-4'0'25'0,"0"0"45"16,4 0 6-16,0 0-38 15,0 0-9-15,0 0 10 16,-1 0-8-16,-2 0-9 16,3 0-1-16,-3 0-4 15,1 0-6-15,2 0 23 16,-1 0 12-16,1 0 3 16,-3 0-8-16,3 0 2 15,0 0 0-15,-3 0-3 0,3 0 1 16,0 0-12-1,0 0-1-15,0 0-8 0,0 0-12 16,0 0 8-16,0 0-6 16,0 0-3-16,0 0 0 15,0 0 3-15,0 0 8 16,0 0-3-16,0 0-4 16,0 0-4-16,0 0-1 15,0 0-3-15,3 0-3 16,14 0-3-16,11 0 3 15,15 0 4-15,8 0-2 16,4 0 0-16,5 0-2 16,1-4 0-16,0-3 0 15,-1-3 2-15,-5 2-2 0,-6-2 1 16,-7 3 0-16,-10 3 1 16,-3-1-2-16,-8 2 1 15,-3 3-2-15,-5-2 2 16,-3 0-2-16,0 1 2 15,-3 1-2-15,-4 0 1 16,0 0 0-16,0 0 0 16,0 0 0-16,0 0 1 15,-3 0-1-15,3 0-1 16,-3 0-1-16,0 0-1 16,0 0 3-16,0 0 2 15,0 0 5-15,0 0-3 0,0 0-2 16,0 0 0-16,0 0-4 15,0 0 1 1,0 0 0-16,0 10 1 0,0 8-1 16,0 8 2-16,0 6 3 15,-3 5 19-15,-3-1-16 16,0 6-5-16,0 2-1 16,-1-1-1-16,0 3 1 15,0 0 1-15,-2-2-1 16,2-4-1-16,1 2 4 15,-3 1-4-15,1-1-3 16,-1 4 3-16,2 4 2 16,1 1 0-16,0 1 3 0,3 5 6 15,-1-4-4-15,4 1-6 16,0 0 2-16,-3-1-2 16,-4 2-1-16,3 3 1 15,-4 0-1-15,0 1 0 16,2 5 0-16,0 2 0 15,0 4 1-15,3 0-1 16,3-3 0-16,-4-3-1 16,3 2 1-16,-5 2 2 15,2 0-2-15,-2 0 1 16,-6-2-1-16,2-2-1 16,-4 0 1-16,1 0 1 15,-2 3-1-15,1-2 0 0,5 6 0 16,5 1 0-16,4 3 0 15,0-3 0-15,4 2 0 16,8-6 0-16,-4-1 0 16,-2-4 1-16,-3-3-1 15,-3 0 2-15,0-5-1 16,0 0 4-16,0-4 6 16,0 2-5-16,0 0-5 15,0 3 1-15,0 3-1 16,0 0-1-16,0 1 0 15,3-4 1-15,3 0-2 16,-2-5 2-16,-1-3-1 16,-3 2 3-16,0-8-3 15,0-3 0-15,0-1 2 0,0-1-1 16,0-1 1-16,0 6-2 16,0 1 0-16,0 10 0 15,0 3 1-15,0 4 1 16,0-4-2-16,0-3 0 15,0-5 9-15,0-4-4 16,-3-5-1-16,-1-5-2 16,4-1 1-16,-3 4-2 15,3 1-1-15,-3 3 2 16,3 8 4-16,-3 1 1 16,0-1-7-16,0 4 2 15,0-4 2-15,-4-6-2 16,3 1-2-16,0-11 1 0,1-4-2 15,0-2 1-15,0-4 0 16,0 0 0-16,0-1-1 16,0 2 1-16,3 3 0 15,-3 5 0-15,-4 5 4 16,4 0-4-16,-8 2-4 16,3-3-3-16,4-6 6 15,0-7 2-15,1-3-4 16,3-10 6-16,-3-3-4 15,3 2 1-15,0-3-9 16,0 8 9-16,-3-1 0 16,0 7 0-16,0 0 1 0,0 3-1 15,0-3 0-15,0-3 0 16,-2-4-2-16,4-4 1 16,-1-9-2-16,1 7-7 15,1 0-4-15,0 3 13 16,0 6 2-16,0 5 3 15,0 1 1-15,-3 2-2 16,0-2-3-16,0-5 2 16,3-4-5-16,-3-10 1 15,3 0-9-15,0-3 3 16,0 0 5-16,0 4 0 16,0 0 1-16,0 2 2 15,0 1 1-15,0 0 3 0,0 1-3 16,0-3 4-16,0-3-5 15,0-2-3-15,0 0-3 16,0 0 6-16,0 0 0 16,0 0-4-16,0 0 4 15,0 3 0-15,-3-2 8 16,0 5-7-16,0 1 6 16,0-1-7-16,-1-5 0 15,1 2-1-15,0-3 1 16,3 0-6-16,0 0 3 15,0 0 2-15,0 0 1 16,0 2 0-16,-3 1 0 16,-2 0 2-16,-4 2-2 15,-1 1 2-15,-2-3-2 0,-2 2 0 16,2-2 1-16,2 0 1 16,-6-3 0-16,3 0-2 15,-1 0 3-15,-4 0-3 16,-2 0 0-16,0 3 1 15,1 0 11-15,2 1 2 16,8-1-1-16,3-2-6 16,6-1-3-16,0 0-2 15,0 0-2-15,0 0-8 16,0 0 6-16,0 0-3 16,6 0 2-16,0 0-14 0,-3-1-46 15,-3-8-206-15</inkml:trace>
  <inkml:trace contextRef="#ctx0" brushRef="#br0" timeOffset="136929.04">7959 11830 351 0,'0'0'61'0,"0"0"-28"16,0 0 56-16,0 0-27 0,0 0 4 15,0 0-14 1,0 0-21-16,0 0-6 0,0 0-3 15,0 3-10-15,0 4-9 16,0 8 2-16,0 10 24 16,0 4 1-16,0 4-18 15,0 0-4-15,0-3-7 16,0 6 2-16,0 1-1 16,0 2-1-16,0 7 1 15,0 0 16-15,0-5-12 16,0-9 18-16,6-4-9 15,-6-12-11-15,4-3 10 16,-1-6-6-16,-3-5 3 16,0-2-9-16,0 0 3 15,0 0-1-15,0 0-4 0,0 0-18 16,0 0-53-16,0 0-119 16,-16-7-378-16</inkml:trace>
  <inkml:trace contextRef="#ctx0" brushRef="#br0" timeOffset="137387.94">7716 12180 562 0,'0'0'25'0,"0"0"-25"15,0 0 29-15,0 0-8 16,0 0 42-16,0 0-25 16,9 70 3-16,1-41-9 15,-1 4-2-15,2 1 5 16,2 0-1-16,-1-2-22 16,7-6 1-16,-2-6-6 15,-1-3 2-15,5-8 6 16,0-4 4-16,0-3-3 15,4-2 1-15,2-2 12 16,1-12-21-16,2-6-4 16,-2-1-2-16,-8-1 0 0,2 2-1 15,-4 3-1 1,-3 0 0-16,-2 0-3 0,1 2-3 16,1 1-4-16,-2-2-6 15,1 2 4-15,-4 4 7 16,-4 3-3-16,-3 4 7 15,-3 3 0-15,0 0-1 16,0 0-6-16,0 0-15 16,0 0-45-16,0-2-96 15</inkml:trace>
  <inkml:trace contextRef="#ctx0" brushRef="#br0" timeOffset="138540.57">7255 12790 556 0,'0'0'0'0,"0"0"-32"15,0 0 32-15,0 0 15 16,0 0-10-16,0 0 4 15,-163 67 16-15,141-44 2 16,1 5-18-16,9 1-6 16,6 0 11-16,3 5-11 15,3-5 6-15,0-5-4 16,9-2-3-16,3-2 1 16,9-7 4-16,1-3-1 15,5 0 4-15,4-4 0 16,2-2-5-16,-3 3-4 15,-2-4-1-15,-5 3 0 16,-1-1 0-16,-1 3 3 16,-3 1-3-16,-5 3-1 15,-2 1 0-15,-5-1 1 0,1 5 7 16,-7 4-3-16,0 1 3 16,0-1 3-16,-13 4 1 15,-8-1-6-15,-3-1-1 16,-6 0 3-16,0-10 0 15,-1 1 16-15,1-5 8 16,8-6 5-16,1-3-14 16,6 0 8-16,5 0 13 15,4-15-43-15,1-6-24 16,5-2-104-16,0 0-62 0</inkml:trace>
  <inkml:trace contextRef="#ctx0" brushRef="#br0" timeOffset="139186.79">7495 12983 579 0,'0'0'55'0,"0"0"-48"15,0 0 51 1,0 0-25-16,0 0-29 0,0 0-4 16,0 0 5-16,-16 36 34 15,16-12-8-15,0 5 4 16,3 0-1-16,7 4-9 15,-1 4-13-15,7-4-1 16,1-3-1-16,2 0-7 16,1-4 2-16,2-7 2 15,2-4-4-15,-5-6-1 16,-1-6 6-16,0-3-3 16,0 0 2-16,6-3 5 0,-5-14-6 15,-4-2 1 1,0-5 2-16,-9-5-2 0,0 3-3 15,-6-4-4-15,0 1 1 16,0 2-1-16,0 4-1 16,0 3 1-16,0 3-2 15,-3 3 1-15,0 2 0 16,0-1 1-16,-3 6 0 16,3 4 0-16,1 2 1 15,2-2 8-15,0 3-2 16,0 0-7-16,0 0-5 15,0 3 0-15,0 16-10 16,0 12 13-16,8 5 1 16,1 4 2-16,4 3-1 15,-4-4 0-15,2-5 0 0,-2-1-13 16,4-6-62-16,-4-8-47 16,3-7-54-16,-3-9-170 15</inkml:trace>
  <inkml:trace contextRef="#ctx0" brushRef="#br0" timeOffset="139929.26">7923 12986 740 0,'0'0'61'15,"0"0"-58"-15,0 0 6 0,0 0-9 16,0 0-1-16,0 0 0 16,30 76 2-16,-21-40 5 15,7 0 3-15,-5-2-1 16,-2-1 1-16,1-4-8 16,-4-8 1-16,-6-4-1 15,3-12 1-15,-3-1-2 16,0-4 5-16,0 0 1 15,0 0 40-15,0 0 36 16,0-14-41-16,-3-9-40 16,-6-4-1-16,2-5-7 15,1-2-14-15,1-4-12 16,2 4-25-16,3 7 15 0,0 8 18 16,0 6 14-16,0 3 3 15,5 7 8-15,4 2-1 16,4 1-2-16,-1 0-1 15,3 4 2-15,3 13-2 16,1 8 4-16,-1-1 1 16,0 2-1-16,-3-3 1 15,-3-2-1-15,-3-4 0 16,-6-8 0-16,1-6 0 16,-1 0 0-16,-3-3 2 15,0 0 2-15,0 0 13 16,0-6 17-16,0-8-26 0,-3-3-6 15,-4-5-2-15,4 2-8 16,0-3-9-16,3 2-12 16,0 3-3-1,9 4-2-15,7 1 22 0,2 4 1 16,0-2 8-16,3 8 3 16,-3-4 2-16,-2 7-1 15,2 0 9-15,-3 0-6 16,-2 10 5-16,4 7-4 15,-1 3-2-15,-4 3 4 16,2 3 10-16,-4 0-5 16,2 4-1-16,-2-4-5 15,4 1 0-15,-2-1-1 0,7-7-4 16,-1-2-1-16,0-3-29 16,-2-8-127-16</inkml:trace>
  <inkml:trace contextRef="#ctx0" brushRef="#br0" timeOffset="148081.59">12311 5975 514 0,'0'0'102'16,"0"0"-98"-16,0 0 0 15,3 0 24-15,-3 0 18 16,0 0 10-16,1 0-3 15,1 0-5-15,-1 0-8 16,-1 0-7-16,3-2-5 16,4 0-8-16,2-2-10 0,10 3 2 15,5-4-6-15,1 0-2 16,5-4-1-16,-5-1-1 16,4 1-1-16,-5-4 5 15,-5 1-3-15,-7 0 0 16,-8 1 13-16,-2-2 8 15,-2-2 0-15,0 2-22 16,-6-1-2-16,-9 7-2 16,-9 2 0-16,-4 3-4 15,-5 2 5-15,-2 0-1 16,6 5 2-16,2 9-1 16,2 3 0-16,4 5-1 15,3 0 1-15,-3 4 0 16,6 3 1-16,2 3-1 15,2-1-1-15,5 5 2 16,3 1 0-16,3 1 0 0,0-1 0 16,0 1 2-16,7-4-2 15,9-2 0-15,3-1 1 16,2-6 1-16,3-6 0 16,3-2-2-16,4-6-4 15,6-8-35-15,2-3-84 16,-3-4-193-16</inkml:trace>
  <inkml:trace contextRef="#ctx0" brushRef="#br0" timeOffset="148607.81">12607 5475 664 0,'0'0'31'15,"0"0"-31"-15,0 0-8 16,0 0 8-16,0 0 7 15,0 0 9-15,22 34 13 16,-16-9-7-16,1 6-4 16,1 4 10-16,-5 5-10 0,-3-1-2 15,0 3-10 1,0-1 3-16,0-4-3 0,0-4-1 16,0-4-2-16,0-9-2 15,0-3-1-15,0-5 0 16,3-5 0-16,3-2-32 15,0-5-50-15,7 0-127 16</inkml:trace>
  <inkml:trace contextRef="#ctx0" brushRef="#br0" timeOffset="149177.64">12914 5559 752 0,'0'0'34'16,"0"0"-33"-16,0 0 0 0,0 0 6 16,0 0-7-1,0 0 0-15,-12 29 4 0,3-8 0 16,-4 6 6-16,2 0-2 16,5 6 1-16,-4 6-2 15,4-4-5-15,3 0 1 16,0-2-3-16,3-5 3 15,0-8-1-15,0-6-1 16,6 0 3-16,7-8 4 16,-1-4 1-16,6-2-9 15,0 0-11-15,0-12 7 16,-6-10 1-16,1-5 2 16,-6 1 2-16,-1-7 1 15,-1 1-2-15,-4-2-1 16,-1 2-9-16,0 3 4 0,0 5 6 15,-7 7 0 1,-2 6 8-16,3 5 6 0,-4 1-5 16,1 5-9-16,-6 0 0 15,0 0 0-15,3 5-6 16,-5 14-36-16,4 5-131 16,0 3-407-16</inkml:trace>
  <inkml:trace contextRef="#ctx0" brushRef="#br0" timeOffset="149823.75">11958 6559 688 0,'0'0'20'0,"0"0"-18"16,0 0 10-16,0 0 12 15,0 0-7-15,0 0 8 0,94-10 3 16,-48 10-10-16,5 0 6 16,13 0-6-16,3 0-13 15,3-2-3-15,-6-2 1 16,-4 2-2-16,-8-2 1 15,-13 1 1-15,-8 1-3 16,-7-1 4-16,-8 2-2 16,-2-1 1-16,-5 1-3 15,0 1 0-15,1-3 0 16,-1 3 0-16,2 0-1 16,-4 0-14-16,-4 0-50 15,-3 0-62-15,0 0-264 16</inkml:trace>
  <inkml:trace contextRef="#ctx0" brushRef="#br0" timeOffset="150571.67">12143 6771 472 0,'0'0'179'0,"0"0"-174"16,0 0 39-16,0 0 44 15,0 0-22-15,0 0-10 16,0-21-16-16,-8 14-27 16,-2 4-10-16,-5 0-3 15,-2 3-1-15,4 0-2 0,-3 0 2 16,1 0 1-1,0 6-1-15,3 5-3 0,0 2 3 16,-2 2-4 0,7 0 4-16,4 1 1 0,0-1 0 15,0 1-1-15,3-4-5 16,0 0 5-16,0-2-12 16,3-3 0-16,7 0 5 15,7 0-3-15,-2-2-4 16,2 0-2-16,5-2 8 15,-3 2 1-15,-1-1 5 16,0 0 0-16,-7-1 3 16,2 3 0-16,-4-2-4 15,1 5 3-15,-1 0 0 0,-3 2-7 16,1 0 7-16,4 5-22 16,-11 1 0-16,0 0 12 15,0 0-3-15,0 2-8 16,-6-1 14-16,-9-1 4 15,-4-1 3-15,-3-2 1 16,2-3 4-16,-6-5 16 16,7-3 1-16,0 1 3 15,1-4-1-15,3 0 2 16,-2-13-7-16,7-4-18 16,1-3-20-16,6-1-79 15,3 1-81-15,0 3-358 16</inkml:trace>
  <inkml:trace contextRef="#ctx0" brushRef="#br0" timeOffset="151188.01">12328 6822 453 0,'0'0'250'0,"0"0"-249"16,0 0 1-16,0 0 10 15,0 0-4-15,0 0-5 16,-11 16 17-16,9 4-4 15,1 4 4-15,1 5-12 16,0 1 4-16,0-1-2 16,0-2 3-16,4-6-7 15,6-5-5-15,3-2 2 16,-1-5 10-16,4-2-5 16,7-4-3-16,0-3-1 15,0 0-4-15,-4-5 0 16,1-10-3-16,-8-4 6 15,-2-1 1-15,-4-7-3 0,-6 2 3 16,0-3-4-16,0 3 0 16,0 0 6-16,-6 5-6 15,3 4 6-15,-4 6-4 16,4 3 5-16,3 3 5 16,-3 3 0-16,3 1 8 15,0 0-7-15,0 0-10 16,0 0-3-16,0 5-11 15,0 12 6-15,0 9 5 16,0 5 9-16,0 6 0 16,0 4 1-16,0-4-6 15,0-1-1-15,3-5-3 0,4-3-1 16,3-5-38 0,6 2-46-16,0-12-52 0,-3-4-240 15</inkml:trace>
  <inkml:trace contextRef="#ctx0" brushRef="#br0" timeOffset="152596.7">12682 6800 630 0,'0'0'86'16,"0"0"-86"-16,0 0 17 16,0 0 6-16,0 0-10 15,0 0-10-15,-1 2-1 16,2 13 1-16,12 7 13 15,-3 8 1-15,-4 4-10 16,0 1 1-16,-3 5-3 16,0-4 9-16,-3-5-11 15,3-4 0-15,0-6-2 16,-2-4-1-16,2-4 0 0,0-7-1 16,-2-3-3-16,-1-3-8 15,2 0 1-15,-2 0 11 16,0-9 16-16,0-11-16 15,0-2-1-15,0-6-9 16,0-7 8-16,-2-1-8 16,2-2-9-16,0 3-6 15,0 4 8-15,0 12 9 16,3 9 8-16,7 0-1 16,-1 3-1-16,-2 4 1 15,2-1 2-15,0 1 1 16,3 3-1-16,-3 0 1 15,3 0-2-15,-2 0 0 0,1 6-5 16,-2 5-2-16,-3 2 6 16,4 1-1-16,-7 3 2 15,1 2 0-15,-2-2 0 16,-1 5 3-16,1-2-1 16,-1-3-1-16,3 0-1 15,-1-3 0-15,-3-3 4 16,0-3-1-16,0-3-1 15,0-1 3-15,0-1 0 16,0 2 0-16,0 0 7 16,0-1-6-16,0-1 3 15,0 1-6-15,0-3-1 0,0 1 3 16,0-2-3-16,0 0-1 16,0 3-1-16,0-3 0 15,0 3 0-15,0-1 0 16,0 0 8-16,0-2-4 15,0 0-4-15,0 0 0 16,0 0 0-16,0 3 2 16,0-3 4-16,4 0-6 15,-4 0 0-15,0 0 0 16,0 0 1-16,0 0 2 16,0 0 3-16,0 0 5 15,0 1-8-15,0-1 9 16,0 0-4-16,0 0-4 15,0 0 3-15,0 0-4 0,0 0-3 16,0 0 0-16,0 1 0 16,0 1 0-16,0-1 0 15,0-1 0-15,0 0 1 16,0 0 4-16,0 0 8 16,0 0 41-16,0 0-9 15,0 0-2-15,0 0 1 16,0-5-15-16,0-8-15 15,0-4-14-15,0-6-1 16,0-2 1-16,0-7 4 16,0-1-4-16,0 3-7 15,0 4 7-15,0 7 1 16,0 5-1-16,0 1-2 0,3 8 2 16,-3-1 1-16,3 0-1 15,-3 1-8-15,6-2 6 16,-3 0-8-16,6-1 1 15,2 2-1-15,2 1 7 16,3-1-9-16,-7 5 3 16,-3 1 0-16,-2 0-1 15,0 0-5-15,0 1 1 16,-1 10 5-16,0 0 8 16,0 4 0-16,3-1 0 15,-3 2 1-15,3 1 0 16,-3 0 0-16,-2 0 1 15,2 3-1-15,-3 2 1 16,0 0-2-16,0 0 1 0,0 0 0 16,0-5 1-16,0 3-1 15,0-3 1-15,0-4-1 16,0 2-2-16,0-4 2 16,0-1 1-16,0-1 2 15,3-5-5-15,0 3 2 16,-3-4-14-16,0-3-120 15,0 0-210-15</inkml:trace>
  <inkml:trace contextRef="#ctx0" brushRef="#br0" timeOffset="159136.66">12110 7877 243 0,'-3'0'190'0,"0"0"-190"15,3 0-50-15,0 0 50 16,0 0 2-16,0 0 22 16,0 0 36-16,0 0-4 15,0 0-12-15,0 0 7 16,0 5-27-16,0 2-8 16,0 1 38-16,6-2-29 15,6-1 3-15,9-2 7 0,10-3 1 16,8 0-9-1,4-5-11-15,-1-7-14 0,-6-5 2 16,-8 0 0 0,-7 0-2-16,-9-2 6 0,-5-5 6 15,-7 2 8-15,0-2-21 16,-16-1-1-16,-8 4 4 16,-4 2-8-16,1 4 6 15,0 6-4-15,-3 5 0 16,0 4 0-16,-7 0 2 15,6 3 0-15,-5 12 0 16,4 5 4-16,6 2-3 16,2 6 6-16,9 2-3 0,3 4-2 15,3 3 2-15,6 5 5 16,1 2 6-16,2 6-1 16,0-4 15-16,6 3-20 15,14-9-5-15,-1-1-4 16,7-6 1-16,0-10 1 15,6-6-2-15,5-7-1 16,5-10-19-16,0 0-48 16,-2-8-108-16,-12-14-588 15</inkml:trace>
  <inkml:trace contextRef="#ctx0" brushRef="#br0" timeOffset="160178.63">12759 7490 721 0,'0'0'26'16,"0"0"7"-1,0 0 51-15,0 0-28 0,0 0-24 16,0 0-25-16,-36 0 1 16,11-4-6-16,-2 2 3 15,-3 1-2-15,6 1 1 16,0 0 4-16,8 0-8 16,1 0 7-16,1 0-1 15,7 0-3-15,4 0 1 16,3 0-4-16,0 0-1 15,0 4 0-15,0 4-2 16,0 5 3-16,0 4 3 16,-3 1 2-16,0 4 1 15,3-1-6-15,-3 1-2 0,0 1 2 16,3 0 3-16,0-3-2 16,0-3 0-16,0 0-1 15,0-5-3-15,0-4 3 16,0-1 3-16,3-5-3 15,0-1-1-15,-3-1-1 16,3 0-2-16,-3 0 3 16,3 0 1-16,3 0 2 15,1 0 0-15,7 0 0 16,5-6-2-16,1 1 0 16,5-1-1-16,-4 3 1 15,4 0 0-15,-9 3 0 16,1 0 0-16,-8 0 0 0,-3 0-1 15,-3 0-4-15,-3 5-1 16,0 7-2-16,0 5 3 16,0 5 5-16,0-3 0 15,-6 8 0-15,-3-1 0 16,-1-2 0-16,-1-2 0 16,-1-5 0-16,-4 0-1 15,-5-4 1-15,3-4 0 16,-6-1 5-16,-1-7-2 15,-2-1 2-15,3 0 5 16,-3 0 1-16,2-5-1 0,4-4 4 16,9 2-6-1,2 2-5-15,7 2-1 0,3 1-2 16,0-2-17-16,0 0-84 16,0-3-266-16</inkml:trace>
  <inkml:trace contextRef="#ctx0" brushRef="#br0" timeOffset="160809.66">11704 8445 585 0,'0'0'212'0,"0"0"-210"15,0 0 3-15,0 0 35 16,0 0-29-16,0 0 3 16,30 0 34-16,9 2 1 15,16-2-21-15,12 0-2 16,11 0-12-16,4 0-8 16,1 0 6-16,6 0-4 0,-1-6-4 15,-1-2-3 1,-12 0 0-16,-14 0 0 0,-8-1 0 15,-12 3 1-15,-11 1-2 16,-11 0 2-16,-12 5-1 16,-4-2-1-16,-3 2 0 15,0-1-3-15,0 1-6 16,0 0-25-16,0 0-52 16,0 0-68-16,0 0-65 15</inkml:trace>
  <inkml:trace contextRef="#ctx0" brushRef="#br0" timeOffset="161618.87">11840 8676 515 0,'0'0'157'16,"0"0"-149"-16,0 0 57 15,0 0-5-15,0 0-19 16,0 0-2-16,-12 2-22 15,-5-7-4-15,-3 1 0 16,-10 0-9-16,3 4-1 0,-3 0-2 16,1 0-1-1,6 3 0-15,4 5-2 0,2 4 2 16,1-1 1-16,4 2-1 16,0 2-7-16,9-1 6 15,3 2-4-15,0-2 1 16,0 0 4-16,15-8 0 15,0 4 10-15,4-6-8 16,5-1 2-16,0 0-3 16,6 1 1-16,-3-1 6 15,1 0-8-15,-1 4 1 16,-11-2-1-16,-3 4-5 16,-3 1 1-16,-3 1-7 0,-4 3 9 15,-3 3-2 1,0 0 3-16,0 2-2 0,0-2-8 15,-13 2-13-15,-1 1 12 16,-5 0 7-16,-1-4 0 16,-2 1-1-16,-4-3 6 15,3-8 1-15,-4 0 3 16,6-6 19-16,-3 0-1 16,2 0-9-16,2-3 5 15,7-10 4-15,4-4-20 16,3 2-2-16,6-2-21 15,0 0-62-15,0 6 17 16,18 0-80-16,6 2-175 16</inkml:trace>
  <inkml:trace contextRef="#ctx0" brushRef="#br0" timeOffset="162249.57">11925 8785 615 0,'0'0'42'15,"0"0"-32"-15,0 0 27 0,0 0-23 16,0 0 25-16,0 0-2 15,-9 36 23-15,1-14-42 16,2 1 6-16,2 2 0 16,1 1 7-16,0-1-21 15,3-1-5-15,0 0-3 16,3-4 1-16,14-8 0 16,2-2 1-16,8-3-4 15,1-7-8-15,2 0 5 16,3 0-6-16,-8-11-2 15,-6-5-5-15,-2 2 9 16,-5-3 7-16,-4-3 1 0,-3-2-1 16,-2 0 1-16,-3-1 0 15,0 3-1-15,0 3 2 16,0 6 3-16,0 1 14 16,-2 5 9-16,1 0 2 15,-1 4-11-15,1 0-11 16,-1 1-4-16,2 0 2 15,-1 0 1-15,1 0 1 16,0 0-8-16,0 0 0 16,0 0-8-16,0 9 3 15,0 5 5-15,0 6 0 16,0-1 0-16,0 6 2 16,0-3-2-16,3 1 1 15,3-1 0-15,2 2-1 16,1-7-3-16,1 3-10 0,2-6-25 15,0-2 8-15,3-5-24 16,4-4-46-16,1-3-152 16</inkml:trace>
  <inkml:trace contextRef="#ctx0" brushRef="#br0" timeOffset="163111.66">12363 8777 253 0,'0'0'361'0,"0"0"-355"15,0 0 91-15,0 0-28 16,0 0-46-16,0 0-4 15,-4-9-2-15,4 9-6 16,0 10-2-16,0 11 46 16,0 1-30-16,0 3-12 15,0 3-4-15,1 1 1 16,1-1-9-16,-2-3 0 16,0 2 0-16,0-4 1 15,0-7-1-15,0-2-1 0,0-5 1 16,0-6-2-16,0-2-1 15,0-1 1-15,0 0 1 16,0-4 9-16,0-12-5 16,0-6-4-1,0-4 3-15,0-5-3 0,0 0-2 16,0-2-15-16,0 10-12 16,4 2 23-16,4 4-1 15,1 3-3-15,3 4-5 16,-1 3-2-16,5 1 7 15,-3 3 3-15,-1 3 0 16,-3 0 5-16,3 0-1 0,-6 0-6 16,3 12 4-1,-3 5 5-15,1 4 6 0,-1 1 7 16,-2 2-6-16,0-2-1 16,-1 2-1-16,0-2-2 15,-3-5 0-15,0-2-3 16,0-4 3-16,0-6-3 15,0-2 1-15,0-3 3 16,0 0 3-16,0 0 10 16,0-7 14-16,0-10-20 15,0-6-11-15,0 1 2 16,0-6-2-16,0 2-2 16,0 4-4-16,0 0-21 15,10 7 23-15,-1 4 4 16,0 3-2-16,1 0-1 0,1 5-1 15,-2 3 1-15,-3 0 1 16,1 0 2-16,-3 0-1 16,4 9 1-16,3 8 0 15,-1 5 4-15,-1 2-2 16,1 2 2-16,1 2 1 16,-2 0-3-16,0 0 4 15,-2-3 1-15,-1-1 3 16,0 3-7-16,2-1-3 15,-5-2-13-15,0-3-162 0,-3-7-165 16</inkml:trace>
  <inkml:trace contextRef="#ctx0" brushRef="#br0" timeOffset="164175.51">12110 9601 731 0,'0'0'48'15,"0"0"-44"-15,0 0 6 16,0 0 9-16,0 0-12 15,0 0 2-15,15 13 10 16,-5-6 13-16,1-2-1 0,8-2-9 16,-3-1 6-16,10-2-2 15,-4 0-16-15,2 0-1 16,-6-5-6-16,-3-2 0 16,-6-2-1-16,-6-4 6 15,-3-1-3-15,0-5-5 16,-6 2-5-16,-11 1 3 15,4 0 0-15,-6 7 2 16,2-2 1-16,-2 8 2 16,-4 3-3-16,4 0 0 15,-8 0 0-15,2 6 6 16,-5 10-4-16,-1 3 1 16,1 9-3-16,1 1 1 15,6 5-1-15,0 2 0 0,7 3 5 16,7 7 4-16,6-2-4 15,3 2-3-15,0-3 2 16,18 1 2-16,3-2-3 16,4-7-2-16,2-6-1 15,4-7-3-15,2-8-32 16,3-11-43-16,6-3-109 16,1-14-462-16</inkml:trace>
  <inkml:trace contextRef="#ctx0" brushRef="#br0" timeOffset="164851.01">12538 9286 468 0,'0'0'287'15,"0"0"-278"-15,0 0 42 16,0 0 12-16,0 0-35 16,0 0 12-16,0-29-7 15,0 29-6-15,0 0-8 16,-3 0-11-16,-3 0-8 15,-4 14 3-15,-9 8-2 0,-1 12 2 16,-1 4-4 0,6 2 3-16,-1 2 1 15,0 2-2-15,9-2 1 0,0-2 2 16,7-6 0-16,0-5-1 16,4-5-3-16,8-7 1 15,6-4-1-15,3-4-6 16,3-9-4-16,1 0 1 15,-1 0 2-15,-6 0-7 16,-3-10 14-16,-6-6 1 16,-6 2 2-16,0-8-1 15,-3 2-2-15,0-4-1 16,0 9-1-16,0 1-5 0,-6 4 7 16,0 6 4-1,-5 1-4-15,1 3-4 0,-2 0-16 16,-4 3-72-16,-1 8-30 15,1-1-185-15</inkml:trace>
  <inkml:trace contextRef="#ctx0" brushRef="#br0" timeOffset="165458.76">11655 10240 428 0,'0'0'73'16,"0"0"-45"-16,0 0 87 16,0 0-48-16,0 0-27 15,0 0-3-15,264-5-10 16,-197 5-15-16,5 0-6 15,0-4-5-15,5-5 0 0,5 5-1 16,-3-2 2 0,-3 1 16-16,-10 3-11 0,-14-1-1 15,-20-1-3-15,-9 1 5 16,-17 3 6-16,-6-2 2 16,0 2 17-16,-6 0-33 15,-20 0-44-15,-3 0-154 16,-7 0-354-16</inkml:trace>
  <inkml:trace contextRef="#ctx0" brushRef="#br0" timeOffset="166110.6">11973 10346 446 0,'0'0'275'15,"0"0"-270"-15,0 0 29 16,0 0 11-16,0 0-14 0,0 0-9 16,-39 0-12-16,24 0 20 15,-9 0-4-15,5 0-25 16,-8 1 1-16,3 7 6 16,0 4 3-16,2 1-5 15,1 4-2-15,3 3-4 16,8-1 2-16,2 0-1 15,8-5-1-15,0-2-1 16,0-1 0-16,8-5-10 16,8 1 1-16,7-4 4 15,3 0 4-15,4 1-5 16,-3 0-8-16,-3-1 10 16,-2 0 3-16,-4 3 2 15,-3-2-1-15,-3 3-1 16,-4 0-3-16,2 2 0 0,-7-2-38 15,-3 3 24-15,3 0-4 16,-3 4 11-16,0-2 6 16,-3 5 5-16,-13-2-1 15,-1 2 0-15,-6-1 2 16,4-2 0-16,-3-3 2 16,1-5 19-16,6-3-7 15,2-3-8-15,2 0 0 16,-1 0 6-16,5-14-12 15,1-6-29-15,6-5-48 16,0 0-152-16</inkml:trace>
  <inkml:trace contextRef="#ctx0" brushRef="#br0" timeOffset="166659.5">12139 10439 666 0,'0'0'28'0,"0"0"15"15,0 0 6-15,0 0-20 0,0 0 20 16,0 0-2-16,-35 76-2 15,35-49-20-15,0-4-11 16,0-1-9-16,0 0 4 16,0-7-2-16,9-5 0 15,7-4-7-15,1-3-2 16,2-3-3-16,8 0 2 16,-3-9-16-16,0-7-15 15,-2-3 23-15,-9-8 3 16,1 4 3-16,-8-4-6 15,-3 8-19-15,-3 2 25 16,0 4 2-16,0 6 3 0,0 2 22 16,0 3-2-16,0-1-3 15,0 3 7-15,0 0-13 16,0 0 4-16,0 0 0 16,0 0-3-16,0 0-7 15,0 16-3-15,-3 5 14 16,0 1 2-16,3 2-5 15,0-1-10-15,0 0 0 16,0-1-3-16,3-1-2 16,6-1-18-16,2-4-43 15,2-3-52-15,6-9-59 16,-4-4-258-16</inkml:trace>
  <inkml:trace contextRef="#ctx0" brushRef="#br0" timeOffset="167370.84">12483 10449 657 0,'0'0'159'0,"0"0"-156"16,0 0-2-16,0 0 11 15,0 0 6-15,0 0 34 0,0 32-3 16,0-11-11 0,0-1-16-16,3 3-1 0,0 2-16 15,1-1 0-15,-4 0-3 16,0-5 1-16,3-5-2 16,-3-5-1-16,0-1-1 15,0-8-1-15,0 0-11 16,0 0 5-16,0 0 5 15,3-14-5-15,-3-9 8 16,1-4 0-16,2-5-4 16,4-1-13-16,-1 5-33 15,1 6 5-15,-1 6 33 16,3 7 12-16,-3 1 5 0,0 7 0 16,3 1-3-1,0 0-1-15,-3 0 2 0,4 4 5 16,-4 10 0-16,0 2 6 15,2 3 2-15,-2-2-4 16,1 0-6-16,-1-4-4 16,-3-3-2-16,-3-3 1 15,0-4-2-15,3-3 0 16,-3 0-3-16,0 0 1 16,0 0 3-16,0-10 2 15,0-7-2-15,3-2-1 16,0-2 0-16,1 2-18 15,7 3-15-15,-5 2 17 16,6 4-2-16,-2 3 7 16,-1 4 2-16,-1 3 10 15,-2 0 2-15,1 0 4 0,-4 0 1 16,3 8 1-16,0 9-5 16,0 0 9-16,-3 5 5 15,2 0-5-15,2 2-8 16,-4-1-4-16,0-1 0 15,0-2-5-15,0-6-63 16,0-2-56-16,4-4-255 16</inkml:trace>
  <inkml:trace contextRef="#ctx0" brushRef="#br0" timeOffset="168323.03">12052 11405 660 0,'0'0'303'16,"0"0"-292"-16,0 0 1 16,0 0 17-16,0 0-24 15,0 0-4-15,0 0 10 16,77 0-6-16,-44-8-5 15,-3-4-3-15,-9-2-3 16,-5 1 4-16,-8-1 2 16,-8-2 8-16,0 6-3 15,0-1-5-15,-21 2-2 16,0 5-4-16,-6 2 2 16,-5 2 1-16,0 0 3 0,-1 4 1 15,-4 8 0 1,-1 7 0-16,6-2 9 15,-1 12-4-15,1 3 1 0,9-1 4 16,3 9-8-16,7 4-2 16,7 1 4-16,6 2-1 15,3 0-3-15,21-10 3 16,4-3-4-16,8-10-2 16,6-4-31-16,4-9-16 15,-1-11-86-15,4 0-146 16</inkml:trace>
  <inkml:trace contextRef="#ctx0" brushRef="#br0" timeOffset="168754.69">12272 11168 299 0,'0'0'539'0,"0"0"-533"15,0 0 52-15,0 0 10 0,0 0-56 16,0 0 0-16,-7-8 12 15,10 7-12-15,18 1-10 16,8-3 8-16,6 3-4 16,4-3-2-16,1 3-2 15,-4-2 1-15,-5 2-2 16,-7-3-1-16,-12 3 0 16,-6 0 1-16,-3-2 0 15,-3 2 0-15,0 0 1 16,0 0 0-16,-3 0 2 15,-3 0-4-15,-6 0-37 16,2 0-57-16,2 0-110 0,6 0-492 16</inkml:trace>
  <inkml:trace contextRef="#ctx0" brushRef="#br0" timeOffset="169021.94">12629 10958 869 0,'0'0'76'16,"0"0"-71"-16,0 0 14 0,0 0-17 15,0 0 1-15,0 0 18 16,0 85 30-16,0-41-22 15,0 3 5-15,0 1-18 16,0-1-9-16,0-1-7 16,0-3-4-16,0-7-72 15,-3-10-217-15</inkml:trace>
  <inkml:trace contextRef="#ctx0" brushRef="#br0" timeOffset="169553.47">11761 11981 726 0,'0'0'135'16,"0"0"-123"-16,0 0 92 15,0 0-64-15,0 0-15 16,0 0 5-16,12 10-9 16,16-5-10-16,17-3 30 15,17 1-16-15,13-3-8 16,0 0-2-16,0 0-14 15,-4-5-1-15,-10-10 0 16,-11 3 2-16,-9-1-3 16,-14 7 1-16,-12-2-1 15,-8 2 0-15,-7 5 1 0,0-1-18 16,0 2-45-16,-16 0-80 16,-7 0-281-16</inkml:trace>
  <inkml:trace contextRef="#ctx0" brushRef="#br0" timeOffset="170170.66">12139 12044 910 0,'0'0'24'0,"0"0"1"16,0 0 21-16,0 0-46 16,0 0 0-16,0 0 0 15,-117 4 3-15,84 10-2 16,2-1-2-16,1 4 2 15,0 3-2-15,8-1 1 16,-1 1-1-16,13 0 0 16,1-2 1-16,9-3-2 0,0-1 0 15,0-2-4-15,12-2-20 16,6-3 12-16,4 3 0 16,-4-1 7-16,3 1 0 15,-6 0 4-15,-1 0 3 16,-1-1 0-16,0 5 1 15,-1-4-2-15,-6 5 1 16,3-1 0-16,-6 3 0 16,0-1-4-16,-3-2 2 15,0 2 1-15,0-6-1 16,0 3 0-16,-6 1-6 16,-6-2 5-16,0-1 3 15,-1-1 5-15,-4 0 8 0,-2-5 22 16,1-3-2-16,-3-2-15 15,-1 0 1-15,1 0-14 16,3-4 1-16,-2-9-6 16,7-3 0-16,3 1-41 15,10 2-76-15,0 0-7 16,0 7-70-16,4 0-360 16</inkml:trace>
  <inkml:trace contextRef="#ctx0" brushRef="#br0" timeOffset="170852.43">12171 12279 23 0,'0'0'778'0,"0"0"-770"16,0 0 4-16,0 0 5 0,0 0-13 15,0 0 15 1,0-7 19-16,0 7 8 0,0 0-11 15,0 0-11-15,0 0-9 16,0 0-11-16,0 14 0 16,0 5 19-16,-3 2-5 15,3 4-12-15,0 2-3 16,0 0 1-16,0-1-4 16,0 1 1-16,6-8-1 15,3-2 0-15,6-5 1 16,0-4-1-16,9-8-2 15,1 0-4-15,2-3 3 16,-1-14-6-16,0-7-7 16,-8-5 9-16,-3-1 4 15,-6-6 0-15,-3 7-2 0,0 2-1 16,-6 4 6-16,0 3 0 16,0 6 0-16,0 4 4 15,0 4 2-15,0 0 3 16,0 6 10-16,0 0 0 15,0 0-6-15,0 0-2 16,0 0-10-16,0 10 3 16,0 9-4-16,0 8 11 15,0-1-3-15,7 0-3 16,-4 4 5-16,4 0-7 16,0-4-3-16,2 1 0 15,-2-4 0-15,2-3-4 0,1-3-21 16,7-8-21-16,-5-3-157 15,4-6-118-15</inkml:trace>
  <inkml:trace contextRef="#ctx0" brushRef="#br0" timeOffset="171600.83">12599 12173 119 0,'0'0'717'0,"0"0"-674"16,0 0 19-16,0 0-8 15,0 0-47-15,0 0-6 16,-2 17 10-16,4 6 16 15,3 7-15-15,1 6 3 16,-6 4-9-16,0-1 2 16,0 0 4-16,0-2-6 15,0-7-4-15,0-10-2 16,0-4 1-16,0-12-2 16,0-2 1-16,0-2-3 15,0-5 3-15,0-15-9 16,0-14 2-16,4-2 3 0,-1-7-4 15,0 0-8-15,0 3-33 16,0 5 23-16,3 11-37 16,-2 4 47-16,5 10 10 15,-1 3 6-15,1 2 3 16,0 5 0-16,1 0-2 16,-3 0 2-16,6 3 2 15,-3 14 3-15,-1 2 0 16,0 4-2-16,-5 0-1 15,3 1-4-15,-3-2 1 0,-1-8-2 16,0-2-1 0,0-5 1-16,-3-4 0 0,0-3-1 15,0 0 1-15,0-3 3 16,3-9 3-16,0-8-5 16,0-3-1-16,1-4 2 15,-1 1 0-15,3 4-2 16,0 0-2-16,2 10 2 15,2 4 0-15,-1 3-2 16,0 4 2-16,-2 1 9 16,4 0 0-16,-2 0 2 15,0 6 7-15,1 8 0 16,-1 2 1-16,2 5-9 16,-4 4-8-16,2-1-2 15,0 2-1-15,-2 1 1 0,7-2-32 16,1-1-68-16,-2-5-18 15,-3-5-317-15</inkml:trace>
  <inkml:trace contextRef="#ctx0" brushRef="#br0" timeOffset="178774.87">11136 13181 612 0,'0'-2'26'0,"0"2"-20"15,0-5-6-15,0 5 28 16,0-3-13-16,0 3 14 0,0 0 9 15,0 0 8-15,0 0-9 16,0-3-1-16,-9 3-8 16,-9-4-15-16,-10 4-11 15,-8 0 0-15,-3 0 0 16,-1 0-2-16,7 0 0 16,8 0 0-16,5 0 0 15,1 0 1-15,7 0 0 16,5 0 1-16,2 0 0 15,5 0 4-15,0 0 0 16,0 0-5-16,0 0-1 16,0 0-5-16,0 7 5 15,0 6-6-15,-2 7 6 16,-1 6 1-16,2 12 0 16,-5 1 7-16,0 7 12 0,-4 6-10 15,4 2-6-15,0 4-2 16,-4-2 2-16,2 0-2 15,2 4 0-15,0-3 2 16,0 2 2-16,-4-6 2 16,2 0 6-16,-1-4-2 15,3 0 5-15,-1 1-5 16,1 6 0-16,0-3-7 16,3 3 2-16,-5-3-3 15,1 0-1-15,4 0-2 0,-6-3 5 16,3-4-5-1,-3 1 2-15,-5-3 3 0,4-2 1 16,-3 0 5-16,1-3 0 16,-3 1-6-16,3 3-3 15,3-3 0-15,-1 6 1 16,0 0-4-16,3 1 3 16,1-4-2-16,-1 0 0 15,1-4-1-15,0-3 0 16,3-6 0-16,0 0 2 15,0-2-4-15,-1 0 3 16,3-2-1-16,-1 1 2 16,0 3 1-16,2-1-3 15,0 4 0-15,0-3 2 16,-3 4-2-16,0-2-1 0,0-1 1 16,-3-2 1-16,0 0-1 15,-4 0 1-15,4 0 1 16,-2-1-2-16,-1-2 1 15,2 4 0-15,1 0 0 16,3 1 4-16,-3 4-5 16,0 2-1-16,-1 0 1 15,2 5 6-15,-1 0-6 16,0 5 1-16,0-4 1 16,-4-4-2-16,4-3 1 15,1-9 1-15,3-3-1 16,2 1-1-16,0-4 0 0,0 5 0 15,0 1 3 1,0 2-2-16,0 5 1 0,0 5 8 16,0-3-4-16,0 1-3 15,-1-5-2-15,-2-4-1 16,-3-2 1-16,-1-1-1 16,4-5 0-16,-3 4 0 15,3-4 1-15,3 2-1 16,-3 6 0-16,0 1 1 15,0 2-1-15,-6 4 0 16,6-1 0-16,-6 1 0 16,3-6 2-16,3-1-2 15,0-9 1-15,3-5-1 16,0-5 1-16,0-1-1 16,0 1 0-16,0-1 0 0,0 1 0 15,0 1 1-15,0 2-1 16,0-2 1-16,0 0-1 15,0-3 2-15,0-4-2 16,0-2 1-16,3 0-1 16,-3 1 2-16,0 1-2 15,3 1 1-15,-3-3 0 16,3 4-1-16,0-5 1 16,-3 3 0-16,3-3 4 15,-3 1 2-15,0-1-2 16,0 0 4-16,0 0-9 15,0 0 2-15,0 0 0 0,0 0-2 16,0 0-3-16,0 0-14 16,0 0-37-16,0 0-62 15,0-9-223-15</inkml:trace>
  <inkml:trace contextRef="#ctx0" brushRef="#br0" timeOffset="181507.77">13020 13142 313 0,'0'0'69'0,"0"0"-10"15,0 0 32-15,0 0-10 16,0 0-8-16,0 0-14 15,0 0-3-15,0 0 2 16,0 0 1-16,0-4-25 16,15 3-25-16,19-2 7 15,11 1-12-15,16-2 1 16,0 4-5-16,-6 0 3 16,-4 0-3-16,-10 0-1 15,-5 0 1-15,-1 0 0 16,-8 0 0-16,-5 1-5 15,2 2 5-15,-6-3 0 16,-2 2 1-16,1-2-2 0,-4 3 1 16,-1-2 0-16,-9-1 1 15,-2 0-1-15,-1 0-5 16,0 0-7-16,0 0 4 16,0 0-3-16,0 0 8 15,0 0 0-15,0 7 1 16,0 2 2-16,-1 4 1 15,-2 1 3-15,-3 3-4 16,0 6 1-16,0-1 0 16,-1 6 1-16,1 1 15 15,-4 4 5-15,3 0-9 16,0 3 11-16,-2 4-10 0,0 2-13 16,-3 5 4-1,0-3 7-15,0 5-12 0,-1 3 0 16,0-2 0-16,2-4 1 15,5 1-1-15,-3-5 2 16,-5 1 4-16,5-3 10 16,-1 3 2-16,0 0-4 15,1 6 0-15,2 1-8 16,4 6 8-16,2 7 1 16,1-1 9-16,0-6-23 15,0 0-1-15,0-6 5 16,0-3-3-16,0-5-1 15,0-2 5-15,0-7-6 16,0-3 2-16,0-3-2 0,0 0 5 16,0 1-5-16,0 2 3 15,0 6-3-15,0 5 1 16,-6 2 1-16,-4 2-2 16,1-4 2-16,-3-5-2 15,-3 3 1-15,3-9-1 16,-1 0 0-16,-1-1 0 15,4-3-1-15,1 1 1 16,3 3 0-16,-3 3 0 16,-3 7 1-16,3-1 1 15,-7 7-2-15,-1-3 1 0,1-3 1 16,-5-1 0 0,1-5-2-16,3-1-2 0,-2-6 2 15,8-2 0-15,-1 1 0 16,6-1 0-16,0 3 0 15,-5 6 0-15,5 2 1 16,-1 7 0-16,-2-2 1 16,-1 1-2-16,-4-5 1 15,1 1-1-15,1-1 2 16,3-4 1-16,-3 3-3 16,6-2 1-16,1-4-1 15,4-1 1-15,-2 0-2 16,3 2 2-16,0 5 1 15,-3-1-2-15,0 3 0 16,-1 1 1-16,-2-3 2 0,3-4 6 16,0 2-9-1,3-1 3-15,-3-2-3 0,3 1 1 16,-3-3-1-16,-2 4 2 16,-1 4-2-16,2-3-1 15,1 1 1-15,-3 2 2 16,0-5-1-16,0 2 2 15,-4-7 1-15,3 0-2 16,0-6 0-16,4-2-2 16,-3 3 3-16,2 3-3 15,1 9 0-15,-3 2 1 16,-3 3-1-16,1 8 0 16,-2-3 1-16,1-2-1 15,-3-10 2-15,5-5-1 0,-3-10 0 16,6 0-1-16,1-3 1 15,-3 4-1-15,2-1 1 16,1 0 0-16,-3 3 0 16,0 2 0-16,-2 6 0 15,-1-5 4-15,5 3-5 16,-5-1 2-16,6-1 0 16,-3-1-1-16,3 1 1 15,-1-4-2-15,1-1 1 16,-4 1-1-16,4-5 5 15,2 4-5-15,-2 0-4 0,1 4 4 16,1 0 1-16,1 6 0 16,-3-3 0-16,0-2 2 15,-1-3 3-15,1-5-6 16,3-7-1-16,0-1-3 16,0-6 7-16,0-2-6 15,0 0 3-15,0 0-5 16,0 0 5-16,-3 0 5 15,3 0-5-15,0 0 0 16,0 1-1-16,0-1 2 16,0 0 0-16,0 0 3 15,0 0-4-15,0 0 2 16,0 0-1-16,0 0 1 16,0 0-1-16,0 0 1 0,0 0-2 15,0 0 5-15,0 0-5 16,0 0 2-16,0 0 7 15,0 0-5-15,-3 0-4 16,0 0 2-16,-6 0-2 16,-6 0 0-16,-3 0-3 15,-8 0 3-15,0 0 1 16,-1-1-1-16,2 1-2 16,5-2 2-16,1 2 0 15,5 0 2-15,7 0-2 16,7 0-1-16,0 0 0 15,0 0-4-15,0 0-6 16,0 0-17-16,0-7-35 0,0 0-45 16,0-4-212-1</inkml:trace>
  <inkml:trace contextRef="#ctx0" brushRef="#br0" timeOffset="183015.59">10308 17012 60 0,'0'0'39'0,"0"0"19"15,0 0 17-15,0 0-57 16,0 0 30-16,0 0 32 15,0 0-10-15,-24-3 1 16,21 3-21-16,3 0-5 16,0 0 0-16,0 0 0 15,0 0-3-15,0 0-19 16,0 0-8-16,0 3-5 16,0 9-1-16,-3 9 49 15,-4 7-36-15,7 0-14 0,-3 8 3 16,3 1 4-16,0 6-5 15,0-2 0-15,0 0 0 16,0 0-1-16,0-2 0 16,0-2-3-16,0-2 1 15,0 0 8-15,0-4-6 16,0-1-2-16,0-4 4 16,0-4-4-16,0-3 0 15,0-5-5-15,0-2 1 16,-3 1-3-16,3-4 1 15,0 3-1-15,0 4 0 16,0 0 4-16,0 2-4 16,-3-1 1-16,3 1-1 0,-3-8 0 15,3-3-3-15,-3-3 3 16,3-1 2-16,0 0 0 16,0-3-2-16,0 2 0 15,0 3 0-15,0 0 0 16,0 2 1-16,0-4-1 15,0 1 3-15,0-1-2 16,0 0 5-16,0-2-2 16,0-1-4-16,0 0 9 15,0 0-1-15,0 1-6 16,0 1 4-16,0 0-5 16,0 1 0-16,0 2 4 0,3 1-4 15,3-4 2-15,3 2 2 16,4-4-3-16,8 0 2 15,3 0-2-15,6 0-2 16,0 0-1-16,-2 0 1 16,-1 0 1-16,-8-3 1 15,-2 2-4-15,-7 0 2 16,-4 1 0-16,-3 0 2 16,-3-1-1-16,0 1 4 15,0 0 1-15,0 0 4 16,0 0-2-16,0 0-5 15,0 0-3-15,0 0 0 16,0 0-1-16,0 0-3 0,0 0-31 16,0 0-50-1,-3 0-182-15</inkml:trace>
  <inkml:trace contextRef="#ctx0" brushRef="#br0" timeOffset="185797.87">11928 13402 225 0,'0'0'351'0,"0"0"-312"16,0 0-8-16,0 0 30 15,0 0-27-15,0 0-11 16,0 0-5-16,-3 0 0 0,3 0 9 16,0 0 15-16,0 0-10 15,-3 0-2-15,3 0-3 16,-10 0-11-16,-4 0-12 15,-5 0-4-15,-7 0 0 16,7 0 0-16,-7 6 0 16,6 4 0-16,-3 5-1 15,-2 2 2-15,-2 8-1 16,5-2 6-16,1 7-4 16,9 3 0-16,3-1-2 15,6-2 1-15,3-3-1 16,3-4 2-16,15 0 5 15,9-6-3-15,6-4 2 16,2-10-2-16,7-3 3 16,0 0-6-16,-6-6-1 15,-2-8 0-15,-13-5 1 0,-7-1-1 16,-4-7 5-16,-10-2-4 16,0-2 0-16,0-1-2 15,-14 3-1-15,-2-2 0 16,1 9-1-16,-2 5 3 15,7 7-2-15,3 3 2 16,1 5 0-16,3 2 0 16,3-3 0-16,-3 3-3 15,3 0-7-15,0 0-26 16,0 3-110-16,0 9-32 16,0 5-239-16</inkml:trace>
  <inkml:trace contextRef="#ctx0" brushRef="#br0" timeOffset="186033.55">12159 13643 929 0,'0'0'36'16,"0"0"-23"-16,0 0 56 0,0 0-45 16,0 0-24-16,0 0-20 15,6-3-94-15,-3 0-252 16</inkml:trace>
  <inkml:trace contextRef="#ctx0" brushRef="#br0" timeOffset="187206.57">12513 13386 43 0,'0'0'239'0,"0"0"-144"15,0 0 6-15,0 0 7 16,0 0-29-16,0 0-36 0,0 0 0 16,0 0-5-16,0 0-6 15,0 0 10-15,0 0 6 16,0 0-1-16,0 0-5 16,0 0-11-16,0 0-14 15,0 0-4-15,0 0-9 16,0 0-4-16,0 3-5 15,-11 10 5-15,-2 10 3 16,-5 4-3-16,-3 10-3 16,3-1 3-16,-8 3 4 15,3 0-4-15,-4 1 2 16,2 7 1-16,1 1 1 0,3 2-2 16,6-4 1-16,6-6 1 15,6-3-3-15,3-5 10 16,0-5-5-16,6-3-1 15,12-2-2-15,0-5 1 16,4-7-1-16,5 0-3 16,0-10-1-16,1 0-4 15,-1 0-4-15,-5-3-4 16,1-7 7-16,-7 0-6 16,-6-1 11-16,0 1-1 15,-4-2 2-15,-2-5 0 16,-1 1-5-16,-3-4 2 15,0 0 3-15,0-4-4 0,0 4 3 16,0 6-2-16,0 2 1 16,-7 4 4-16,1 3-4 15,-4 5 0-15,0 0 1 16,-3 0-2-16,1 0 1 16,-6 0-1-16,3 3-6 15,-1 8-78-15,-5 2-97 16,6-1-366-16</inkml:trace>
  <inkml:trace contextRef="#ctx0" brushRef="#br0" timeOffset="188565.2">11677 14532 588 0,'0'0'12'0,"0"0"-10"15,0 0 80-15,0 0-62 0,0 0-3 16,0 0 0-16,-7 0-1 16,1 0-5-16,-3 0 3 15,-3 4-1-15,-6 11-1 16,-1 4 7-16,-3 12-8 16,-1 0-1-16,4 4-6 15,-1 5 2-15,7-1 0 16,4 1-2-16,2-1 2 15,7-6-5-15,0-5 7 16,0-9-4-16,16-3 8 16,3-12 18-16,11-4-3 15,3 0-11-15,1 0-10 16,2-14-3-16,-9-6-3 0,-2 1-5 16,-4-7-1-1,-9-5 3-15,-6-1 3 0,-6-4-6 16,0 2 6-16,-6 8 0 15,-6 1 0-15,-2 8 0 16,4 2 5-16,-3 3 9 16,4 5-12-16,-2 0 1 15,4 4-3-15,1 3 0 16,0 0-22-16,0 0-42 16,0 3-39-16,-1 11-138 15,7 0-273-15</inkml:trace>
  <inkml:trace contextRef="#ctx0" brushRef="#br0" timeOffset="188857.08">11864 14846 59 0,'0'0'867'16,"0"0"-840"-16,0 0-2 15,0 0 45-15,0 0-50 0,0 0-17 16,0 0-3-16,3 0-10 15,-3 0-89-15,3 3-164 16</inkml:trace>
  <inkml:trace contextRef="#ctx0" brushRef="#br0" timeOffset="191010.23">12210 14591 404 0,'0'0'148'0,"0"0"-119"15,0 0 84-15,0 0-31 0,0 0-32 16,0 0 3-16,0 0 9 16,0 0-7-16,0 0-17 15,-3 0 3-15,3 0-19 16,0 0-16-16,0 0-1 16,0 0 0-16,13-4 6 15,10-2-11-15,5-5-3 16,5 6 0-16,-6 1 3 15,-8-2 0-15,-10 6 1 16,-3 0-1-16,-5 0-5 16,-1 0-5-16,0 0 9 15,0 7-10-15,0 12 11 16,0 4 2-16,-7 3-2 16,-11 1 0-16,-5 0 0 15,0 0-11-15,-3-1-19 0,3-3-16 16,0-3 2-16,4-5 6 15,-1-1 13-15,10-1 10 16,4-6 8-16,3 0 1 16,3-4 2-16,0 1-10 15,0 2-27-15,9 0 8 16,12 1 13-16,0-3 7 16,0 2 10-16,1 1-2 15,-7-4 3-15,0-2 2 16,-3 4 0-16,-6-2-1 15,1 2-1-15,-4 1 0 16,0 4 2-16,-3 6 1 0,0 1 5 16,0 3 2-16,-5-1 0 15,-6 5-2-15,-4-1-3 16,-3 0 2-16,3-1-4 16,-1-8 11-16,3-1 7 15,6-4 7-15,0-4 3 16,7-2 16-16,-3-3-8 15,3 0-9-15,-3 0-13 16,-3 0-15-16,-6-3-14 16,-3-5-123-16,0 2-76 15</inkml:trace>
  <inkml:trace contextRef="#ctx0" brushRef="#br0" timeOffset="197629.55">12189 14601 144 0,'0'0'137'0,"0"0"-78"16,0 0 29-16,0 0-29 0,0 0-28 16,0 0-16-1,0 0 0-15,0 0-9 0,0 0-2 16,0 0 3-16,0 0 4 15,0 0 2-15,0 0 13 16,0 0 8-16,0 0 4 16,0 0-2-16,0 0-11 15,0 0-3-15,0 0-7 16,0 0-3-16,0 0-7 16,0 0 1-16,0 0-1 15,0 0 5-15,0 0-1 16,0 0 3-16,0 0 3 0,0 0-1 15,0 0 3-15,0 0 0 16,0 0-5-16,0 0 0 16,0 0-4-16,0 0 1 15,0 0-5-15,0 0 0 16,0 0-2-16,0 0 0 16,0 0-1-16,0 0 3 15,0 0-2-15,0 0 1 16,0 0 0-16,0 0 2 15,0 0-2-15,0 0 6 16,0 0-2-16,0 0 3 16,0 0-3-16,0 0 2 15,0 0-2-15,0 0-3 16,0 0 5-16,0 0-2 16,0 0 0-16,0 0 2 0,0 0-7 15,3 0 10-15,-3 0-4 16,0 0-3-16,0 0-3 15,0 0-2-15,0 0 1 16,0 0-1-16,3 0 1 16,-3 0-1-16,6 0-1 15,6 0 1-15,5 0 0 16,9 0 0-16,1 3 0 16,4 1 0-16,2-4 0 15,0 3 1-15,-4 1-1 16,-3 1 0-16,-11 0-2 15,-6 2 0-15,-3 1-3 0,-6 3 2 16,0 5-3-16,0 4 6 16,-12 4 7-16,-3 2 2 15,-8 3-5-15,0 7 0 16,0-2-2-16,1-1-1 16,-5-3 1-16,2-8-1 15,-5-1 0-15,2-2 0 16,-2-5 2-16,4-5-1 15,7 1-1-15,6-7 0 16,2 1-1-16,6-4 0 16,5 0 0-16,0 0 7 15,0 0-7-15,0 0 6 16,0 0-6-16,0 0 3 16,0 0-1-16,0 0-2 15,0 0 0-15,0 0 2 0,0 0-1 16,0 0-1-16,0 0 3 15,0 0-3-15,0 0 1 16,0 0 0-16,0 0-1 16,0 0 0-16,0 0 0 15,0 0 0-15,0 0 0 16,0 0 1-16,0 0-2 16,0 0 1-16,0 0 0 15,0 0 0-15,0 0 1 16,0 0-1-16,0 0-1 0,0 0-7 15,0 0-26 1,0 0-20-16,2 0-105 0,-2-10-410 16</inkml:trace>
  <inkml:trace contextRef="#ctx0" brushRef="#br0" timeOffset="198142.26">12122 14684 88 0,'0'0'72'16,"0"0"-70"-16,0 0 0 16,0 0 0-16,0 0-2 15,0 0-79-15</inkml:trace>
  <inkml:trace contextRef="#ctx0" brushRef="#br0" timeOffset="199160.73">12122 14684 310 0,'14'24'118'0,"-14"-24"-97"15,0 0 106-15,0 0-19 16,0 0-68-16,0 0-1 16,74-15-1-16,-38 4-20 15,4-7-7-15,-5 4-4 16,0-2-2-16,-11 0 1 16,-6-1 5-16,-7 0-1 15,-5-2 10-15,-2-3 23 16,-4-2-4-16,0 0-28 15,0 1-5-15,0 1-1 16,0 5-1-16,0 0 12 16,0 6-14-16,0 6 9 15,0 1 8-15,0 4 3 16,0 0-14-16,0 0-3 16,0 0-5-16,0 0 0 0,0 0-5 15,0 7-4-15,-4 15 2 16,-5 12 7-16,-2 9 1 15,2 3 0-15,-3 4 1 16,0-1-2-16,0 5 0 16,-4 5 1-16,-3 3-1 15,2-2 1-15,-1-4 0 16,0-7 3-16,-1-8-3 16,3-6-1-16,2-5 1 15,-4-6 0-15,1-4-1 16,1-7 1-16,3-6 2 15,-3-2 0-15,5-1-1 16,2-4-1-16,0 0 2 0,6 0 1 16,0 0 0-16,3 0-1 15,0 0 5-15,0 0 0 16,3 0-8-16,15-4-2 16,9-1-1-16,4-6 0 15,5 5 2-15,4-1 0 16,-4 0 1-16,-7 5 0 15,-3 1-2-15,-11 1 2 16,-8 0-4-16,-4 0 3 16,-3 0 0-16,0 0-2 15,0 0-1-15,0 0 2 16,-1 0-4-16,-14 6-1 0,-10 5 7 16,-8 2 2-16,-3-4-2 15,1 2 0-15,6-2-1 16,5-1 2-16,8-5 1 15,7 0 0-15,6-3-4 16,3 0 4-16,0 0 1 16,0 0 0-16,0 0-2 15,16 0 0-15,14 0-1 16,5 0 0-16,9-4 1 16,-5-1 0-16,1 0-1 15,-10-1 0-15,-5 2 0 16,-8 2 0-16,-8 2 0 0,-5 0 0 15,-4 0 0-15,0 0 0 16,0 0 0-16,0 0-1 16,0 0 1-16,0 0-18 15,-4-4-52-15,-5 1-102 16,-5-3-185-16</inkml:trace>
  <inkml:trace contextRef="#ctx0" brushRef="#br0" timeOffset="200079">12084 14805 481 0,'0'0'23'16,"0"0"-6"-16,0 0 71 16,0 0-32-16,0 0-20 15,0 0-4-15,96-55-1 0,-84 38-2 16,0-3-9-1,-3-2 18-15,-2-5-7 0,-3-3-7 16,1-3 8 0,0-3-21-16,-5 3 7 0,0 1-18 15,0 1 2-15,0 8-2 16,0 2 0-16,0 9 0 16,0 2-1-16,0 7 2 15,3 3-2-15,-3-3 2 16,0 3 0-16,0 0 0 15,0 0-1-15,0 0 0 16,0 0-1-16,0 6-6 16,0 16-8-16,0 8 15 15,0 10 9-15,0 1-6 0,0 5-2 16,0 2 1 0,3 6-2-16,0-1 3 0,-3 5-2 15,0 2 1-15,0-4 8 16,-6-6-3-1,3-7-2-15,-5-10-1 0,2-2-1 16,2-6 0-16,-2-6-2 16,3-6 2-16,0-4-3 15,0-3 0-15,3-6 0 16,-3 0 0-16,3 0 3 16,0 0 0-16,0 0 0 15,0 0 3-15,0 0-1 16,0 0-2-16,0 0 1 0,0 0 3 15,0 0-2 1,0 0 3-16,0 0 3 0,0 0-3 16,0 0-1-16,0 0-6 15,0 0 0-15,3 0-1 16,6-3-1-16,5-5-3 16,5 3 3-16,0 1 1 15,2 0-1-15,-3 4 1 16,-4-4-1-16,-1 4 0 15,0 0 0-15,-1 0-1 16,-3 0 1-16,3 0 0 16,0 0 1-16,0 0 0 15,-4 0 0-15,-2 0 0 16,-3 0 0-16,-3 0-6 16,0 0-3-16,0 0-23 0,-1 0-49 15,-15 0-62-15,-8-5-408 16</inkml:trace>
  <inkml:trace contextRef="#ctx0" brushRef="#br0" timeOffset="201164.57">12052 14676 471 0,'0'0'31'16,"0"0"-29"-16,0 0 15 15,0 0 36-15,0 0-42 16,0 0 5-16,119-5-5 0,-98-2 4 16,-3-3-6-1,-4-2 3-15,2-2 11 0,-6-3 31 16,-4-2 18-16,-3-3-25 16,0 0-14-16,0 0 2 15,-3 1-26-15,3 2-2 16,0 2-6-1,0 3 2-15,3 5-1 0,-3 2-1 16,-3 5-1-16,0 2 1 16,0 0-1-16,0 0 1 15,0-1 0-15,0 1-1 16,0 0 0-16,0 0-1 16,0 0 0-16,0 0-1 15,0 0 0-15,0 0-4 16,0 0-5-16,0 14-4 0,3 8 13 15,-3 8 2-15,3 4 1 16,-3 8-1-16,0 0 3 16,0 5-3-16,0 3 5 15,0 3-1-15,-9 3 6 16,-3 0 4-16,-3-2 2 16,2-11-6-16,-1-4-2 15,4-3-6-15,1-10-1 16,0-3-1-16,0-3 1 15,-2-3 0-15,4-4-1 16,-2-3 5-16,2-1-3 16,1-5-1-16,6-1 0 0,0-3 4 15,0 0 2-15,0 0 5 16,0 0 2 0,0 0-1-16,0 0-4 0,0 0-1 15,0 0 5-15,6-3-12 16,7-3-1-16,3-2-2 15,7 3 2-15,-3-2-2 16,6 0 0-16,-4 4 2 16,4-4-6-16,-10 3-2 15,-2 4 5-15,-8-3 2 16,-6 3 1-16,0 0 0 16,0 0 0-16,0-1 0 15,0 1-3-15,-3-1-4 16,-11 0 1-16,-5 1-2 15,-2 0-3-15,-3 0 7 0,2 0 2 16,8 0 0 0,1 2 2-16,7-1 0 0,3 2 0 15,3-3-3-15,0 0 0 16,0 0-3-16,9 0-10 16,10 0 14-16,5 4 2 15,-6-4 0-15,0 0 0 16,-9 0 2-16,-3 0 4 15,0 0 6-15,-6 0 2 16,0 0-4-16,4 0-8 0,-4 0 1 16,0 0-3-1,0 0 0-15,0 0-34 0,0 0-130 16,0 0-361-16</inkml:trace>
  <inkml:trace contextRef="#ctx0" brushRef="#br0" timeOffset="202751.44">11889 14908 480 0,'0'0'0'0,"0"0"11"15,0 0-10-15,0 0 4 16,0 0-5-16,0 0 0 16,0 20 9-16,0-10 38 15,0-1-27-15,0-1-8 16,0-1-3-16,0-2-4 16,0-5-4-16,0 0-1 15,0 0 9-15,0 0 23 16,0 0 14-16,0 0-4 15,0 0-9-15,0-6-10 16,0-8-23-16,0 0-5 16,0-3-3-16,0 3-13 15,0 4-7-15,0 6 21 16,0 4 6-16,0 0 0 0,-7 0-12 16,-2 8 11-16,3 4-1 15,-4 1 1-15,5 2-1 16,-1-4 0-16,3 3 2 15,3-8 1-15,0 2-2 16,0-6-4-16,6 3-8 16,12-5 0-16,-3 0 8 15,1 0 2-15,-2-7 3 16,-1-6-6-16,-10 1 3 16,0 0 1-16,-3 2 1 15,0 3 2-15,-6 4 25 16,-3 1-19-16,-5 2-6 15,4 0-2-15,4 0 2 0,-1 0 0 16,1 5-4-16,6 2 0 16,-3 1-5-16,3-3-4 15,0-1 7-15,0-2-4 16,0 1-2-16,0-3-8 16,0 0 1-16,0 0 19 15,3 0 2-15,0-3 8 16,0-3-2-16,0 1 2 15,-3-1 11-15,0 4 8 16,0 2-3-16,0 0-10 16,0 0-14-16,0 0-2 15,0 0-2-15,0 0-5 0,0 0 7 16,0 2 0-16,0 1 0 16,-3 0 0-16,3-3-1 15,0 0 0-15,0 0 1 16,0 0 1-16,0 0 2 15,0 0 2-15,0 0-5 16,0 2-25-16,-9 1-170 16</inkml:trace>
  <inkml:trace contextRef="#ctx0" brushRef="#br0" timeOffset="206569.9">11473 15800 55 0,'0'0'430'0,"0"0"-349"16,0 0-3-16,0 0 2 15,0 0-18-15,0 0-2 0,0 0-11 16,0 0-5-16,0 0-17 16,0 0-20-16,0 0-2 15,0 0-5-15,-19 16-8 16,-4 8 8-16,-2 8 8 16,-5 4-5-16,4 5-1 15,6-2-2-15,5-1 2 16,4 0 1-16,10-8-1 15,1-4-2-15,0-6 2 16,21-3 4-16,7-7 14 16,11-6-7-16,4-4-8 0,5 0 0 15,1-6-4-15,-10-11 1 16,-6-3-2 0,-10-7 0-16,-6-4 4 0,-8-2 0 15,-6-2-1-15,-3 2 2 16,0 2-5-16,-6 6-2 15,-7 6 2-15,-1 4 2 16,1 5 4-16,-2 0-6 16,1 4 0-16,7 3-1 15,-2 3 0-15,3 0-9 16,-4 0 4-16,-1 3-25 16,2 16-31-16,-1 5-85 15,7-1-105-15</inkml:trace>
  <inkml:trace contextRef="#ctx0" brushRef="#br0" timeOffset="206956.6">11859 15992 907 0,'0'0'70'16,"0"0"-67"-16,0 0 49 0,0 0-25 15,0 0-27 1,0 0-2-16,0 0-3 0,0 0 5 16,0 8 0-1,0-3 1-15,0-5-1 0,0 1 0 16,0-1 0-16,0 0 4 15,0 0-3-15,0 0 2 16,0 0-3-16,0 0 5 16,0-4-1-16,0 2-1 15,0 0-3-15,0 2 9 16,0 0-7-16,0 0-2 16,0 0-4-16,0 0 2 15,0 0-39-15,0 0-98 0,0 0-172 16</inkml:trace>
  <inkml:trace contextRef="#ctx0" brushRef="#br0" timeOffset="207646.77">12274 15734 203 0,'0'0'479'0,"0"0"-455"15,0 0 47-15,0 0 14 16,0 0-45-16,0 0-31 15,-5-5-2-15,4 5 1 16,-2 2 1-16,-3 12-9 16,-3 11 26-16,-4 9 16 0,3 6-24 15,-1 10-11-15,5 8 5 16,-3 5-4-16,0 0 1 16,1-8-5-16,4-11-4 15,4-12 4-15,0-12-4 16,0-6 0-16,0-8 2 15,0-6-2-15,0 0 2 16,0 0-2-16,0 0-11 16,0 0-44-16,9-6-75 15,3-7-245-15</inkml:trace>
  <inkml:trace contextRef="#ctx0" brushRef="#br0" timeOffset="208246.86">12720 15807 664 0,'0'0'146'0,"0"0"-144"16,0 0 42-16,0 0 9 15,0 0-51-15,0 0-1 0,-15 0 1 16,-3 0-2-16,-1 0 0 16,-3 6 0-16,2 4 2 15,-2 4-1-15,-2 1-1 16,3 5 0-16,-3 4-1 15,2-1 1-15,5 0-1 16,1 1 0-16,4-4 1 16,4-4-4-16,7-1 3 15,1-1-6-15,0-4-15 16,12 0-10-16,3 3 19 16,5-2 4-16,3 5 9 15,-7-3-1-15,1-2-3 16,-5 2 4-16,1-4-1 15,-7 2-3-15,1-2 3 16,0 1-1-16,0-3 0 0,-4 3 2 16,0-3 1-16,-3 4-1 15,0 0-7-15,0 2 7 16,0 1-4-16,-6 2 3 16,-11-2 2-16,0 2 1 15,-4-2 15-15,0-2-9 16,-1-5 23-16,2-1-14 15,-2-2-17-15,1-1 0 16,0-3-107-16,0 0-370 16</inkml:trace>
  <inkml:trace contextRef="#ctx0" brushRef="#br0" timeOffset="209498.11">11255 16871 594 0,'0'0'180'0,"0"0"-177"16,0 0 43-16,0 0 1 15,0 0-37-15,0 0-5 16,-64-5 1-16,45 18 0 16,-2 5-3-16,0 4 11 15,-3 5 6-15,5 2-3 16,3 2 6-16,5 5-9 15,8 1-6-15,3-3 1 0,0-2 0 16,0-6 3-16,6-6 0 16,5-4-4-16,5-6 1 15,3-6 0-15,5 2-5 16,4-6-1-16,2 0-3 16,3 0-1-16,-2 0-2 15,2-12-10-15,-3-8 7 16,-2-6-5-16,-4-1 5 15,-9-4 1-15,-5-1-1 16,-7-5-5-16,-3 4-2 16,0 4-6-16,-1 2 11 15,-11 7 7-15,-3 3 0 0,-3 8 1 16,2 2-1-16,-2 4-4 16,-3 3 4-16,-1 0 0 15,-1 0 1-15,-2 14-2 16,4 5 1-16,6 9-6 15,2 4 0-15,7 7-73 16,6 4-60-16,0-4-121 16</inkml:trace>
  <inkml:trace contextRef="#ctx0" brushRef="#br0" timeOffset="211246.48">11704 17042 571 0,'0'0'152'0,"0"0"-124"15,0 0 113-15,0 0-44 16,0 0-50-16,0 0-12 15,0-3-28-15,0 3-7 16,0 0-4-16,0 6-3 16,0 8 7-16,0-1 2 15,0-4-2-15,0-4-6 0,0-2-16 16,0-3-2-16,0 2-2 16,0-2 1-16,0 0-6 15,6 0 18-15,-3-2 10 16,3-8 2-16,-3 0 0 15,-3 3-8-15,0-1-8 16,0 6 5-16,0-2 12 16,0 4 0-16,0 0 0 15,0 0-7-15,0 0-1 16,-6 0 4-16,0 0 0 16,-4 11 4-16,4-1-2 15,3-3 2-15,0-2-2 16,3 0 1-16,0-2-4 0,0-3-14 15,0 0-3-15,6 0 9 16,4-3 12-16,2-7 1 16,2-1-7-16,-7 0-3 15,-1 2 8-15,-6 6 4 16,0-3 4-16,0 3 23 16,0-1-6-16,0 4-21 15,-6 0 3-15,-4 0-5 16,-1 0-1-16,-1 0 0 15,2 4 0-15,1 6-20 16,-1 1-113-16,5 0-272 16</inkml:trace>
  <inkml:trace contextRef="#ctx0" brushRef="#br0" timeOffset="-212731.93">11964 17009 878 0,'0'0'71'16,"0"0"-61"-16,0 0 69 16,0 0-21-16,0 0-37 0,0 0-8 15,0 0-5 1,46-19-6-16,-22 15-2 0,3-2 0 15,-1 1 2-15,3 5-2 16,-2-2-26-16,1 2-45 16,-1 0-116-16,1 0-162 15</inkml:trace>
  <inkml:trace contextRef="#ctx0" brushRef="#br0" timeOffset="-212515.18">12159 17101 820 0,'0'0'0'0,"0"0"5"16,0 0-5-16,0 0 1 15,0 0 0-15,0 0-2 16,64 10-5-16,-37-10-60 15,3 0-90-15,-3 0-203 16</inkml:trace>
  <inkml:trace contextRef="#ctx0" brushRef="#br0" timeOffset="-212333.91">12414 17174 401 0,'0'0'0'0,"0"0"-11"15,0 0 5-15,0 0-1 16,0 0-51-16</inkml:trace>
  <inkml:trace contextRef="#ctx0" brushRef="#br0" timeOffset="-210408.03">10863 17741 748 0,'0'0'79'0,"0"0"-24"16,0 0 88-16,0 0-66 16,0 0-44-16,0 0-10 15,0-1-4-15,0 1-8 16,0 0-9-16,0 0-1 15,0 0-2-15,0 9-1 16,0 11 0-16,0 13 2 0,0 5 5 16,-3 4-5-1,-3 0 2-15,-3-3 0 0,4-2 0 16,4-5-2-16,1-5 0 16,0-5 0-16,0-8 0 15,0-6 0-15,0-2 0 16,0-6 0-16,0 0 1 15,0 0 0-15,0 0 2 16,0 0 2-16,0 0-5 16,11 0 0-16,5 0 1 15,9 0-1-15,11 0 0 16,3 0 0-16,10 0-4 16,3 0-4-16,8 0 4 15,1 0 0-15,6 0 2 0,2-9 1 16,1-2-5-16,3 1 4 15,-5-3 0-15,0 3 1 16,-4 3-1-16,-8 0-1 16,-3 5 3-16,-4-1 0 15,-7 3-6-15,-7 0 0 16,0 0 5-16,-2 0-1 16,-8 0 0-16,5 0-3 15,-3 0 2-15,-2 0 2 16,2 0 2-16,-6 0-1 15,0 0 0-15,-2 0 0 16,-7 0 0-16,0 0 0 16,-3 0 0-16,-3 0 0 15,0 0 0-15,-3 0 1 16,4 0-1-16,-3 0 0 0,1 0 0 16,3 0 0-16,-2 0 0 15,-3-2 1-15,1-1 1 16,-4 2-2-16,0 1 3 15,0 0-2-15,0 0 1 16,0 0 6-16,0 0-7 16,0 0 2-16,0 0 0 15,0 0 1-15,0 0 2 16,0-1-2-16,0-6 2 16,0-6-3-16,0-7-3 15,6-5 0-15,6-7 0 0,0-4 1 16,0-3-1-16,-3 8-1 15,1 4 1 1,-3 10-1-16,-2 7 1 0,0 6 0 16,-5 1 1-16,0 3-1 15,0 0 1-15,0 0 3 16,0 0-2-16,0 0-2 16,0 0-1-16,0 0-2 15,0 0 1-15,0 0-27 16,0 0-61-16,-4 3-200 15</inkml:trace>
  <inkml:trace contextRef="#ctx0" brushRef="#br0" timeOffset="-208846.42">11473 18436 260 0,'0'0'17'16,"0"0"5"-16,0 0 41 0,0 0-50 16,0 0-11-1,0 0 21-15,-9-6 23 0,9 5 16 16,0 1 4-16,0-2-5 16,0 2 3-16,0 0 4 15,0 0-5-15,0 0-15 16,0 0 4-16,0 0-5 15,0 0-28-15,0 0 3 16,0 0-14-16,0 0-1 16,0 0-3-16,0 0-4 15,0 0-4-15,0 4 2 16,0 16 2-16,0 10 2 16,0 4 1-16,0 3 5 15,0 2 13-15,-3-7-9 16,-1-3-1-16,-2 0 1 0,1-6 1 15,2 0-13-15,0-9 0 16,3 1 0-16,0-5 1 16,0-6-1-16,0-1 0 15,0 0 2-15,0-3-2 16,0 0 0-16,0 0 2 16,0 0-2-16,0 0-6 15,0 0 2-15,0-7-1 16,1-13-1-16,4-9-9 15,3-8-10-15,-1-6-19 16,-1-3-7-16,0-3-25 16,0 2 16-16,0 5 37 15,1 5 13-15,-2 8-4 16,-2 8 14-16,-3 9 5 0,0 7 4 16,0 0 10-16,3 3 1 15,-3 2-10-15,0 0-7 16,0 0-3-16,0 0 1 15,0 0 4-15,0 0-4 16,0 4 0-16,0 11 2 16,0 7 20-16,0 11-6 15,0-1-3-15,0 4 12 16,0 2-10-16,0-1 10 16,0-5-13-16,0 0-2 15,0-2 0-15,0-5 7 16,0-4-18-16,0-3 2 0,0-4-1 15,0-7 3-15,0 1-2 16,0-5-2-16,3-2 0 16,-3-1 2-16,0 0 1 15,0 0 2-15,0 0-4 16,0 0 6-16,0 0 0 16,0 0-4-16,0 0 2 15,0 0-3-15,0-12-2 16,3 1 0-16,-3-7 0 15,3 4-1-15,-3 0 1 16,0 3-1-16,0 5-2 16,0 0-6-16,0 0-33 15,0-1-69-15,0-4-117 0</inkml:trace>
  <inkml:trace contextRef="#ctx0" brushRef="#br0" timeOffset="-207047.58">9158 15144 287 0,'0'0'481'0,"0"0"-460"15,0 0-17-15,0 0 13 16,0 0 5-16,0 0-20 16,36 18 1-16,-8-8 25 15,8 0-4-15,16 1-12 0,6 3 3 16,5-8-2-16,1 0-10 15,-6-4 2-15,-8 0-5 16,-8 1 0-16,-4-3 0 16,-8 0 0-16,-7 0 0 15,-1 0 2-15,0 3-5 16,-1-3-6-16,-3 0-23 16,3 0-16-16,1 3-38 15,-9-3-46-15,1 0-239 16</inkml:trace>
  <inkml:trace contextRef="#ctx0" brushRef="#br0" timeOffset="-206497.05">9606 15093 665 0,'0'0'34'0,"0"0"-34"16,0 0 0-16,0 0 18 16,0 0-12-16,0 0-3 15,43 16 3-15,-21-5 6 16,1 2-1-16,2-2-7 15,2-1-3-15,1 2-1 16,-1-2 2-16,-2 4-1 16,-5-3-1-16,-1 1-3 15,-10 1 0-15,0 2-3 0,-6-4 1 16,-3 2 4-16,0 1 0 16,0 2 1-16,-12-3 3 15,0 6-1-15,-10 3 0 16,1 0 1-16,-3 1-1 15,-6-1-2-15,-7 6-12 16,-8-2-65-16,-10 1-189 16</inkml:trace>
  <inkml:trace contextRef="#ctx0" brushRef="#br0" timeOffset="-205149.05">4900 14696 715 0,'0'0'21'16,"0"0"-21"-16,0 0 25 15,0 0 24-15,0 0-26 16,0 0-19-16,0 0-4 0,4 2-5 15,2 27-1-15,6 21 6 16,6 19 21-16,0 10-9 16,4 10 18-16,-1 6 3 15,0 0-13-15,0-4-4 16,-2-6-11-16,1-4-2 16,-1-13-1-16,0-9-2 15,1-15 0-15,-4-14-51 16,-7-13-27-16,-3-12-51 15,-6-5-192-15</inkml:trace>
  <inkml:trace contextRef="#ctx0" brushRef="#br0" timeOffset="-204744.78">5059 14987 526 0,'0'0'36'0,"0"0"-33"15,0 0 8-15,0 0 57 16,0 0-21-16,0 0-18 0,191-86-20 16,-161 86-2-1,-2 0-7-15,-4 0 0 16,-3 10 0-16,-3 7-7 15,-3 7-5-15,-5 1-2 0,-1 6 2 16,-7 5 5-16,-2 6 4 16,0-3 2-16,0 2 1 15,-14 0-2-15,1-7 1 16,-4-3-2-16,-5-5 3 16,0-9 3-16,-2-5 5 15,3-7 2-15,-6-5 5 16,3 0 5-16,-1-10 3 15,7-10-1-15,0-3-22 16,9-8-36-16,6 4-48 16,3 5-110-16</inkml:trace>
  <inkml:trace contextRef="#ctx0" brushRef="#br0" timeOffset="-204100.9">5454 15275 332 0,'0'0'90'0,"0"0"-84"16,0 0 6-16,0 0 94 15,0 0-32-15,0 0 8 16,124 13-29-16,-85-13-17 16,0 0-10-16,-2-9-15 15,-4-5-5-15,-5 0-5 16,-2-1-2-16,-7-2 2 16,-1-1-1-16,-11-4 0 15,-7 0-7-15,0-2-6 16,-13-2-20-16,-11 5 20 15,-9 1 1-15,-4 8 7 16,0 9-6-16,-2 3 8 0,3 0-1 16,3 0 4-1,11 0 5-15,7 3 1 0,12-3-8 16,3 0 4-16,0 0 4 16,3 0-6-16,18 0-17 15,15-7 8-15,8-6 5 16,3-1 1-16,2 2-1 15,-10 1 4-15,-8 2-3 16,-4 8 3-16,-11-2-1 16,-7 3 1-16,-3 0-4 15,-3 0-1-15,-1 0 5 16,-1 3 2-16,2 8 5 16,3 8 7-16,-3 1 0 15,6 6 3-15,-3 6 0 0,3 7-3 16,4 3 0-1,-5 1-1-15,5 0-6 0,-7 0-4 16,3-4-3-16,0-3-27 16,0-8-74-16,3-9-113 15,0-9-267-15</inkml:trace>
  <inkml:trace contextRef="#ctx0" brushRef="#br0" timeOffset="-203709.16">6193 15090 624 0,'0'0'19'16,"0"0"-18"-16,0 0 18 15,0 0-3-15,0 0-14 16,0 0 10-16,-75 67 3 15,68-32-12-15,4 2 3 16,3 2-5-16,0-2 11 16,6-8 3-16,7-5-11 15,5-5-2-15,3-9 4 16,3-6 0-16,-5-4 13 16,-1 0-7-16,-3-3-1 15,-9-11-3-15,-3-6 13 16,-3-5 0-16,0-2 21 0,-12-3-3 15,-12 1-38-15,0 5 3 16,-1 1-4-16,3 9-1 16,2 4-2-16,7 8-24 15,4-2-50-15,4 4-50 16,4-3-164-16</inkml:trace>
  <inkml:trace contextRef="#ctx0" brushRef="#br0" timeOffset="-203026.9">6273 14657 792 0,'0'0'3'0,"0"0"1"16,0 0 0-16,0 0-4 15,0 0 5-15,0 0-4 16,20 126 8-16,-1-60-1 16,2 6-1-16,-3 4-4 15,1-3-2-15,-5-3-1 0,-4-9 1 16,-4-4 0-1,0-10-1-15,-3-8 0 0,-3-9 3 16,0-10-2-16,0-7-1 16,0-9 0-16,0-4 0 15,0 0 1-15,0 0 11 16,0-4 17-16,0-15 55 16,0-6-82-16,-6-9-1 15,3-7-1-15,0-2-48 16,3-3-13-16,0 4 10 15,3 5-16-15,9 10 22 16,3 7 23-16,0 8 0 0,-2 2 11 16,-4 6 8-1,-1 1 3-15,2 3-2 0,-4 0 2 16,6 0 0-16,3 3 5 16,0 8-5-16,7 7-1 15,2 1-3-15,0 9 2 16,-3 2-2-1,-2-1 1-15,-5 1-5 0,-4-1 8 16,-7-2-3-16,-3-4 3 16,0 4 8-16,-3-4 9 15,-12 2-3-15,-4-4-8 16,4 0 6-16,-6-4-1 16,3-1 0-16,2-7-1 15,2-1-8-15,1-5-2 16,7-3-23-16,0 0-52 0,3-11-147 15</inkml:trace>
  <inkml:trace contextRef="#ctx0" brushRef="#br0" timeOffset="-202465.1">6761 15041 650 0,'0'0'16'0,"0"0"-16"15,0 0 19-15,0 0-3 0,0 0 1 16,0 0 3-16,-64 129-5 16,58-90 0-16,3-3-4 15,3-1-2-15,0 0-2 16,0-9-3-16,3-1 0 15,9-4-3-15,3-8 5 16,1-5 3-16,5-5 6 16,-3-3-5-16,0 0-9 15,0-4-1-15,-2-9-10 16,-2-7 8-16,-7-5 1 0,-1-2-3 16,-6-7-1-1,0 4 2-15,0-7 3 0,0-1-8 16,0 1-8-1,-6 3 11-15,-1 8-10 0,2 6 15 16,-1 8 0 0,0 2 19-16,0 3 3 0,2 7 12 15,4-3-12-15,-3 3-4 16,3 0-4-16,0 0-14 16,0 0-4-16,0 13-6 15,0 10-8-15,7 13 15 16,5 1 3-16,9 7 0 15,-3-2 2-15,0-1 4 16,0 4-6-16,-2-6 0 16,-2-2 0-16,-1-4-10 0,-4-4-53 15,0-5-68 1,0-9-134-16</inkml:trace>
  <inkml:trace contextRef="#ctx0" brushRef="#br0" timeOffset="-201728.94">6964 14637 541 0,'0'0'42'16,"0"0"-35"-16,0 0 41 15,0 0-7-15,0 0-29 16,0 0-11-16,-3 30 3 16,16-1 55-16,-2 15-26 15,5 6-29-15,2 13 4 16,0 5 4-16,-3-2-8 15,0 1-2-15,-3-12-1 16,1-2 0-16,-7-3 3 16,-3-10-4-16,0-1 1 0,-3-5 1 15,0-8 4-15,0-6 3 16,0-8-1-16,0-4-5 16,0-8-1-16,0 0 4 15,0 0 12-15,0 0 25 16,0-11 36-16,0-8-35 15,0-8-44-15,0-5-2 16,0-5-16-16,0 1-37 16,8-1-19-16,2 7 23 15,2 8 21-15,4 6 7 16,-5 4 5-16,1 6 12 16,-2 3 3-16,-1 3 0 15,0 0 2-15,3 0 0 0,3 0-4 16,4 3 1-16,1 7 2 15,2 7 2-15,-1 0-1 16,-3 5-2-16,0 5-5 16,-6-3 5-16,-2 4 2 15,-1-4 0-15,-6 3 1 16,0-2 0-16,-3 2 2 16,0-3 3-16,0 2 7 15,-6-5 4-15,-3 1-12 16,-4-2 5-16,1-4-9 15,1-7 4-15,-2-1 4 16,1-6-8-16,-3-2-9 16,0 0-22-16,-1-15-64 15,7-11-255-15</inkml:trace>
  <inkml:trace contextRef="#ctx0" brushRef="#br0" timeOffset="-201443.64">7553 15025 605 0,'0'0'116'16,"0"0"-116"-16,0 0-6 0,0 0 6 15,0 0 10 1,0 0-2-16,27 128 14 0,-21-91-1 15,0 2-2-15,0-3-3 16,4-2-9-16,-1-1-2 16,-1-7-3-16,2-1-1 15,-4-8-1-15,-3-2-7 16,0-6-43-16,-3-9-105 16,0 0-271-16</inkml:trace>
  <inkml:trace contextRef="#ctx0" brushRef="#br0" timeOffset="-201227.2">7614 14815 775 0,'0'0'59'0,"0"0"-56"15,0 0 41-15,0 0-39 16,0 0-5-16,0 0-21 16,0 21-61-16,0 6-8 15,0 6-89-15</inkml:trace>
  <inkml:trace contextRef="#ctx0" brushRef="#br0" timeOffset="-200651.9">7677 15415 395 0,'0'0'34'16,"0"0"46"-16,0 0 13 15,0 0-11-15,0 0-25 16,0 0 5-16,106 18-10 0,-82-24-24 16,1-5-1-16,-4-5-9 15,0-4-1-15,0-3-2 16,-5-5 5-16,-4-3 4 16,-6-9 4-16,-3-6-26 15,-3-9 4-15,0-7-6 16,0-6-2-16,-3-9-21 15,-6-1 8-15,-4-4-2 16,-1 9-14-16,-1 10 7 16,2 13-1-16,4 16 18 15,-3 19 7-15,6 8 4 16,3 7 25-16,3 0-11 16,0 0-18-16,-3 0-9 0,0 20-3 15,0 13 3-15,0 11 7 16,3 15 3-16,0 7-1 15,12 7 1-15,3 2 0 16,-3-6-1-16,4-2 4 16,-4-9-4-16,2-4 4 15,-1-1-3-15,-1-4 10 16,-2-2-7-16,1-8-1 16,-2 1-1-16,4-8-2 15,2-4-2-15,0-5-53 16,0-8-36-16,3-7-82 15,-3-8-348-15</inkml:trace>
  <inkml:trace contextRef="#ctx0" brushRef="#br0" timeOffset="-200370.63">8114 15078 709 0,'0'0'0'16,"0"0"0"-16,0 0 13 15,0 0-10-15,0 0 12 16,0 0 5-16,21 104 2 0,-12-70-4 16,7 1-5-1,-5-1 0-15,2-1-12 0,-4-2-1 16,0-3 0-1,-3-1-3-15,-2-7-41 0,-1-8-44 16,-3-4-109-16,0-5-266 16</inkml:trace>
  <inkml:trace contextRef="#ctx0" brushRef="#br0" timeOffset="-200170.77">8177 14987 778 0,'0'0'54'0,"0"0"-54"16,0 0 18-16,0 0-18 16,0 0-4-16,0 0-57 15,13-3-55-15,-4 3-157 16</inkml:trace>
  <inkml:trace contextRef="#ctx0" brushRef="#br0" timeOffset="-199841.94">8251 14562 178 0,'0'0'429'15,"0"0"-429"-15,0 0-1 16,0 0 1-16,0 0 30 16,0 0 22-16,36 175-17 15,-20-97-1-15,1 8 0 16,-1-3-24-16,-1-4-7 15,0-9 0-15,-3-4-1 0,-3-10-2 16,-2-6 0 0,-1-11-10-16,-4-9-34 15,1-10-58-15,-3-10-71 0,0-7-212 16</inkml:trace>
  <inkml:trace contextRef="#ctx0" brushRef="#br0" timeOffset="-199606.08">8275 15008 783 0,'0'0'68'15,"0"0"-58"-15,0 0 6 0,0 0 18 16,0 0-27-16,0 0-7 15,81-26 0-15,-50 19-2 16,5 3-4-16,-2 0-79 16,-6-1-83-16,-5 4-223 15</inkml:trace>
  <inkml:trace contextRef="#ctx0" brushRef="#br0" timeOffset="-198971.7">8602 14925 633 0,'0'0'210'16,"0"0"-208"-16,0 0 0 16,0 0 24-16,0 0-26 15,0 0-2-15,-23 30 2 16,16-3 10-16,1-1-6 15,3 3 12-15,0-3-1 16,3 4-11-16,0-3 10 16,3-3-6-16,9-2 5 15,3-6-11-15,0-6 0 16,1-3 0-16,8-7 2 16,-3 0-4-16,6 0-24 15,-5-16-2-15,-1-4-24 16,-6-3 22-16,-2-5 28 0,-2 2 2 15,-8 1-2-15,0 1 0 16,-3 7 5-16,0 5-5 16,0 5 2-16,0 4-1 15,0 2 0-15,-6 1-2 16,-2 0-1-16,5 0 1 16,-4 4 0-16,4 9 2 15,0 7 0-15,3-3 5 16,0 5 10-16,0 0-5 15,0 3-6-15,0-2 1 16,3 0-6-16,4 3 1 16,2-5 0-16,-4 2 1 0,4-1 0 15,-2 0-1-15,-1 3 0 16,-3 2-1-16,3-2 2 16,-6 1-2-16,3 4 2 15,-3 1-2-15,0-2-2 16,0 0-24-16,0 2-14 15,-3-5 22-15,-16-3-5 16,-4 0 19-16,-11 0 1 16,-6-3 1-16,-11 0 2 15,-6-4-34-15,-11-5-202 16</inkml:trace>
  <inkml:trace contextRef="#ctx0" brushRef="#br0" timeOffset="-198101.51">5429 16246 517 0,'0'0'52'0,"0"0"22"16,0 0 39-16,0 0-45 15,0 0-25-15,0 0-7 16,0-6-10-16,0 6-17 0,0 0-9 16,0 19-9-1,3 12 6-15,15 11 3 0,0 4 6 16,4 4 1-16,-1-4 1 15,-3 4-4-15,0-5 0 16,-3-6-8-16,-5-2-6 16,2-9-101-16,-3-14-70 15,0-9-254-15</inkml:trace>
  <inkml:trace contextRef="#ctx0" brushRef="#br0" timeOffset="-197695.28">5481 16150 662 0,'0'0'0'15,"0"0"15"-15,0 0-15 16,0 0 19-16,0 0 2 15,0 0-6-15,182-66-11 16,-152 66 0-16,6 0-4 16,-2 17-1-16,-1 5-2 15,0 5-4-15,-8 7-23 16,-1 5 13-16,-9 4 16 16,-2 1 1-16,-4 1-1 15,-4-1 1-15,-2-2-1 16,-3-3 1-16,0-2 0 0,-6-5 0 15,-12-3 0-15,0-9 0 16,0-3 10-16,-4-6 19 16,4-5-9-16,-6-2-5 15,2-4-6-15,-5 0-9 16,6-7-3-16,0-7-61 16,6-6-165-16</inkml:trace>
  <inkml:trace contextRef="#ctx0" brushRef="#br0" timeOffset="-197112.28">5932 16618 92 0,'0'0'354'0,"0"0"-351"16,0 0 101-16,0 0-2 15,0 0-48-15,0 0-25 16,179-1-8-16,-146-10-20 0,-5-7 8 16,-1 3-9-1,-8-2-2-15,-5 1 2 0,-11-4 1 16,-3 1-1-16,-8-2-7 15,-17-1-2-15,-8 2-21 16,0 3 11-16,-3 7 8 16,2 4 11-16,7 5 4 15,5 1 2-15,8 0 0 16,8 0 3-16,2 0-3 16,4 0 3-16,0 0 3 15,0-2-4-15,15-5-5 16,7 0-3-16,8 1 0 15,4-4-1-15,-1-1 2 16,-3 6-1-16,-5 1 0 0,-2 4 0 16,-4 0-3-16,-1 0 3 15,-6 0-5-15,4 13 3 16,-2 0 0-16,2 3 2 16,-1 1-2-16,0 5 2 15,-3 3 6-15,0 4-4 16,4 1 4-16,-5 2-1 15,5 2-5-15,-4-2 0 16,6-2-12-16,-3-5-59 16,4-13-145-16,-5-4-213 15</inkml:trace>
  <inkml:trace contextRef="#ctx0" brushRef="#br0" timeOffset="-196855.66">6530 16325 492 0,'0'0'287'16,"0"0"-282"-16,0 0 23 16,0 0-4-16,0 0-18 15,0 0-2-15,25 77 17 16,-7-41-16-16,-3 0 1 15,3 2-6-15,0 1 1 0,1-4-1 16,-5-4-33-16,2-3-52 16,-7-11-71-16,-6-6-207 15</inkml:trace>
  <inkml:trace contextRef="#ctx0" brushRef="#br0" timeOffset="-196653.31">6503 16220 764 0,'0'0'87'16,"0"0"-68"-16,0 0-19 15,0 0 0-15,0 0-20 0,0 0-51 16,27-14-17-16,-8 24-125 15</inkml:trace>
  <inkml:trace contextRef="#ctx0" brushRef="#br0" timeOffset="-195715.13">6091 16755 179 0,'0'0'407'0,"0"0"-393"15,0 0 44-15,0 0 24 16,0 0-45-16,0 0-6 15,6-46 16-15,-1 33-17 16,4-1 2-16,1-6-4 16,-1-2-13-16,0-3-3 15,0-2 0-15,-3-2-4 16,0 0 2-16,-3-4-9 16,-3-2 0-16,0-2-1 15,0 0 0-15,-6 1-6 16,-3 6-10-16,-3 3-6 15,6 8 22-15,0 6 0 0,0 6-2 16,2 0 2-16,1 7 10 16,3 0-10-16,0 0 0 15,0 0 0-15,0 0-5 16,0 5-1-16,0 10-11 16,7 11 15-16,8 4 3 15,3 1-1-15,3 4 7 16,0-1-5-16,1 2 0 15,2-6-1-15,-3-1 3 16,1 0-3-16,-4-2 1 0,-6-5-4 16,2-3-3-16,-4 0-61 15,-7-6-68-15,-3-4-132 16</inkml:trace>
  <inkml:trace contextRef="#ctx0" brushRef="#br0" timeOffset="-195102.72">6000 16656 249 0,'0'0'161'0,"0"0"-149"16,0 0 110-16,0 0-33 16,0 0-33-16,0 0-7 15,17-3 0-15,-1-7-8 16,1-1-21-16,-1-3-10 16,2-1-10-16,3-5 0 15,-8 3 1-15,-1-5-2 16,-6 2 1-16,-1-4-2 15,-5-2-2-15,0 2-2 16,0-2-2-16,0 4-11 16,-8-5 8-16,-1 7-6 0,3 0 0 15,-4 1 2-15,4 8 7 16,3 3 8-16,1 4-2 16,1 4 2-16,1 0 6 15,0 0-4-15,0 0 1 16,0 0 0-16,0 0 3 15,0 0-5-15,0 0-1 16,0 0 0-16,0 12 1 16,0 5-1-16,3 6 15 15,6 1-10-15,7 1 15 16,1 2 14-16,-1 0-23 16,2 2 7-16,0-3-10 15,1 1 6-15,-4-1-3 0,3-3-11 16,-3 1 2-16,1-1 0 15,-2-4-1-15,-4-5-2 16,-1 0-9-16,0-8-29 16,-3 0-48-16,0-6-28 15,-3 0-278-15</inkml:trace>
  <inkml:trace contextRef="#ctx0" brushRef="#br0" timeOffset="-194723.28">5984 16025 784 0,'0'0'84'16,"0"0"-82"-16,0 0-2 16,0 0 22-16,0 0-19 15,0 0-3-15,22-3 7 16,-20 3 5-16,-2 0-12 16,0 0-2-16,0 0-11 0,3 0 9 15,-3-10 4 1,0-4 3-16,0 2-3 0,0 1-7 15,0 5-4 1,-3 3 8-16,3 3-2 0,0 0-16 16,0 0-38-16,0 0-62 15,0 3-267-15</inkml:trace>
  <inkml:trace contextRef="#ctx0" brushRef="#br0" timeOffset="-193376.2">6604 16283 409 0,'0'0'19'0,"0"0"27"16,0 0 76-16,0 0-53 15,0 0-19-15,0 0-2 16,0 0-2-16,0 0-25 15,-7-3-19-15,-5-1-2 16,-4 4 0-16,2 0-2 16,-5 0 0-16,1 0 2 15,0 7 0-15,3 3 0 16,-1 5 4-16,2 4-4 0,1 1 3 16,7 5-1-1,3-3 0-15,3 0-2 16,0-2 8-16,6-3-5 15,10 0-2-15,1-5 0 0,5 3-1 16,-1-1 1-16,3-8-1 16,0 4 0-16,4-7 0 15,-1 1-6-15,1-4 4 16,-1 0-2-16,0 0-11 16,1 3 4-16,-8-3-16 15,-1 3 2-15,-7 1 6 16,-2 1-7-16,-5 0 6 15,-2 2-2-15,0 2 6 16,0 2 14-16,0 1 0 16,-3-2 2-16,0 2-1 15,0 0 1-15,0 4-6 0,0-3 3 16,-12 4 3-16,-3-8 7 16,-3 4 20-16,-1-4 11 15,-2-1 5-15,0-1-17 16,3-5-3-16,3-2-18 15,-1 0-5-15,-1-5-6 16,1-9-104-16,2-9-252 16</inkml:trace>
  <inkml:trace contextRef="#ctx0" brushRef="#br0" timeOffset="-192960.04">6515 16286 489 0,'0'0'4'0,"0"0"14"16,0 0 2 0,0 0-20-16,0 0 10 0,0 0 18 15,-57 75 2-15,41-42-17 16,1 1-2-16,0 5 25 16,0-2-10-16,-4 3-10 15,2-5 4-15,1 1-2 16,-2-6 5-16,3-2-7 15,6-9-9-15,2-7 0 16,4-7-7-16,3-2 2 16,0-3-4-16,0 0-35 15,0 0-72-15,10-3-13 16,-1-11-327-16</inkml:trace>
  <inkml:trace contextRef="#ctx0" brushRef="#br0" timeOffset="-192165.06">6828 15930 613 0,'0'0'21'0,"0"0"-15"15,0 0-6-15,0 0 53 16,0 0-25-16,0 0 11 16,42 232-12-16,-30-174-4 15,-6 5-14-15,-3-5-3 16,3 3-6-16,-3-5 0 16,4-10 0-16,-1-3 0 15,0-7-45-15,-3-11-75 0,0-7-125 16</inkml:trace>
  <inkml:trace contextRef="#ctx0" brushRef="#br0" timeOffset="-191924.29">6745 16382 576 0,'0'0'152'16,"0"0"-151"-16,0 0 54 0,0 0-3 16,0 0-42-1,0 0-2-15,13-7-3 0,11 7 1 16,16 0-4-16,8 0-4 16,7-3-1-16,-1-3-89 15,-5 1-146-15</inkml:trace>
  <inkml:trace contextRef="#ctx0" brushRef="#br0" timeOffset="-191377.83">6991 16696 437 0,'0'0'11'0,"0"0"52"16,0 0 48-16,0 0-52 16,0 0-32-16,0 0 4 15,121 23-15-15,-93-30-9 16,-1-9-4-16,1-1-6 16,-4-4 0-16,-9 1 3 15,-5-3 1-15,-5-2-1 16,-5-1-1-16,0-1 1 15,-15 1-8-15,0 2 3 0,0 7-7 16,3 8 3-16,0 0 7 16,2 5 1-16,4 1 1 15,1 1 1-15,4 2 0 16,-1-1-1-16,2 0-1 16,0-2 0-16,3-2-14 15,11-3-46-15,5 2 14 16,5-2 33-16,-3 2 4 15,0 3 6-15,-2 3 4 16,-7 0 7-16,-1 0 5 16,-1 0 17-16,-1 2 9 15,-3 10-15-15,4 5-3 16,-2 3-6-16,1 4-4 16,1 3 2-16,-1 3-2 15,0 0 0-15,2 1-10 0,2 3-1 16,2 2 1-16,3-6-44 15,1-9-86-15,-1-6-96 16,3-13-34-16</inkml:trace>
  <inkml:trace contextRef="#ctx0" brushRef="#br0" timeOffset="-191130.11">7571 16358 738 0,'0'0'56'16,"0"0"-55"-16,0 0 16 15,0 0-13-15,0 0-3 16,0 0 10-16,9 90 4 16,6-47 4-16,1 0-11 15,4 2 8-15,-1 2-11 16,-1-3-5-16,-3-8 0 15,1-4-46-15,-7-8-63 16,-4-15-115-16</inkml:trace>
  <inkml:trace contextRef="#ctx0" brushRef="#br0" timeOffset="-190935.89">7520 16352 558 0,'0'0'344'0,"0"0"-344"15,0 0 19-15,0 0-16 16,0 0-3-16,0 0-89 16,6-37-165-16,5 27-327 15</inkml:trace>
  <inkml:trace contextRef="#ctx0" brushRef="#br0" timeOffset="-189319.09">7605 15955 595 0,'0'0'4'0,"0"0"-1"16,0 0 23-16,0 0 50 16,0 0-31-16,0 0-23 15,51 265 22-15,-30-199-12 16,1 3-17-16,-2 0 16 16,-1-2-23-16,-2-9 3 15,-4-9-9-15,-4-7 0 0,-3-9 0 16,1-16-2-16,-7-8 0 15,3-6-1-15,-3-3 1 16,0 0 17-16,0-12 5 16,0-16-20-16,0-5-2 15,-3-8-2-15,-4 0-8 16,4-6-40-16,0 8-16 16,3 2 19-16,0 8-28 15,3 9 51-15,7 6 18 16,-1 2-8-16,-1 4 10 15,1 4 3-15,-2 4 1 16,-1 0 3-16,3 0 8 0,3 10 3 16,3 9-1-16,4 6 8 15,-2 5-10-15,-1-1-7 16,-4 8-3-16,1 0-1 16,-5-2-3-16,-2 1 3 15,-3 1-4-15,-3-4-2 16,0-6 3-16,0 0-1 15,-3-8 4-15,-9-5 3 16,0-4 7-16,0-4 6 16,-1-3 10-16,-1-3-11 15,-1 0-7-15,2-9-1 16,-2-10-5-16,6 2-2 16,3 0-5-16,3 0-15 15,3 4 10-15,0-1 10 0,12 2-2 16,6 2-10-16,1-1 2 15,1 5 9-15,2 3 1 16,-1-2-1-16,0 2 2 16,1 3-1-16,2-3 2 15,3 1-1-15,-2-2 0 16,1-4-1-16,-1-2 0 16,-1 1 0-16,-2-1 0 15,-5 0 0-15,-1-2-2 16,-10-4 2-16,-3 2 0 15,-3-6 3-15,0 0 13 0,0 4-7 16,-9-4-8-16,-4 7-2 16,7 4 1-16,-2 1-3 15,5 8 3-15,3 0 6 16,0 0-3-16,0 0-3 16,0 5-1-16,0 12 1 15,0 8 20-15,0 8-8 16,0 0 10-16,3 4 0 15,2-3-15-15,1 0-1 16,4-7-6-16,-4-4 2 16,6-7-1-16,-2-9-2 15,4-5-8-15,5-2-27 0,1 0 2 16,5-12-17 0,2-5-13-16,-8-5 16 0,-2-2 28 15,-7-2 18-15,-4-1 2 16,-3-2 1-16,-3-4 5 15,0 0-6-15,0 0 0 16,0 1 2-16,0 4 0 16,-6 6 0-16,3 8 9 15,-1 7 36-15,1 3-16 16,3 0 2-16,-3 4-9 16,3 0-15-16,0 0-7 15,0 0-4-15,0 2-4 16,0 14 6-16,0 7 11 15,3 10 2-15,7-2-2 16,2 4 11-16,-3-1-12 16,3-8-4-16,-3 1-1 0,0-4-1 15,1-4 0-15,-1-2-3 16,2-8 2-16,-1-1 0 16,-1-3 1-16,0-4 1 15,4 1 3-15,-2-2-1 16,1 0-7-16,-2 0 5 15,-1 0 3-15,-1-5 2 16,-1-2 7-16,2-3 13 16,-6-4-6-16,3-3 1 15,-3-2-11-15,0-3 2 16,4-5-8-16,-4-7-4 16,2-1-3-16,-2-4 2 0,0-5-3 15,-3 1-2 1,0-3 1-16,0 3 0 0,-6-4-2 15,-9-1-11-15,3 1-1 16,0 4-2-16,-3 7-18 16,6 6 26-16,3 10 9 15,-1 7 0-15,4 9 0 16,3 1 0-16,0 0 0 16,0 3 0-16,0 0-6 15,0 0 1-15,0 20-23 16,0 16 14-16,3 13 13 15,7 8 2-15,-1 3 1 16,2 9 3-16,-1-1 0 16,-1 6 0-16,-6-6-5 0,0-6 0 15,-3-5-8-15,0-11-56 16,0-8-47-16,0-12-94 16,0-13-168-16</inkml:trace>
  <inkml:trace contextRef="#ctx0" brushRef="#br0" timeOffset="-189084.07">8430 16361 810 0,'0'0'79'0,"0"0"-71"0,0 0 44 16,0 0-42-16,0 0-9 15,0 0 0-15,91-3 0 16,-52 11 2-16,-3-2-3 16,0 0-10-16,-5-2-63 15,-7-4-34-15,-2 0-82 16,-5 0-160-16</inkml:trace>
  <inkml:trace contextRef="#ctx0" brushRef="#br0" timeOffset="-188843.92">8770 16307 559 0,'0'0'190'15,"0"0"-167"-15,0 0 110 0,0 0-80 16,0 0-30-16,0 0-7 16,-6 22-6-16,6 7 16 15,0 12 2-15,0 1-19 16,0 1-7-16,0 7-2 15,0-3 0-15,3-5 0 16,2-9-39-16,1-7-20 16,0-6-45-16,4-13-25 15,-1-7-110-15,0 0-241 16</inkml:trace>
  <inkml:trace contextRef="#ctx0" brushRef="#br0" timeOffset="-188649.13">8815 16266 947 0,'0'0'78'16,"0"0"-32"-16,0 0 50 16,0 0-76-16,0 0-20 15,0 0-1-15,-9-12-28 16,9 12-54-16,0 0-137 15,6 0-269-15</inkml:trace>
  <inkml:trace contextRef="#ctx0" brushRef="#br0" timeOffset="-188147.34">8815 16266 838 0,'112'83'9'0,"-112"-83"-4"15,0 0-5-15,0 0 10 0,0 0-1 16,0 0 1 0,-15 128 5-16,10-94-2 15,4 2 0-15,-2-7 0 16,3-2-10-16,0-4 4 15,0-12-5-15,0-3 0 0,12-8 6 16,3 0 3-16,7 0-11 16,5-9-10-16,0-4-32 15,-9-4-4-15,1-1 24 16,-5 3 20-16,-1-4 2 16,-7-1 1-16,0-3 13 15,-6-1 10-15,0-2-8 16,0-2 1-16,0-1-8 15,-9 3-8-15,0 6-1 16,2 7 0-16,4 7 1 0,0 6-1 16,-5 0-2-1,-1 0 1-15,-1 0 0 0,-2 13 1 16,0 4 0-16,3 2 0 16,0 9-3-16,0 6 3 15,-1 3 0-15,4 0-8 16,1-2-69-16,5-8-86 15,0-13-146-15</inkml:trace>
  <inkml:trace contextRef="#ctx0" brushRef="#br0" timeOffset="-187654.22">9216 16312 885 0,'0'0'35'15,"0"0"-18"-15,0 0 48 16,0 0-61-16,0 0-3 16,0 0 1-16,0 57 29 15,0-21-16-15,0 7-12 16,3 2 2-16,0 2-3 15,-3-1-2-15,3-6-1 16,1-10-25-16,0-13-10 16,-4-11 14-16,3-3 18 0,-3-3 0 15,3-6 1-15,0-14-3 16,1-4 5-16,-4-8 1 16,3-4-2-16,-3-1 2 15,0-8-5-15,0 6-19 16,6 7-16-16,9 3-18 15,0 5 28-15,3 7 14 16,-2 8 16-16,-8 2 7 16,-2 7 33-16,-2 0-16 15,2 2-12-15,3 16 24 16,3 9 17-16,0 3-42 16,0-1-4-16,4 5-7 15,-2-2 0-15,2 1-5 0,-4-4-76 16,1-5-43-16,-5-7-139 15</inkml:trace>
  <inkml:trace contextRef="#ctx0" brushRef="#br0" timeOffset="-183000.76">15426 13138 363 0,'0'0'128'0,"0"0"-122"15,0 0-6-15,0 0-9 16,0 0-58-16,0 0-17 15,0 0-2-15,0 0-5 16,0 0 91-16,0 0 6 16,-3 0 35-16,3 0 13 15,0 0-1-15,0 0 14 16,0 0-5-16,0 0-3 0,0 0-13 16,0 0-2-16,0 0-2 15,0 0-14-15,0 0-10 16,0 0-11-16,0 0-6 15,0 0-1-15,0 0 1 16,0 0 1-16,0 0 5 16,0 0-7-16,0 0 3 15,0 0-1-15,0 0 3 16,0 0 2-16,0 0 4 16,0 0 9-16,0 0-6 15,0 0 6-15,0 0-7 16,0 0 1-16,0 0-4 0,0 0-1 15,0 0-5-15,0 0-1 16,0 0 0-16,0 0-2 16,0 0-1-16,0 0 5 15,0 0 1-15,0 0-6 16,0 0 0-16,0 0-22 16,0 0 19-16,0 0-7 15,0 0-12-15,0 0-17 16,0 0-10-16,0 0-14 15,0 0-16-15,0 0 2 16,0 0-62-16,0 0-57 16</inkml:trace>
  <inkml:trace contextRef="#ctx0" brushRef="#br0" timeOffset="-180533.95">15721 13121 401 0,'0'0'131'0,"0"0"-84"16,0 0 43-16,0 0-27 16,0 0-31-16,0 0 8 15,0 0 4-15,0 0-15 16,-3 0-6-16,-7 0-7 16,-10-3-11-16,-5 3-4 15,-5 0 2-15,-3 0-1 16,2 0 2-16,1 0 7 0,5 3 6 15,4-3 2-15,6 0-1 16,2 0-1-16,5 0 6 16,0 0-11-16,4 0 0 15,1 0 7-15,-4 0-9 16,1 0 0-16,-7 0-10 16,-1 0 4-16,-1 0-1 15,-2 4 5-15,5-4 2 16,5 3-9-16,4-3 4 15,-1 0-5-15,4 1 0 16,0 4-1-16,0 6-1 16,0 6-3-16,0 9 5 15,-3 7 0-15,3 3 5 16,-3 4-2-16,3-1-3 0,0 0 10 16,-3 4-4-16,3-2-2 15,-3 1-1-15,3-2-1 16,0-1 0-16,0 1-2 15,0 3 0-15,6 3 3 16,0 0-3-16,1 1 2 16,-1 0-2-16,-3-2 0 15,0-5 5-15,-2 1 9 16,-1-2-2-16,0 0-7 16,0 1 3-16,0-1-7 15,0-3 2-15,0 0 1 0,-1-2 0 16,-4-2-4-16,1-2 0 15,-2-3 6-15,2 0-6 16,-2-2 3-16,0-1 0 16,3 0 6-16,-5 1-7 15,1-2 3-15,1 2 3 16,0-3-6-16,-3 1 1 16,3 2 0-16,-1 3-2 15,-1 4 2-15,3 2-2 16,2 3-1-16,0 2 0 15,3 4 0-15,-1-1 0 16,1-1 1-16,0 1 3 16,0-5-8-16,-3-7 4 15,3-1 0-15,-4-5 4 16,1 2-4-16,0-2 0 16,-3 4-3-16,0 3 8 15,-1 4-3-15,-1 5-2 0,2 0 0 16,-3 3 0-16,-4-1-3 15,2-5 3-15,-1-3 1 16,2-1 3-16,-2-7-4 16,1-1 1-16,-1-1-1 15,2 2 0-15,1 1-1 16,-1 2 3-16,-1 1 0 16,2 4 0-16,2 2-1 15,-2 4-1-15,0-1 0 16,-2 0 1-16,1-2-1 0,1-2 0 15,-1 0-2-15,-1-6 2 16,2 2 3-16,3-5-1 16,-1 2-2-16,1 3 0 15,3 5 0-15,-3 0 0 16,-2 1 0-16,2 2 1 16,0-1-1-16,2-2 2 15,-2 1-2-15,-3-3 0 16,2 4 2-16,0-6 1 15,3-2 0-15,-2 0 6 16,1-1-9-16,0-2 2 16,2 2-2-16,0 1 0 15,0 2 2-15,0 5-1 0,-3-3 1 16,3 1-2 0,-4 0 0-16,0-3 0 0,1 1 4 15,2-6 1-15,1-1-2 16,0-4-3-16,0 3 0 15,3-6 0-15,-3 4 0 16,3 0 1-16,0 4-1 16,-4 6 1-16,4 1-1 15,-3 0 1-15,0-2-1 16,-4-3 1-16,3 0 1 16,1-5 0-16,1-2-2 15,1-5 0-15,-1-2 1 16,1 4-1-16,-1 0 0 15,1 1 4-15,1 6-3 0,-4-1-1 16,1 6-4-16,-3 2 4 16,-3 1 1-16,1-6 6 15,1-4-7-15,2-7 0 16,2-4 1-16,2-3-2 16,1 0 1-16,0 2 0 15,-3 2 0-15,3 3 0 16,0 3 0-16,0-3 1 15,0-2 0-15,0-1-1 16,-3-11 0-16,3 0 0 16,0-3 1-16,0 0-1 15,0 0-1-15,0 0 1 16,0 0-5-16,0 0 2 0,0 0 2 16,0 0 1-1,0 0-1-15,0 0 1 0,0 0-2 16,0 0 3-16,0 0-1 15,0 0 0-15,0 0 3 16,0 0-3-16,0 0-5 16,3 0 2-16,6 0 3 15,6-3-3-15,0 0 2 16,-1 0 1-16,2-2 0 16,3 2-1-16,-1-3 1 15,9 3 0-15,6-6-3 16,3 7 2-16,6 2-2 0,3 0 1 15,1 0 2-15,-4 0 0 16,-3 0-2-16,-6 0 0 16,-7 0 2-16,-1 0 2 15,-8 0 0-15,3 0-2 16,-5 0-2-16,-1 0 1 16,5 0 1-16,0 0 4 15,1 0-4-15,6-2 0 16,3 2 0-16,-4 0-1 15,5 0 0-15,-7 0 0 16,3 0 1-16,-7 0-1 16,1 0 2-16,-7 0-2 15,-3 0 1-15,0 0 0 16,-4 0 0-16,-3 0 2 16,0 0-2-16,-3 0 0 0,0 0 1 15,0 0 2-15,0 0-3 16,0 0 4-16,0 0 0 15,0 0-3-15,0 0-1 16,0 0-4-16,0 0 4 16,0 0 0-16,0 0 0 15,0 0 0-15,0 0 0 16,0 0-1-16,0 0 1 16,0 0-3-16,0 0-11 15,-3 0-8-15,-3 0-28 16,-2 0-36-16,0 0-155 15</inkml:trace>
  <inkml:trace contextRef="#ctx0" brushRef="#br0" timeOffset="-177833.69">17423 13104 551 0,'0'0'13'0,"0"0"-9"16,0 0 49-16,0 0 3 16,0 0-32-16,0 0-3 15,0 0 2-15,-6 0 2 16,6 0 6-16,0 0 9 16,0 0-7-16,0 0-7 15,0 0-14-15,0 0-4 16,6 0-6-16,21 0 2 0,8 5 4 15,13 1-6 1,3-3-2-16,6-3 3 0,-2 3-3 16,-2 1-1-16,5-4 0 15,-5 4 1-15,-2 1-1 16,-8-2 1-16,-3 2 5 16,-4-2-5-16,3-3 0 15,-3 2 0-15,4-2-2 16,-6 1 2-16,-3-1 0 15,-5 0 1-15,-10 0-1 16,-3 0-2-16,-8 0 2 16,-4 0 0-16,-1 0 4 15,0 0-1-15,0 0-3 0,0 0 2 16,0 0-7 0,0 0 10-16,0 0-11 0,0 0 12 15,0 0-8-15,0 0 2 16,0 0-4-16,0 3-3 15,0 5 7-15,0 4-2 16,0 8 2-16,-6 7 3 16,2 6-1-16,-3 6 7 15,1 7-5-15,0 7-4 16,0 3 2-16,-6 7-2 16,1 2 1-16,1 5 1 15,-3 3-4-15,6-1 4 16,4-2-4-16,3-4 5 15,-3-3-2-15,-1 0 4 0,-6-4 0 16,1 0-5-16,-4-3 1 16,2-5 2-16,2-6-4 15,0 1 3-15,-1-2-4 16,-3-2 2-16,-1 1-3 16,-1 3 3-16,0 0 0 15,1 1 3-15,4-2 0 16,-3 2 18-16,2 0-4 15,2 2-12-15,2 1-1 16,4 6 5-16,0-2-4 16,3-5-5-16,-3-2 0 15,0 0 6-15,-3 0-5 16,-3 0 2-16,1-4 7 0,-1 3 2 16,2-7 6-1,-6 1-8-15,2-2-4 0,-1 0 4 16,2-1-5-16,-5-1 2 15,1-1-2-15,1 2-2 16,0 3 0-16,-1 0 0 16,-1 3-3-16,2-4 1 15,-5 4 0-15,1 3 0 16,3 1 4-16,-5-1-1 16,2 4-3-16,2-7 5 15,-2-1 1-15,5 2-3 16,1-5 4-16,-1 0-6 0,-2 1 5 15,2 4-7 1,2-1 0-16,-7 6 1 0,2-6 2 16,1-1-2-16,1-1 5 15,0-3-3-15,3-4-1 16,1-5 7-16,3 2-6 16,-5-8-1-16,5 6-2 15,-1-5 1-15,1 5-2 16,-4 5 2-16,1 4 3 15,-4-1 6-15,0 3-1 16,3-4-6-16,-3-1 0 16,2-4 4-16,2 3-1 15,2-5-3-15,1-2-3 16,0 2 1-16,3 4 5 16,-4-4-2-16,3 3-2 0,-2-3 4 15,0-1 0-15,0-1-6 16,2-4 3-16,-2-2 0 15,-1-1-2-15,4-8 5 16,-1 5-6-16,1-3-4 16,0 6 4-16,2 2 5 15,-1 2-5-15,-1-1 1 16,0 2 0-16,-1 2-1 16,-3-4 2-16,4-3-1 15,-3-3 0-15,3-7-1 0,0-4 0 16,3-2 0-1,0 3-2-15,0-1 2 16,0 2 1-16,0 7-1 0,0-2 0 16,-3 4 1-16,-1-4 3 15,4-3-4-15,-1 0 2 16,1-9-2-16,-2 1 0 16,2 1-1-16,0-3 1 15,0 0-5-15,0 0 1 16,0 0 2-16,0 3 2 15,0 1-2-15,0 0 2 16,0 5 0-16,0-6 1 16,0 4-1-16,0-6 0 15,0 2 0-15,0 0-1 16,0 0-1-16,-2-1 0 0,2 3 2 16,0 0 0-1,-2 2 0-15,2 0 0 0,-3-2 0 16,2 0 0-1,-1-5 0-15,2 0 2 0,0 0-1 16,-3 0-1-16,-1 0-4 16,-8 0-2-16,-8 0 5 15,-3 0-3-15,-7 0 4 16,-2 3 0-16,3 0 0 16,0 1 3-16,6-1-3 15,4-3-1-15,8 1 1 16,5 0 3-16,3-1 5 0,3 2-5 15,0-2-3 1,0 0 1-16,0 0-1 0,0 0 0 16,0 0 0-1,0 0-20-15,0 0-47 0,0-3-75 16,-3-11-310-16</inkml:trace>
  <inkml:trace contextRef="#ctx0" brushRef="#br0" timeOffset="-176336.27">16098 11994 512 0,'0'0'141'0,"0"0"-136"16,0 0 44-16,0 0 37 15,0 0-29-15,0 0-28 16,-13-8-9-16,13 8 7 16,0 0-18-16,0 0-9 0,0 0-5 15,0 5 5-15,0 12 4 16,0 3 4-16,0 7-1 15,0 3-5-15,3-1-1 16,10 4 5-16,13-1-3 16,7-5 5-16,3 0 2 15,8-10-3-15,3-5 4 16,1-8-2-16,0-4-2 16,-3 0-1-16,-6-14-2 15,-5-8 0-15,-8-2-2 16,-7-6 5-16,-7-3-7 15,-4 2 1-15,-5 1-1 0,-3 2-5 16,0 5 5 0,0 7 0-16,0 6 0 0,0 6 0 15,0 1-1-15,0 3 1 16,0 0 0-16,0 0-5 16,0 0-2-16,0 0 4 15,0 3-1-15,0 10 1 16,0 4 3-16,7 7 0 15,2 3 0-15,2 8 0 16,4 2 0-16,2 2 0 16,-5-2 2-16,-1 2-2 15,-2-3-2-15,-2-5 1 16,-4-1 1-16,-3-4 0 0,0-1-1 16,0 2 2-1,-3 1-2-15,-17 1 2 0,-10-2 0 16,-14-2-1-16,-15-2 2 15,-12-6 0-15,-8-7 1 16,-8-4 5-16,2-6 20 16,11 0-5-16,6 0 12 15,16-2-1-15,18-5-2 16,12 0-9-16,10 1-5 16,9 2-3-16,-1 4-1 15,4 0 4-15,0 0-13 16,0-3 5-16,0 3-4 0,0 0 0 15,0 0-2-15,0 0 6 16,0 0-10-16,0 0 1 16,0 0-1-16,0 0-1 15,0 0-20-15,0 0-86 16,-5-4-184-16</inkml:trace>
  <inkml:trace contextRef="#ctx0" brushRef="#br0" timeOffset="-174707.34">12500 18449 266 0,'0'-2'14'0,"0"-4"23"15,0 4 12-15,0-1-41 16,-1 3-8-16,-2 0-28 16,3 0-25-16,0 0 42 0,0 0 11 15,0 0 1-15,0 0 15 16,0-3 47-16,0 0 9 15,0 0 7-15,-3-4-3 16,3 3 0-16,0 0 7 16,0 2-24-16,0 2-34 15,0 0-25-15,0 0 0 16,-4 0-8-16,4 0-17 16,0 0-28-16,-3 0-28 15,3 0 36-15,0 0 35 16,0 0 8-16,0 0 2 15,0 0 4-15,-3 0 39 16,3 0 5-16,0 0-11 0,0 0-28 16,0 0-9-16,0 0-5 15,-3 0-35-15,-3 0-95 16,-3 0-267-16</inkml:trace>
  <inkml:trace contextRef="#ctx0" brushRef="#br0" timeOffset="-173239.06">14091 12576 616 0,'0'0'40'0,"0"0"-14"0,0 0 62 15,0 0-24-15,0 0-33 16,0 0-7-16,0-12 7 15,-13 12-17-15,-10 12-14 16,-4 17 0-16,-1 11 1 16,1 7 0-16,6 2 2 15,-2-3 3-15,6 4-3 16,-5-7-3-16,5-6 0 16,-2-4 3-16,2-7-2 15,4-9 0-15,4-7 2 16,6-4-2-16,3-3 3 15,0-3 5-15,0 2 0 0,0-2 0 16,0 0-9-16,0-14-91 16,0-14-533-16</inkml:trace>
  <inkml:trace contextRef="#ctx0" brushRef="#br0" timeOffset="-172871.16">13627 12799 607 0,'0'0'29'16,"0"0"-25"-1,0 0-2-15,0 0 29 0,0 0-3 16,0 0-4-16,110 89 8 15,-97-47-12-15,7 8-11 16,-5-1 6-16,3 0-12 16,0-9 3-16,1-4-5 15,-1-9 0-15,-3-7-1 16,1-8 1-16,1-7 2 16,-1-5 6-16,4 0 2 15,-1-5-1-15,-3-10-8 16,1-4 2-16,-1-6-4 0,-6-1 0 15,6-1-9 1,0 1-46-16,0 6-68 0,-2 4-108 16</inkml:trace>
  <inkml:trace contextRef="#ctx0" brushRef="#br0" timeOffset="-172031.38">13945 12001 552 0,'0'0'31'0,"0"0"13"16,0 0 37-16,0 0-33 16,0 0-35-16,0 0-10 15,-3-3-1-15,3 10 0 16,0 6 1-16,0 4 4 16,0 6 1-16,0 4 8 15,10 0-16-15,5-2 6 16,1-2-2-16,4-4-3 15,3-8 5-15,6-3 0 16,1-5 4-16,-2-3-5 16,2 0 6-16,-4-14-9 15,0-6 4-15,-8 0-5 16,0-4 3-16,-6 1 1 0,-6 1-4 16,-2 2 3-16,-1 3-3 15,-2 7 12-15,-1 4-9 16,0 3-3-16,0 3 7 15,0-4-8-15,0 4-2 16,0 0 1-16,0 0-2 16,0 0 1-16,2 4-7 15,-1 13 5-15,6 5-1 16,-4 4 3-16,3 8 2 16,1 2 2-16,2 0-2 15,1 6 0-15,4 2-1 16,-2-1 2-16,0 1-1 0,-5-8 0 15,-4 0-1 1,-3-7 1-16,0-2 0 0,-2-5-5 16,-12-1-2-16,-4-5 6 15,-3-2 2-15,-4-5 0 16,-2-2 16-16,-5-7-3 16,0 0-6-16,-1 0-8 15,4-13-7-15,6-7-32 16,3-7-56-16,7-5-105 15</inkml:trace>
  <inkml:trace contextRef="#ctx0" brushRef="#br0" timeOffset="-171551.25">14185 11668 113 0,'0'0'520'15,"0"0"-497"-15,0 0 7 16,0 0 45-16,0 0-51 16,0 0-18-16,0 0 4 15,-58-4-2-15,32 16 1 16,-7 8 1-16,4 2 6 15,0 4 3-15,2 4-8 16,5 0-4-16,3-1-3 16,2-2-4-16,4-7 3 15,4-4-3-15,6-7 0 16,0-5-1-16,3 0-5 0,0-4-41 16,0 0-25-1,15 0-6-15,-1-17-190 0</inkml:trace>
  <inkml:trace contextRef="#ctx0" brushRef="#br0" timeOffset="-171096.99">14137 11696 306 0,'0'0'53'0,"0"0"37"15,0 0-5-15,0 0-40 16,0 0-19-16,0 0 2 16,110 22-11-16,-100-13-8 15,0 4-1-15,-1-2 7 16,-2-1-11-16,-1 0 1 15,4-4 0-15,3 4 7 16,0 0-2-16,-1-3 4 16,-4 0 0-16,-2-1 0 15,-3-2-10-15,-3-4-1 0,0 2 1 16,0-2-1 0,0 0 0-16,0 0 4 0,4 0-3 15,-1 0 7 1,0 3-7-16,7 1 5 0,-4 2-4 15,3-2-3-15,-2 2-2 16,0 1-4-16,-3 0-2 16,-4 2-36-16,0-2-41 15,0-3-146-15</inkml:trace>
  <inkml:trace contextRef="#ctx0" brushRef="#br0" timeOffset="-164728.04">2668 5521 788 0,'0'-4'31'0,"0"3"-8"16,0-1 22-16,0 1 2 16,0 1-36-16,0-2-10 15,0 2-1-15,0 0-1 16,9 3-10-16,9 20 9 16,7 10 2-16,5 10 13 15,0 7 10-15,1 6-7 16,-5 2 0-16,4-5-7 15,-2-3-6-15,-1-8-2 0,1-6 0 16,-1-11 5-16,-2-8-5 16,-1-8 3-16,-6-6-3 15,-2-3 2-15,-2 0 6 16,2-3 8-16,4-11-1 16,5-3-5-16,2 0-11 15,3 2 3-15,-5 5-5 16,8 3 2-16,4 3-3 15,5 3-4-15,7-6 0 16,8 0 4-16,7-6 3 16,9-4-3-16,2-3 1 15,5-1 1-15,8-2-2 16,3-2-1-16,3 1-3 0,6-2 2 16,12-2-5-16,4 0-9 15,5-1 0-15,4-1-9 16,-1 0 6-16,0 2-4 15,-3 0 2-15,-5 1 6 16,-5 5 8-16,-7 1 7 16,-7 4 2-16,-6 3 1 15,-3 3 0-15,0-1 0 16,-6 2-2-16,0-4 1 16,6 0 1-16,3-1 0 15,3-2-2-15,0 0 2 16,-3 5-1-16,-3 2 0 0,-9 3 1 15,-9 7 1-15,-7 0 0 16,-8 0-1-16,-3 0 0 16,-4-3 0-16,7-1 2 15,3-3 1-15,5-3 0 16,7-6-2-16,3 3 0 16,5-2-1-16,-1 1 0 15,5 3 0-15,-7 0 1 16,-5 5 9-16,-9 0 1 15,-10 4-11-15,-6-1 1 16,-4-1-1-16,-2 0 0 16,0 0 4-16,7-3 4 0,3 0 1 15,-1-1 0 1,4 1-6-16,-4 4-1 0,1 3-4 16,-7 0 2-1,-2 0 0-15,-4 0 0 0,-3 6 0 16,-8-4-2-16,-1 0 2 15,-3-2 0-15,3 0 0 16,7 0 1-16,2 0 1 16,6 0 0-16,1 0-2 15,2 0 0-15,4 0-2 16,-1 0 0-16,4 0 2 16,-4 0 0-16,1 0-1 15,-1 0 2-15,1 0 0 0,-4 0 0 16,4 0 0-1,2 0-1-15,1-4 1 0,6-2 2 16,3 3-3-16,1 0 0 16,3 2 1-16,-1 1-1 15,-4 0-2-15,7-3-1 16,0 2 3-16,-1-4 4 16,-2 1-4-16,-3-2 0 15,3-1-1-15,2 0-1 16,1-4 1-16,2 2-1 15,1-2 1-15,6 0-1 16,0 1 0-16,6 1 0 0,5-3-3 16,-2 0 4-1,1 0 0-15,-8-2-1 0,-2 0 2 16,-6 1-5 0,5 1 5-16,-1-1 1 0,1 0-1 15,1-2-2-15,3 0 2 16,-2-2 0-16,1 0-2 15,-6 3 2-15,-5-3 1 16,-6 4 0-16,-5 2 16 16,-5 2-13-16,-2-2-2 15,3-1 24-15,3-1-17 16,0 0 1-16,6 1-9 16,0-1 2-16,2 3-3 15,-8 1-1-15,-1-1 1 16,-8 4 3-16,-4-2-1 0,-4 0 2 15,3 1 9 1,2-6-6-16,2 2 2 0,4-3-6 16,-4 0-1-16,0 3-2 15,-5-1-4-15,-3 2 4 16,-4 3 1-16,-11-1-1 16,4 4 0-16,-4-1 0 15,4 3 0-15,3-1 0 16,6-1 0-16,5 1 1 15,2 0 2-15,-1 1-6 16,3-2 5-16,0 3-4 16,0-1 4-16,-8 0 1 0,0 2-2 15,-8 0 2-15,-1-1-3 16,-5 1 2-16,-3-2 1 16,1-1-1-16,-5-1-1 15,-3 4 0-15,-1-2 6 16,-1 2-1-16,-4-1-3 15,-3 1 4-15,3 0-5 16,-3 0 11-16,0 0 1 16,0 0 1-16,0 0 2 15,0 0-4-15,0 0-12 16,0 0 4-16,0 0 5 16,0 0-4-16,0-2-1 15,0 2 0-15,0 0 1 0,0 0 17 16,0-2 0-16,0-7 6 15,0-6 11-15,-13-10-40 16,-1-5 0-16,-1-4 0 16,-2 3 0-16,4 0 0 15,-3 1 1-15,2 0-1 16,1 2 0-16,1 2 0 16,3 3 0-16,-2 2 1 15,4 4 0-15,4 3-1 16,0 8 0-16,0-1-2 15,3 1 4-15,-3 0-4 16,3 1 4-16,0-1 0 0,0 1-1 16,0-2 0-1,0 0 1-15,-4 0-2 16,4 0 0-16,0 0 0 16,-3-1 0-16,3 4 1 0,0 1-1 15,0 3-1-15,0 0 0 16,0 0-6-16,0 0 1 15,0 0-3-15,0 0 1 16,0 0-11-16,0 5-33 16,0 9-20-16,0-3-73 15,0-8-192-15</inkml:trace>
  <inkml:trace contextRef="#ctx0" brushRef="#br0" timeOffset="-162870.22">13042 4509 233 0,'0'0'408'0,"0"0"-408"15,0 0-39-15,0 0 39 16,0 0 13-16,0 0 7 15,0 0 34-15,61-6 6 16,-41-9-15-16,-1-5-2 16,-5-3 7-16,-4-8-21 0,-7-4 1 15,-3-6-2-15,0-6-14 16,-3-3-12-16,-11 0-1 16,4-1-1-16,-6 6 0 15,7 5 1-15,-5 6-1 16,7 9 0-16,1 10 0 15,3 5 0-15,3 3 0 16,-3 6-1-16,3 0 1 16,0 1-7-16,0 0 4 15,0 8-11-15,0 20-17 16,0 16 25-16,3 12 6 0,6 14 1 16,2 8-1-1,2 6 0-15,-7 3 0 0,4-4 0 16,-10-9 3-16,3-10-3 15,-3-11 0-15,0-14 0 16,0-14 3-16,3-11-3 16,-3-9 0-16,0-5 5 15,0 0 10-15,0-16 10 16,3-13-4-16,4-12-21 16,7-1-8-16,-2-3 5 15,2 1-6-15,-1-1-1 16,3 0-4-16,-1 3-23 15,3 6 6-15,6 11 18 16,0 11-1-16,1 9 4 16,-1 5 4-16,-2 14-6 15,-2 18 1-15,-1 11 9 16,-9 7 4-16,-1 2 5 0,2 4 6 16,-5 3 11-16,3 7 4 15,2-1-20-15,5 0-2 16,3-12 1-16,0-6 3 15,1-10-10-15,-7-12-85 16,-7-9-62-16,-6-15-292 16</inkml:trace>
  <inkml:trace contextRef="#ctx0" brushRef="#br0" timeOffset="-162289.9">13666 4651 900 0,'0'0'49'16,"0"0"-49"-16,0 0-1 15,0 0 0-15,0 0 1 0,0 0-1 16,0 91-6 0,0-59 6-16,6-2-1 15,7-6 1-15,2-5 1 0,3-6 2 16,1-6-2-16,-3-4-6 16,7-3-8-16,-5 0-1 15,0-6 4-15,-6-10 5 16,-5-4 1-16,-4-3 5 15,-3-2 3-15,0-3 1 16,0 0 7-16,-10 4-10 16,7 9 1-16,0 5 5 15,3 9 11-15,0 1-18 16,0 1 0-16,0 20-33 16,10 10 14-16,2 5 15 15,6-3 4-15,-3-5-5 0,1-8-36 16,1-6 5-16,-4-9 15 15,-1-5 19-15,2 0 2 16,-4-16 3-16,-4-10 57 16,-6-7-18-16,0-9-17 15,0-4 17-15,-3-3-32 16,-10 1-10-16,0 7 0 16,3 10-32-16,3 9 15 15,7 10-48-15,0 3-64 16,0 2-501-16</inkml:trace>
  <inkml:trace contextRef="#ctx0" brushRef="#br0" timeOffset="-161808.15">14204 3800 489 0,'0'0'0'15,"0"0"-14"-15,0 0 14 16,0 0 60-16,0 0-16 16,0 0 13-16,112 34-24 15,-75-25-2-15,3 6-8 16,-1 0-13-16,0 7-4 16,-9 4-4-16,-8 6 1 15,-7 4-3-15,-7 0 0 16,-8 3 2-16,0-4-2 15,0 0 2-15,-17 1 4 16,-2-1-4-16,-5-2 1 16,-1-4-2-16,-5-4 0 15,-3-4-1-15,2-4-6 0,1-8-8 16,9-6-18-16,3-3-32 16,15-1-77-16,3-22-332 15</inkml:trace>
  <inkml:trace contextRef="#ctx0" brushRef="#br0" timeOffset="-161500.08">14669 3848 711 0,'0'0'48'0,"0"0"-45"16,0 0-3-16,0 0 9 16,0 0-4-16,0 0-1 15,-10 77 13-15,10-35 9 16,-3 1 2-16,3 2-10 16,0 0-8-16,0 1-8 15,3-5 9-15,13-2-8 16,13-3 3-16,8-9-6 15,2-3-51-15,6-14-42 16,1-8-62-16,-9-2-162 0</inkml:trace>
  <inkml:trace contextRef="#ctx0" brushRef="#br0" timeOffset="-161114.05">14156 3609 631 0,'0'0'22'0,"0"0"-22"16,0 0 47-16,0 0 13 15,0 0-28 1,0 0-6-16,-146 46 6 0,124-13-9 16,4 6 24-16,3 10-20 15,5 9-7-15,7 8-1 16,3 9-5-16,6 5-8 16,17 3 1-16,9-3-5 15,4-5-2-15,0-5 0 16,6-9 0-16,3-7 2 15,4-8-2-15,13-11-24 0,9-12-23 16,7-12-45 0,1-11-84-16,-9-1-253 15</inkml:trace>
  <inkml:trace contextRef="#ctx0" brushRef="#br0" timeOffset="-160767.28">15036 3688 674 0,'0'0'85'16,"0"0"-79"-16,0 0 21 15,0 0 29-15,0 0-40 0,0 0-16 16,-4-9-5-16,15 31 5 15,8 12 0-15,0 8 31 16,8 12-6-16,-5 4-6 16,4 6 0-16,-6 6-12 15,0-2-4-15,-11-3 0 16,-9-5-1-16,0-8-1 16,-6-7 0-16,-23-8 1 15,-8-6-2-15,-14-7-6 16,-5-9-34-16,-11-10-56 15,-3-5-58-15,13-16-338 16</inkml:trace>
  <inkml:trace contextRef="#ctx0" brushRef="#br0" timeOffset="-156470.91">16631 13293 651 0,'-3'-3'102'0,"0"3"-63"16,3 0 34-16,0 0-1 15,0 0-27-15,0 0-18 16,0 0 4-16,0 0 1 16,0 0-5-16,-3 0-13 15,-8 7-7-15,-1 12 5 16,-2 8 40-16,-6 9-33 15,4 3-11-15,1 2 4 16,4 5-1-16,5 0-3 16,5-2-6-16,1 1 1 0,0-6 1 15,0-5-2-15,0-7 6 16,0-5-6-16,0-8-2 16,0-8 7-16,0 0-3 15,0-5 0-15,0-1-2 16,0 0 2-16,0 0 1 15,0 0 3-15,0 0-7 16,0 0 4-16,0 0-5 16,0 2-18-16,-2 12-78 15,-11-7-138-15,-6 3-490 16</inkml:trace>
  <inkml:trace contextRef="#ctx0" brushRef="#br0" timeOffset="-155730.12">16488 14291 691 0,'0'0'12'0,"0"0"-11"16,0 0 27-16,0 0-5 15,0 0-19-15,0 0 6 16,-69 23 14-16,44-7 6 16,-4 8-2-16,1 5-2 15,0 1 14-15,2-1-12 16,10 4-2-16,0-3-9 16,8 1-10-16,8-6 0 15,0 1 0-15,8-2-1 16,17-7 5-16,8-8-3 15,10-4 1-15,8-5-4 16,1 0-2-16,-3-8-1 16,-7-11-2-16,-6-4-1 0,-14-1 1 15,-4-5 7-15,-12-1-7 16,-3-4-1-16,-3 5-10 16,-3-1 3-16,-14 5 7 15,1 8 1-15,-6 0-5 16,-2 4 5-16,-5 6 0 15,-3 3-2-15,-10 4 1 16,-4 0-3-16,-5 0 1 16,2 17-72-16,0 4-65 15,4-6-149-15</inkml:trace>
  <inkml:trace contextRef="#ctx0" brushRef="#br0" timeOffset="-154099.1">16374 15678 434 0,'0'0'219'16,"0"0"-205"-16,0 0 33 15,0 0 16-15,0 0-24 0,0 0-27 16,0 0-12 0,0-26 0-16,-7 26-3 0,-5 0-2 15,-8 2 5-15,-3 9 1 16,-7 5 13-16,-1 7 4 16,-2 7-1-16,1 4 2 15,3 2 1-15,5 3-3 16,6-1-1-16,6 4-1 15,10-6-11-15,2-3-3 16,11-6 6-16,15-10-6 16,12-9 3-16,4-8-4 15,7 0-3-15,3-13 3 16,-6-11 5-16,-5-5-4 16,-4-11-1-16,-15 1 3 0,-5-1-2 15,-8 1 0-15,-9 6-1 16,0 9-3-16,-14 6 1 15,-11 7-1-15,-10 4-4 16,-9 7-4-16,-7 0-53 16,-7 14-12-16,0 8-39 15,5 12-167-15</inkml:trace>
  <inkml:trace contextRef="#ctx0" brushRef="#br0" timeOffset="-153524.15">16127 16623 778 0,'0'0'9'16,"0"0"-4"-16,0 0-5 15,0 0 0-15,0 0 23 16,0 0 30-16,-38 89-20 16,21-56-2-16,1 5-18 15,2 3 1-15,8-5-4 16,0-2 3-16,6-4 5 16,0-4-16-16,0-3 1 15,9-9 1-15,7-4 1 16,8-8 1-16,12-2 14 15,6-4-10-15,7-16-10 16,-4-5 0-16,-7-6-3 16,-12-5-1-16,-9-7-6 0,-11 1 0 15,-6 6-8-15,0 3 10 16,-15 10 8-16,-8 7 11 16,-10 2-11-16,-6 8 0 15,-6 2-4-15,-1 4 3 16,-6 4-2-16,0 13-104 15,4 5-162-15</inkml:trace>
  <inkml:trace contextRef="#ctx0" brushRef="#br0" timeOffset="-149113.75">13945 13494 648 0,'0'0'8'16,"0"0"-7"-16,0 0 48 16,0 0 22-16,0 0-49 15,0 0-20-15,-45 0-2 16,15 0-2-16,-9 11 2 0,-13 6-2 16,-3-2 2-16,0 2 0 15,3-3 4-15,13-4-3 16,12-5 0-16,9-5-2 15,6 0 0-15,7 0 1 16,5 0 1-16,0 0 0 16,0 0 0-16,0 0-2 15,14 4 2-15,4 4 0 16,-1 4 2-16,6-2-3 16,-7 6 1-16,4-3 3 0,-2 4-2 15,6 0 0 1,4 2 1-16,5-5-2 15,10-4 4-15,-1-3-5 16,7-2-3-16,-4 3-38 0,-9-3-89 16,-14 2-208-16</inkml:trace>
  <inkml:trace contextRef="#ctx0" brushRef="#br0" timeOffset="-148530.18">13773 13637 633 0,'0'0'16'15,"0"0"-15"-15,0 0-1 16,0 0 10-16,0 0 9 16,0 0-7-16,175 6-1 15,-117-6 1-15,0 0-11 16,0 0 4-16,-1 3-5 0,-8-3 0 15,-4 4 0 1,1-4 0-16,-1 3 0 0,1-3 0 16,-1 0 2-16,4 0-2 15,-1 0 0-15,4 0 0 16,-3 0-4-16,6-3 3 16,-6-1 1-16,0 1 0 15,-8 0-6-15,-11 3 4 16,-10-3 2-16,-8 3-1 15,-2 0 1-15,-6 0 0 16,-1-3 1-16,0 3-1 16,3-5 0-16,0 5 0 15,12-3 1-15,0 1-1 16,4 1 0-16,2 1 0 16,-4 0 1-16,-4 0-1 15,-7 0-19-15,-6 0-28 0,-3 1-24 16,-3 4-69-16,-15 3 27 15</inkml:trace>
  <inkml:trace contextRef="#ctx0" brushRef="#br0" timeOffset="-148122.58">14653 13498 485 0,'0'0'88'0,"0"0"-88"16,0 0-39-16,0 0 39 16,0 0 27-16,0 0 4 15,51 36 1-15,-21-26-1 16,1-3-17-16,6-4-5 15,2 4-3-15,-3-3-1 16,-7 2-5-16,0 1 0 16,-13-2 0-16,-5-1-2 15,-11 4 0-15,0 0-16 0,0-2 17 16,-18 9 1 0,-3 4 14-16,-9 5 8 0,-3-4 9 15,1 2-7-15,4-2-3 16,2-1-7-16,-1 2-14 15,-3 1 0-15,2 2 0 16,-2-5-162-16,1-4-442 16</inkml:trace>
  <inkml:trace contextRef="#ctx0" brushRef="#br0" timeOffset="-147382.24">13591 14674 558 0,'0'0'101'15,"0"0"-101"-15,0 0-4 16,0 0 4-16,0 0 2 16,0 0-1-16,0 0 0 15,-166 53 6 1,117-30-7-16,3-7 4 0,7 4-3 16,5-9 9-16,7-1 0 15,11-2 7-15,7-4-7 16,5-1 1-16,4 1-8 15,0-1 1-15,0 4-3 16,10 6 3-16,3 1 3 16,3 5 4-16,4-5 6 15,2 1 6-15,-5 2-18 16,5-3-2-16,5 5-2 0,1-3 1 16,11 1 0-16,3 0 2 15,7-3-4-15,0-8 5 16,-1 0-5-16,-5-2-5 15,-10-4-32-15,-9 0-66 16,-9 0-143-16</inkml:trace>
  <inkml:trace contextRef="#ctx0" brushRef="#br0" timeOffset="-146894.15">13487 14908 453 0,'0'0'128'16,"0"0"-122"-16,0 0 21 16,0 0 37-16,0 0-43 15,0 0-13-15,377-36-5 16,-299 36-2-16,3-3-1 0,0 0 0 16,0 3 0-1,-4-4 0-15,5 0 3 0,-1-2-3 16,-2 0 0-16,-9-1 0 15,-7 0-3-15,-5-3-9 16,-6 0-10-16,-7 0-5 16,-5 3 5-16,-7 2-6 15,-9 1 10-15,0 1 16 16,-8 0 0-16,-3 0 2 16,-1 3-3-16,-4 0 2 15,-5 0-11-15,-3 0-9 16,0 0-6-16,0 0-25 0,-6 0-6 15,-14 0-72-15</inkml:trace>
  <inkml:trace contextRef="#ctx0" brushRef="#br0" timeOffset="-146452.09">14720 14615 197 0,'0'0'683'15,"0"0"-681"-15,0 0-2 16,0 0 0-16,0 0-3 15,0 0-14-15,4-14 5 16,19 21 12-16,-1 0 0 16,4 3 2-16,1-3-1 15,-5 1 0-15,-1-1-1 16,-6 0 1-16,-6 1-2 16,-1 0-2-16,-3-2-10 15,-5 5-4-15,0-2 4 16,0 6 6-16,-2-3 7 15,-9 5-4-15,-1 3 4 16,-8 0 0-16,4 0 2 0,0 2 0 16,-1 2-2-16,4-1 2 15,1 0-2-15,-8 3 0 16,1-3-66-16,-10-2-331 16</inkml:trace>
  <inkml:trace contextRef="#ctx0" brushRef="#br0" timeOffset="-145678.03">13288 15863 317 0,'0'0'119'15,"0"0"-14"-15,0 0 9 0,0 0-38 16,0 0 0 0,0 0-16-16,14-6-26 0,-14 6-9 15,0 0-14-15,-13 0-10 16,-10 9-1-16,-16 8 4 15,-10 6-4-15,1 1 5 16,-1 4-4-16,7 0-1 16,8-8 0-16,7 0 2 15,6-8-2-15,12-4 1 16,5-3-1-16,4-2-6 16,0-1 6-16,0 3-6 15,10 2 6-15,5 6 3 16,6 1 10-16,1-2-12 15,1 4 0-15,0-2 2 0,6-1-1 16,4-1-1-16,10-4 3 16,2-1-4-16,7 0-6 15,0-1-17-15,-7-2-5 16,-6 1-2-16,-8 0-13 16,-10 0-25-16,-9-1-15 15,-12 3-111-15</inkml:trace>
  <inkml:trace contextRef="#ctx0" brushRef="#br0" timeOffset="-145212.98">13217 16095 489 0,'0'0'53'16,"0"0"-44"-16,0 0 112 16,0 0-64-16,0 0-30 15,0 0-14-15,325-20-4 16,-246 15-8-16,-2-1 2 0,-2 0-3 15,-5-4 0-15,-1 3 0 16,0-3 0-16,2-4-5 16,-3 2 3-16,0-1-5 15,-3-1 1-15,1 2 3 16,-2-4-1-16,-5 4-7 16,-3 4-1-16,-19 1 6 15,-10 3 5-15,-11 1 1 16,-2 3 0-16,-8-3 4 15,0 3 5-15,-3 0-7 16,3 0-2-16,-1 0 1 16,0 0-2-16,-2 0-7 15,-3 3-89-15,0 4-64 16,0-2-122-16</inkml:trace>
  <inkml:trace contextRef="#ctx0" brushRef="#br0" timeOffset="-144823.85">14347 15768 348 0,'0'0'252'0,"0"0"-252"0,0 0-19 16,0 0 19-16,0 0 31 16,0 0-5-16,108 19-7 15,-62-19-9-15,-4 3-8 16,-5 1 5-16,-4 2-6 16,-6-2 0-16,-8 5-1 15,-12-6 0-15,-2 5-2 16,-4 1 2-16,-1 8 1 15,0-1 10-15,-4 6-5 16,-8 6-1-16,-4-2 0 16,-3 7-3-16,2-2 0 15,-9 4 0-15,0-1-2 16,-7-5 0-16,-8 4-32 16,-2-3-137-16</inkml:trace>
  <inkml:trace contextRef="#ctx0" brushRef="#br0" timeOffset="-144052.28">13412 16692 521 0,'0'0'7'15,"0"0"0"-15,0 0 11 16,0 0 18-16,0 0-25 16,0 0-3-16,-120 96 1 15,79-73-9-15,-12 1 0 16,0-2 6-16,1-5 31 15,4-3-4-15,5 1-2 0,2-1-17 16,9 2-1-16,5-2-5 16,8 0-4-16,6-5 3 15,9-2-5-15,4-1 0 16,0-3-2-16,0-3 4 16,0 4 7-16,14-2 9 15,5 1-1-15,-4 1-4 16,6 3-5-16,-5 2-4 15,3 2-5-15,10 2 2 16,4 0-2-16,7 0 4 16,11 1-3-16,1-4-1 15,3-1 3-15,-3-3-4 16,-7-2-3-16,-12-1-27 0,-11 1-12 16,-5-1-27-1,-10-3-51-15,-7 0-224 0</inkml:trace>
  <inkml:trace contextRef="#ctx0" brushRef="#br0" timeOffset="-143534.18">13072 16986 559 0,'0'0'5'15,"0"0"36"-15,0 0 75 16,0 0-57-16,0 0-22 16,0 0-7-16,331-13-7 15,-244 6-12-15,1-1-11 16,6 3 4-16,-6-2-4 15,-2-3 0-15,-4 1 0 16,-7-5-14-16,-11 4 13 16,-4 1 0-16,-11-2-5 15,-7 6 5-15,-4 1 0 16,-5 1 2-16,-6 1-1 16,-6 2 0-16,0 0 0 0,-5 0 1 15,-7 0-1-15,-2 0-1 16,-1 0 0-16,5 0 0 15,-2 0 1-15,6 0 0 16,9 0 2-16,1 0-2 16,5 0-1-16,-5 5-2 15,-1-2 1-15,-3-1-2 16,-3 2-3-16,-9-4-12 16,-3 3-11-16,-6-3 2 15,0 3-46-15,0 2-55 0,0-2 52 16,-6-2-128-1</inkml:trace>
  <inkml:trace contextRef="#ctx0" brushRef="#br0" timeOffset="-143141.84">14351 16692 834 0,'0'0'25'0,"0"0"-23"15,0 0 34 1,0 0-21-16,0 0-15 0,0 0 0 16,36 0 14-16,-1 3 2 15,7 4-8-15,4 0-1 16,-4 0-6-16,-5 3 0 15,-9-3-1-15,-11 4-4 16,-11-3-11-16,-3 3 10 16,-3 5-11-16,0-1 7 15,-16 6 8-15,-7 1 1 16,-3 2 2-16,0 3-1 16,-4 2-1-16,0 1 2 15,6-2-1-15,-3 2-1 16,5-2 0-16,-5-2 0 0,-1-6-19 15,-2-5-149 1</inkml:trace>
  <inkml:trace contextRef="#ctx0" brushRef="#br0" timeOffset="-142183.08">18543 14961 898 0,'0'0'80'15,"0"0"-80"-15,0 0 17 16,0 0 16-16,0 0-20 16,0 0-11-16,36 23 7 15,3-16 11-15,10-1-7 16,-3 1-12-16,0 0-2 16,-5-1-36-16,-13 2-120 0,-10-8-266 15</inkml:trace>
  <inkml:trace contextRef="#ctx0" brushRef="#br0" timeOffset="-141978.28">18449 15229 588 0,'0'0'114'0,"0"0"-113"16,0 0-1-16,0 0 41 15,0 0-15-15,0 0 40 16,111 7-22-16,-40-7-36 16,10-4-8-16,-6-9-156 15</inkml:trace>
  <inkml:trace contextRef="#ctx0" brushRef="#br0" timeOffset="-139259.09">19911 14750 739 0,'0'0'24'16,"0"0"12"0,0 0 28-16,0 0-24 0,0 0-8 15,0 0-2-15,0 0-2 16,0-10-17-16,-6 24-6 16,-6 15-5-16,6 10 21 15,4 5-7-15,2-5-8 16,14-3-3-16,11-12 2 15,7-5 0-15,8-9-5 16,-1-10-2-16,2 0 1 16,1-10-5-16,-6-16-3 15,-6-4 7-15,-11-6 1 16,-7 2-3-16,-7 2-8 0,-5 6 0 16,0 6 7-1,0 6 2-15,0 11 3 0,-4 0 0 16,4 3 0-16,0 0 0 15,-1 0-4-15,-2 6-16 16,-2 14 7-16,2 6 13 16,2 8-1-16,1 3 0 15,0 2 1-15,0 1 0 16,4-1 2-16,5 4-2 16,4-4 10-16,-2 2 1 15,1 1-5-15,2 1 0 16,-2 3-2-16,-6-3-3 0,-2 0 0 15,-4-1 2 1,0 1-5-16,-6-2 2 0,-16-4 0 16,-5-2 2-16,-6-8 0 15,-1-5-1-15,3-5 22 16,-1-7 30-16,5-7-9 16,5-3-6-16,6 0-2 15,-1 0-20-15,4-19-5 16,7-1-11-16,3-16 0 15,3-5-81-15,13-3-105 16,19-6-352-16</inkml:trace>
  <inkml:trace contextRef="#ctx0" brushRef="#br0" timeOffset="-137788.72">20785 14452 375 0,'0'0'477'0,"0"0"-471"16,0 0-2-16,0 0 27 16,0 0-31-16,0 0-2 15,-52-5-8-15,25 34 10 16,-5 17 11-16,0 10 14 0,5 11-2 15,9 6 15-15,1 9-19 16,13 1 16-16,4-1-14 16,0-6-10-16,21-10-4 15,4-7 3-15,7-9-6 16,1-8 5-16,0-9-9 16,2-5 0-16,1-9-10 15,4-6-58-15,5-13-136 16,-3 0-396-16</inkml:trace>
  <inkml:trace contextRef="#ctx0" brushRef="#br0" timeOffset="-136986.91">20924 15229 605 0,'0'0'0'15,"0"0"-9"-15,0 0 9 0,0 0 13 16,0 0 24-16,0 0 3 16,10 22 5-16,-9-22 3 15,2 0 19-15,2 0-3 16,2 0-9-16,10 0-20 16,1-6-17-16,6-1-18 15,-2-2 0-15,-2 1 5 16,-3-1-3-16,-6 4-1 15,-3-1 0-15,-6 6 2 16,-2-2 8-16,0-1 13 16,1 3-8-16,2-6-5 15,4-2-7-15,-1-4-3 16,4-5 1-16,-1 1-2 0,-2 2 0 16,3 0 1-16,-3 5-1 15,-4 4 3-15,-2 3-2 16,1-4-1-16,1 2 1 15,0-3 0-15,0-3-1 16,1-5 0-16,3-9 2 16,-1-5-2-16,0-11-3 15,1-16 2-15,-4-13-7 16,0-7 8-16,0-10-1 16,-1 2 1-16,1 6-5 15,-1 8 0-15,-1 7 4 16,-1 11-4-16,0 12 3 15,0 11 0-15,0 5-2 16,0 8 4-16,0 10-1 0,-3 1 1 16,2 5-3-16,-3 0-7 15,-2 11-3-15,-8 22 3 16,-4 16 4-16,2 20 6 16,1 7-1-16,7 11-2 15,5-1 3-15,3 6 0 16,0-4 4-16,0-4-5 15,9-8 1-15,11-13 0 16,2-11-1-16,4-10-77 16,5-11-93-16,0-12-185 15</inkml:trace>
  <inkml:trace contextRef="#ctx0" brushRef="#br0" timeOffset="-136612.47">21564 14770 824 0,'0'0'3'16,"0"0"4"-16,0 0-4 15,0 0 18-15,0 0 3 16,0 0 20-16,-185 166-12 15,166-127-1-15,8-6-16 0,8 0-2 16,3-6-10-16,0-5 2 16,14-5-4-16,9-4 6 15,7-10-7-15,1-3-5 16,1 0-4-16,-4-11-10 16,-6-11 17-16,-6-7-2 15,-5-7 2-15,-3-5 2 16,-8-2-11-16,0 7-9 15,-3 6-26-15,-10 13 29 16,2 8 8-16,-1 9-35 16,-5 0-91-16,4 3-294 15</inkml:trace>
  <inkml:trace contextRef="#ctx0" brushRef="#br0" timeOffset="-136027.45">21784 14757 867 0,'0'0'3'0,"0"0"5"15,0 0-6-15,0 0 17 16,0 0 13-16,0 0 17 0,-168 134-32 15,159-100-3 1,9-4-9-16,6-1 4 0,23-5-8 16,12-12-1-16,9-4-5 15,2-8-18-15,0-1-29 16,-11-18 11-16,-5-7 19 16,-11-4 11-16,-10-1 11 15,-12-2-2-15,-3 7-3 16,-7 3 5-16,-8 9 5 15,-5 4 3-15,6 7 2 16,3 3-10-16,4 0-5 16,-1 10 0-16,5 14 5 0,3 9 14 15,0 4 19 1,0-1 9-16,4 0-9 16,9 3-8-16,-4-3-4 0,1 4-8 15,-3 3-7-15,-1 3 2 16,-4 0-7-16,-2 4 2 15,0 3-2-15,-11 3-1 16,-11 5 0-16,-8-3-3 16,-6 2-3-16,-6-11-39 15,-2-9 45-15,4-17 1 16,2-7 0-16,6-12 32 16,6-4 9-16,4-4-10 15,3-19-9-15,5-9-23 0,9-12-17 16,5-9-110-1,5-7-327-15</inkml:trace>
  <inkml:trace contextRef="#ctx0" brushRef="#br0" timeOffset="-134412.62">22242 14760 685 0,'0'0'0'0,"0"0"-44"16,0 0 40-16,0 0 3 15,0 0-1-15,0 0 2 16,121-118 2-16,-108 80 2 16,1-5 8-16,-5-6 10 15,-5 3-7-15,-1-4-12 16,-3 0-1-16,0 4 5 15,0 3-6-15,0 14-1 16,0 10 1-16,0 11 7 16,0 8 25-16,0 0-33 15,-3 20-11-15,-1 19 9 16,1 22 2-16,3 14 3 0,0 9 9 16,0 3 26-16,0 2-13 15,0 1-7-15,0-10-8 16,0-8-3-16,0-13-7 15,0-16 2-15,0-12-2 16,0-12 0-16,0-13 1 16,0-4 2-16,0-2 0 15,-3 0 20-15,3-15 40 16,0-11-55-16,-3-7-8 16,3-6-1-16,0-5-24 15,0 2-16-15,7-1 15 16,7 9-2-16,6 5 6 15,4 13 1-15,-1 5 12 0,2 5 7 16,-3 6 2-16,-1 0-4 16,-3 17 4-16,-1 9 9 15,-7 10-2-15,-4 7 17 16,-4 3-11-16,-2 1 13 16,0-1-13-16,0 1-5 15,0 0-8-15,0-2-36 16,0-9-153-16</inkml:trace>
  <inkml:trace contextRef="#ctx0" brushRef="#br0" timeOffset="-133485.12">22948 14975 605 0,'0'0'171'0,"0"0"-171"0,0 0-4 15,0 0 4-15,0 0 5 16,0 0 14-16,0 0 3 16,-156 118 5-16,136-91-11 15,3-1 37-15,4 0-31 16,5 1 0-16,4-5-1 15,4-2-8-15,0-3 0 16,1-5 1-16,17 0-5 16,9-3 1-16,5-5-1 15,2-1-9-15,-2-3-1 16,-4 0-8-16,-8-13 0 16,-2-3 9-16,-7-2 3 0,-2-4 0 15,-4-6-3-15,-3-1-2 16,-2 0-19-16,0 2-1 15,0 1 4-15,0 9 0 16,0 5 18-16,0 2 0 16,-4 3 0-16,-1 0 0 15,2 7 0-15,0-3 0 16,-1 0 0-16,4 3 0 16,-3-3 0-16,3 3 0 15,0 0 2-15,0 0-1 16,0 0-1-16,0 0 2 15,0 0-1-15,0 0 3 0,0 0-4 16,0 0 2-16,0 0 3 16,0 0-5-16,0 0 2 15,0 0-2-15,0 0 0 16,0 0 0-16,0 0 2 16,0 0 1-16,0 0-3 15,0 0-6-15,0 0 6 16,0 0 0-16,-4 0 3 15,4 0-3-15,0 0-3 16,0 0 3-16,0 0 0 16,0 0 3-16,0 0-3 15,0 0 0-15,0 0-4 16,0 0 4-16,0 0-1 0,0 0 2 16,0 0-2-16,0 0 0 15,0 0 0-15,0 0 1 16,0 0-18-16,0 0-9 15,0 0-12-15,0 0-34 16,0 3-27-16,0 3-18 16,4 1-93-16,-4-3-29 15</inkml:trace>
  <inkml:trace contextRef="#ctx0" brushRef="#br0" timeOffset="-132808.89">22756 15025 537 0,'0'0'333'0,"0"0"-333"16,0 0-9-16,0 0 9 0,0 0 4 15,0 0 2-15,-16 128 1 16,16-99 12-16,0 1-2 16,0-9-9-16,11-3 7 15,4-1 0-15,2-6-8 16,5-2 1-16,4-9 1 15,1 0-9-15,0 0-4 16,-3-3-7-16,-5-17 8 16,1-2 1-16,-8-2-1 15,-2-3-3-15,-6-2-4 16,-1 9-21-16,-3 0 24 16,0 6 7-16,0 11 20 15,0 0 0-15,0 3 0 16,0 0-20-16,0 0 0 15,0 6-20-15,0 14 19 0,0 8 1 16,0 5 4 0,0-4 7-16,0 0-9 0,9-5 5 15,5-5-7-15,-1-5-2 16,5-11 2-16,0-3-8 16,3 0 6-16,3-3 4 15,-3-17-2-15,1-3 1 16,-3-3 15-16,-4-9 1 15,-1-3 5-15,-5 0-14 16,-3-1-8-16,-5 4-3 16,-1 1-2-16,0 5 5 15,-4 8 3-15,-5 9-3 0,0 4-8 16,-6 6-5-16,0 2-57 16,-4 0-51-16,-2 0-112 15</inkml:trace>
  <inkml:trace contextRef="#ctx0" brushRef="#br0" timeOffset="-132247.33">23418 14416 736 0,'0'0'12'0,"0"0"17"0,0 0 28 16,0 0-44-16,0 0 7 15,0 0 14-15,13-11 3 16,8 11-29-16,3 3 1 15,4 11 6-15,-1 6-9 16,-2 4-2-16,-4 5-3 16,-4 8 0-16,-3-1 0 15,-3 4-1-15,-2 3 1 16,-4 7-1-16,-5-5-1 16,0 2-9-16,-2-8-21 15,-16-9-18-15,-8-6 12 16,0-11 25-16,-4-7 2 15,2-3 6-15,2-3-25 0,8 0-26 16,11-17-91-16,7-5-332 16</inkml:trace>
  <inkml:trace contextRef="#ctx0" brushRef="#br0" timeOffset="-131986.15">23817 14545 553 0,'0'0'104'16,"0"0"-101"-16,0 0 58 15,0 0-26-15,0 0 9 0,0 0 10 16,-106 10-8 0,80 10-4-16,-4 6 1 0,4 10-8 15,5 1 2-15,7 2-22 16,6 5-6-16,8 1 2 15,0-4-8-15,11-1 2 16,15-5-5-16,12-8-29 16,8-11-139-16,3-10-141 15</inkml:trace>
  <inkml:trace contextRef="#ctx0" brushRef="#br0" timeOffset="-131180.15">24008 14151 846 0,'0'0'17'0,"0"0"-13"16,0 0-1 0,0 0 14-16,0 0 16 0,0 0-8 15,224 121-11-15,-190-73 4 16,-5 3-7-16,-10 8 6 15,-9 3-2-15,-10 4 7 16,0 4-3-16,-13 0-6 16,-14 2-12-16,-4-1 3 15,-4-1-5-15,-1-10 1 16,0-11-9-16,-6-6-47 16,-2-6-56-16,-3-11-59 15,-1-6-290-15</inkml:trace>
  <inkml:trace contextRef="#ctx0" brushRef="#br0" timeOffset="-130049.14">24699 14730 596 0,'0'0'70'16,"0"0"-65"-16,0 0 19 0,0 0 6 15,0 0-10-15,0 0 21 16,0 0 7-16,0 0-3 16,0 0 12-16,0 0-11 15,0 0-4-15,24 0-19 16,20 0-5-16,16 0 11 15,12 0-19-15,0 0-10 16,-4 0 2-16,-9 0-2 16,-9 0 3-16,-9 0-2 15,-14 0 0-15,-12 0-1 16,-9 0 0-16,-6 0 1 16,0 0-1-16,0 3-19 15,-9-3-107-15,-13 0-185 16</inkml:trace>
  <inkml:trace contextRef="#ctx0" brushRef="#br0" timeOffset="-129806.58">24958 14516 921 0,'0'0'122'16,"0"0"-115"-16,0 0 6 15,0 0-13-15,0 0-3 16,0 0 3-16,20 79 28 0,-10-34-11 16,2 8-2-1,-2 8-1-15,3 0-9 0,0 3-4 16,0-5-1-16,2-9-22 16,-1-7-95-16,3-13-191 15</inkml:trace>
  <inkml:trace contextRef="#ctx0" brushRef="#br0" timeOffset="-129436.33">25804 14450 892 0,'0'0'100'0,"0"0"-98"16,0 0 5-16,0 0-7 15,0 0-13-15,0 0 13 16,-3 64 17-16,3-16 6 15,-2 10 4-15,2 6 2 16,0 2 9-16,0-1-26 16,0-5-4-16,0-7-6 0,0-14-2 15,0-8 4-15,0-9-4 16,0-1-9-16,7-8-27 16,2-4-96-16,2-6-155 15</inkml:trace>
  <inkml:trace contextRef="#ctx0" brushRef="#br0" timeOffset="-129155.02">25997 14790 956 0,'0'0'38'0,"0"0"-38"16,0 0 8-16,0 0-4 16,0 0 3-16,0 0-4 15,157 0-3-15,-122 0 2 16,-2 3 1-16,-8-3-1 16,-9 2 1-16,-4-2-2 15,-6 0-1-15,-4 0-6 16,-2 0-112-16,0 0-281 15</inkml:trace>
  <inkml:trace contextRef="#ctx0" brushRef="#br0" timeOffset="-128565.18">26629 14459 937 0,'0'0'30'16,"0"0"-25"-16,0 0 11 16,0 0-15-16,0 0-1 15,0 0 2-15,-60 55-2 16,47-18 1-16,7-4 2 0,6 3 2 15,0-6-4 1,15-6 6-16,13-7 1 0,5-4-7 16,3-10 11-16,2-3-12 15,-2 0-1-15,-2-20 0 16,2-3-7-16,-1-4 3 16,-5 2-6-16,-8 0 4 15,-10 3 6-15,-9 2-3 16,-3 4 4-16,0 6 0 15,0 3 9-15,-2 4-1 16,1 3-4-16,-2 0-1 16,1 0 1-16,-1 3-4 0,0 17 0 15,2 6 7 1,1 7 4-16,0 4-1 0,-2-1-4 16,1 7-6-16,-1 0 11 15,2 2-5-15,0 1-5 16,0 1 7-16,-1-5-8 15,-2 3 1-15,-3-6-1 16,0-2-2-16,0-1-1 16,-2 0 3-16,1-6-17 15,-3-1-5-15,2-4-24 16,1-6-44-16,-2-4-11 16,0-8-70-16,0-7-161 15</inkml:trace>
  <inkml:trace contextRef="#ctx0" brushRef="#br0" timeOffset="-128211.95">27303 14251 784 0,'0'0'58'0,"0"0"-47"0,0 0-11 16,0 0 32-16,0 0-15 16,0 0-8-16,149 201-5 15,-116-144 2-15,-3 4-3 16,-9 3 1-16,-11 3 19 15,-7-2 7-15,-3-2-20 16,-10-1 0-16,-15-3-8 16,-4-5-2-16,-5-7-18 15,-4-8-96-15,0-9-29 16,-5-6-205-16</inkml:trace>
  <inkml:trace contextRef="#ctx0" brushRef="#br0" timeOffset="-127608.33">25539 14234 450 0,'0'0'94'0,"0"0"-92"0,0 0-2 16,0 0 12-1,0 0 8-15,0 0 10 0,11 130 3 16,-11-101 13-16,-3 8-2 16,-5-1-4-16,-3 7 6 15,2 1-19-15,-1 4 8 16,1 2-3-16,4 6-9 16,4 3-7-16,1 4-8 15,0 0 6-15,7 3 5 16,12-10-10-16,7 0-1 15,7-2-7-15,7-2 7 16,9-7-8-16,11-8-46 16,2-13-148-16,-6-11-503 15</inkml:trace>
  <inkml:trace contextRef="#ctx0" brushRef="#br0" timeOffset="-109168.93">28040 14397 378 0,'1'-1'69'16,"1"1"-14"-16,-2-3 5 16,1 3-8-16,-1 0-1 15,2-2 7-15,-2 2 1 16,0 0-9-16,0 0-20 15,0-2-16-15,0 2-14 16,0 0 1-16,0 0 3 16,0 0-4-16,0 0 0 0,0 0-3 15,0 0-2-15,0 0 0 16,0 0-4-16,0 0 8 16,0 0-3-16,0 0 4 15,0 0 4-15,0 0-2 16,0 0 3-16,0 0 11 15,0 0-4-15,0-3 2 16,0 3-6-16,0-3 4 16,0-1-12-16,0 1 0 15,1 1 0-15,-1 2 1 16,2-3-1-16,-2 3 0 16,0 0 0-16,1 0 2 0,-1 0 6 15,0 0-8-15,0 0 1 16,0 0-3-1,0 0 5-15,0 0-3 16,0 0 1-16,0 0-2 0,0 0 2 16,0 0 7-16,0 0 1 15,0 0-5-15,0 0-1 16,0 0-3-16,0 0-9 16,0 0-69-16,0 0-46 15,0 0-103-15,-6 0-90 16</inkml:trace>
  <inkml:trace contextRef="#ctx0" brushRef="#br0" timeOffset="-108706.8">28104 14314 492 0,'0'0'61'0,"0"0"-28"16,0 0 39-16,0 0-6 16,0 0-13-16,0 0-19 15,9-14 6-15,-9 14-3 16,0 0-13-16,0 0-9 16,0 0 3-16,0 0-13 15,0 0 0-15,0 0-3 16,0 0 3-16,-3 0 0 0,-9 0-3 15,-6 10 1-15,-9 4 4 16,-1 9-1-16,-2 6-2 16,0 5-1-16,1 6 2 15,0 5-5-15,5 1 7 16,0 4-5-16,5-4-2 16,4 5 2-16,2 4 1 15,4 4 4-15,3 2 12 16,3-2-9-16,3-6 0 15,0-8-7-15,3-7 2 16,15-6-5-16,4-5 2 16,2-4-2-16,1-6 0 0,-1-8-23 15,0-2-21-15,1-7-76 16,1 0-64-16</inkml:trace>
  <inkml:trace contextRef="#ctx0" brushRef="#br0" timeOffset="-107978.58">28524 14584 810 0,'0'0'7'15,"0"0"-7"1,0 0-2-16,0 0-2 0,0 0 1 16,0 0-3-16,-4 17 6 15,-8 12 0-15,0 11 23 16,-4 10 33-16,1 10-25 16,0 6 8-16,2-1-11 15,-2-1-15-15,4-14-9 16,-1-9 0-16,4-4-3 15,3-11 3-15,0-5-4 16,5-9-1-16,0-2-1 16,0-3-45-16,0-4-81 15,6-3-168-15</inkml:trace>
  <inkml:trace contextRef="#ctx0" brushRef="#br0" timeOffset="-107727.99">28629 14936 380 0,'0'0'516'0,"0"0"-516"16,0 0-4-16,0 0 4 0,0 0 6 15,0 0-3-15,142 61 3 16,-102-50 2-1,-1-5-7-15,-1-2 3 16,-5 3-3-16,-4-5-2 16,-7-1-13-16,-6-1-106 0,-5 0-185 15</inkml:trace>
  <inkml:trace contextRef="#ctx0" brushRef="#br0" timeOffset="-106855.15">29099 14991 628 0,'0'0'2'15,"0"0"1"-15,0 0 19 16,0 0 5-16,0 0 12 16,0 0-6-16,65 60 5 15,-29-60-21-15,2-4-8 16,3-23-1-16,-2-9-7 16,1-18-1-16,1-10-4 15,2-12-2-15,-1-6-23 16,-1 2 1-16,-5-3 0 0,-11 10 18 15,-11 6-13-15,-8 21 23 16,-4 17 8-16,-2 15 24 16,0 12-22-16,0 2-10 15,0 23-6-15,-9 20 6 16,-1 16 6-16,6 21 21 16,0 9 7-16,-2 10-1 15,-3-1-20-15,-9-2 1 16,-3-10-7-16,-3-12-5 15,2-19-1-15,2-12 1 16,4-10-2-16,4-9 0 16,0-11-3-16,8-6-4 15,-1-5 4-15,4-2 3 16,1 0 0-16,0-2 0 0,0-13 3 16,0-7-3-16,12-11-14 15,5-4-12-15,6-9-7 16,2-3-18-16,2 2-6 15,2 2 12-15,-3 14 41 16,-3 11 4-16,-1 8 15 16,-6 8 9-16,1 4-10 15,-2 0-6-15,-2 4 7 16,-2 8-5-16,-2 5-1 16,-5 0-7-16,2-1 5 15,-6 1-5-15,0 0-2 0,0 2 8 16,0-2-2-1,-4 0 1-15,-4 2 3 0,2 0 3 16,-2 1-1 0,4 0-4-16,-2-3 1 0,3-3-3 15,3-5 0-15,-1-2-6 16,1-3 5-16,0-4-4 16,0 0 1-16,0 0 7 15,0 0 6-15,0 0-1 16,0 0-5-16,0 0-7 15,0 0-2-15,0 0-3 16,0 0 3-16,0 0-29 0,0 0-38 16,0 0-33-1,0 0-233-15</inkml:trace>
  <inkml:trace contextRef="#ctx0" brushRef="#br0" timeOffset="-105700.2">27316 15308 585 0,'0'0'35'15,"0"0"-19"-15,0 0 39 0,0 0-25 16,0 0-18-16,0 0 15 16,114 7 0-16,-96-7-6 15,3-3 13-15,1-7 5 16,-1-7 1-16,1-3 10 15,0-7-18-15,4-4 2 16,2-14-18-16,5-10-10 16,6-8-2-16,3-10-4 15,4-10 0-15,-3-3-2 16,0 2 2-16,-4 0 0 16,-3 5 0-16,-3 3-6 15,-8 7 5-15,-4 9 0 0,-9 17 1 16,-4 11-1-16,-5 15 2 15,-1 7-4-15,-2 7-4 16,0 3-6-16,-4 0-9 16,-14 6 14-16,-7 15 2 15,-5 8 6-15,-5 17 0 16,1 7 2-16,-3 13-2 16,-3 7-1-16,2 3 1 15,1 0 2-15,3 6-2 16,2-3 0-16,7-6 9 15,4-7-8-15,8-9 0 16,6-5 0-16,3-6 2 16,4-2-2-16,0-8-1 15,11-7-4-15,4-4-17 16,2-3-74-16,2-6-50 0,0-12-226 16</inkml:trace>
  <inkml:trace contextRef="#ctx0" brushRef="#br0" timeOffset="-105220.13">27825 15172 170 0,'0'0'202'0,"0"0"-202"16,0 0 0-16,0 0 37 16,0 0 34-16,0 0 10 15,-79 0-20-15,67 10-11 16,-1 7-19-16,2 3 11 16,4 4-15-16,-1 3-3 15,5 1-9-15,3-1-1 16,0-5-4-16,0-3-8 15,3-2 5-15,11-3 0 16,1-4-2-16,4-6 0 16,2-2-4-16,0-2-1 15,3 0-3-15,-1-13 3 0,1-4 0 16,-1-8 0-16,-1-1-12 16,-4-4-14-16,-7 3-12 15,-7 3 14-15,-4 6 24 16,0 6 3-16,-4 3 17 15,-13 1-11-15,-5 3-9 16,-8-1 0-16,-5 5-27 16,4 1-29-16,4 0-32 15,7 0-99-15,10 4-203 16</inkml:trace>
  <inkml:trace contextRef="#ctx0" brushRef="#br0" timeOffset="-104648.09">28033 15229 447 0,'0'0'82'0,"0"0"-82"16,0 0 0-16,0 0 0 15,0 0 3-15,0 0 14 16,-141-8 36-16,116 23-2 16,6 4-34-16,8 5-6 0,6-5 2 15,5 2-6-15,0-2 3 16,17 0-4-16,8-5 3 16,5-5-6-16,0-2-3 15,1-7-25-15,-2 0-5 16,-7 0 16-16,-3-10 14 15,-7-1 0-15,-6 2 14 16,-4 1-6-16,-2 3-8 16,0 2 2-16,0-1-2 15,-3 4-3-15,-6 0 3 16,-1 0-1-16,1 0 1 16,1 14 6-16,3 6 11 15,2 3 6-15,2 3 7 16,1 4 7-16,0 0-19 0,0-1-9 15,0 4-8 1,0 4 3-16,0 2-4 0,0-3 0 16,-2 1 0-16,-9-4 0 15,-3-9 0-15,-5-4-6 16,-3-8 0-16,-4-5 3 16,-7-4-5-16,-1-3 8 15,-2 0-1-15,0-13-9 16,2-9 1-16,6-4-71 15,7-5-185-15</inkml:trace>
  <inkml:trace contextRef="#ctx0" brushRef="#br0" timeOffset="-103486.92">28423 14403 160 0,'0'0'369'0,"0"0"-353"15,0 0 14-15,0 0 19 16,0 0-37-16,0 0-10 16,0 0 1-16,-88-7 1 15,70 16 6-15,-4 2-7 16,-3 3 35-16,-4 6-13 16,1 2-1-16,-2 6 15 15,4 4-24-15,1 4 12 0,6 0-16 16,2 2 10-1,4-4-16-15,3 3 0 0,-1 0-4 16,5 3 7-16,0 2-2 16,0-2 14-16,0 4 17 15,-1-2-10-15,0-6-6 16,-1 1-9-16,2 0-8 16,-3 1 1-16,3 2-1 15,2 1-1-15,1-5-2 16,-2-4 2-16,4-2-3 15,1-3 0-15,0-2 0 16,1-1 0-16,26 3-46 16,12-4-95-16,14-7-166 0</inkml:trace>
  <inkml:trace contextRef="#ctx0" brushRef="#br0" timeOffset="-102077.73">29886 15201 635 0,'0'0'168'16,"0"0"-153"-16,0 0-15 16,0 0-3-16,0 0-8 15,0 0 11-15,-35 78 0 16,24-49 13-16,4 0 14 15,2 3-10-15,5-4-6 16,0-1 0-16,0-1-5 16,15-6 0-16,6-3-6 15,3-7-8-15,2-5-24 0,0-5 13 16,-2 0 2-16,-2-15 14 16,-7-8 3-16,-1 0 0 15,-7-5 3-15,-4 2-3 16,-3-4-9-16,0 5 7 15,0 8-2-15,0 4 4 16,0 9-1-16,0 4 1 16,0 0-4-16,0 7-12 15,0 13 16-15,0 4 5 16,0 4 6-16,3-5-3 16,10-3-6-16,1-6 0 15,1-4 2-15,1-10 2 0,4 0 6 16,-2 0-2-16,-1-18 28 15,-1-1 18-15,-3-8 0 16,-6-2-26-16,2-4-20 16,0-3-10-16,-1 5-4 15,1 6-39-15,1 8-18 16,-1 7-40-16,2 3-140 16</inkml:trace>
  <inkml:trace contextRef="#ctx0" brushRef="#br0" timeOffset="-101650.14">30382 14812 637 0,'0'0'61'0,"0"0"-16"16,0 0 28-16,0 0-30 15,0 0-21-15,0 0-1 16,53-3-18-16,-18 3 2 16,-3 3-3-16,0 7 7 0,-4 4-4 15,-8-1-2 1,-4 7 2-16,-4-3-5 0,-3 2 0 15,-3 6-3-15,-2 3 1 16,-2 5 0-16,-2 4-4 16,0 5-18-16,0 0-4 15,-11-1 5-15,-7-4-2 16,-2-6-3-16,-3-9 0 16,-2-7 12-16,-1-5 14 15,0-6 1-15,3-1 0 16,5-3-16-16,7 0-103 15,11-6-308-15</inkml:trace>
  <inkml:trace contextRef="#ctx0" brushRef="#br0" timeOffset="-101383.03">30741 14979 404 0,'0'0'220'0,"0"0"-218"16,0 0 17-16,0 0 17 15,0 0 20-15,0 0-25 16,-85 79 12-16,70-42-9 16,3 8-3-16,5 5-5 15,4 1-16-15,3-1-3 0,3-4-4 16,18-3-3-16,10-7-75 15,5-8-90-15,1-11-179 16</inkml:trace>
  <inkml:trace contextRef="#ctx0" brushRef="#br0" timeOffset="-101027.2">30974 14548 760 0,'0'0'9'16,"0"0"-4"-16,0 0 18 15,0 0-18-15,0 0 2 16,0 0 64-16,44 109-40 15,-20-49 3-15,1 10-24 16,0 9 8-16,-3 0-2 16,-10-6-11-16,-9-5 3 15,-3-4-2-15,-4-2 3 16,-16-6 2-16,-4 1-7 16,-6-8-3-16,-3 1 0 0,-2-4 2 15,-8-7-3 1,-4-3-51-16,-9-10-63 0,-9-9-81 15</inkml:trace>
  <inkml:trace contextRef="#ctx0" brushRef="#br0" timeOffset="-97585.36">19128 13319 204 0,'-9'0'66'0,"-2"3"-66"16,5-1-10-16,-1-2 10 16,-2 0 35-16,-4 0 4 0,-10 8 34 15,-5 3 14-15,-15 9-10 16,-5 6-35-16,-11 4-9 16,1 6-6-16,2-3-4 15,7-3-20-15,4-4 6 16,9-2-7-16,9-9-2 15,9-5 0-15,11-6 10 16,4-4 8-16,3 0-7 16,0 0 15-16,0 0 1 15,0 0-27-15,0 0-19 16,4-13-223-16</inkml:trace>
  <inkml:trace contextRef="#ctx0" brushRef="#br0" timeOffset="-96936.39">18781 13204 612 0,'0'0'58'16,"0"0"-58"0,0 0-15-16,0 0 12 0,0 0-5 15,0 0 6-15,-50 56 2 16,35-23 6-16,-1 6 42 15,-7 8-13-15,1-1 3 16,-5-2-24-16,0-2 8 16,2-5-18-16,-1-2-3 15,7-11 1-15,6-2-2 16,3-11 0-16,6-5 0 16,1-6 0-16,3 0 4 15,0 0 0-15,0 0 2 16,0 0-4-16,0 0 13 0,0 4 3 15,0-4-5-15,0 0 3 16,0 0-4-16,0 0 2 16,0 0-4-16,11 0 2 15,17 0-11-15,21 0 8 16,23 0 21-16,5 0-17 16,4 0-8-16,-2 0-5 15,-11 0 2-15,-6 0-2 16,-14 0 3-16,-5 0-1 15,-17 0-2-15,-7 0-1 16,-9 0 1-16,-9 0 0 16,-1 0 1-16,0 0-1 0,0 0-1 15,0 0-11-15,0 0-4 16,0 0-37-16,0 0-66 16,0 0-93-16,0 0-286 15</inkml:trace>
  <inkml:trace contextRef="#ctx0" brushRef="#br0" timeOffset="-95773.98">18762 13554 333 0,'0'0'256'0,"0"0"-240"16,0 0-5-16,0 0 51 16,0 0-40-16,0 0-4 15,-4 0 21-15,4 0-2 0,0 0 6 16,0 0-7 0,0 0-3-16,0 0-7 0,0 0-9 15,0 0 8-15,0 0-10 16,1-6-1-16,17-1-8 15,8-6-6-15,14 3-1 16,5-3-1-16,10-1 1 16,1 2-2-16,1-5-6 15,0 0-4-15,-9 0 1 16,-13-2 9-16,-9 6-5 16,-9 3 8-16,-8-1 1 15,-2 5 1-15,-7 0-2 16,3-2 0-16,-3-1-3 0,0 2 2 15,0 0-5 1,0-1-3-16,0 3-2 0,-13 2-8 16,-6 3 3-16,-12 0 2 15,-16 17 9-15,-9 5 0 16,-8 9 3-16,-2 2 1 16,6 0 2-16,7-4-2 15,11-2 3-15,3-10-1 16,8-1-1-16,6-3 0 15,6-3 1-15,2-3-1 16,5-3 2-16,3-1 2 16,5-1 0-16,0-2 2 0,4 0 2 15,0 0 2-15,0 0 9 16,0 0 8-16,8-2-2 16,11-15-21-16,10-3-4 15,5-4-1-15,9-4 1 16,3-6 0-16,5-3 0 15,6-6 0-15,-2 4 0 16,3-3-6-16,-1 5-8 16,0 3 10-16,-5 4-10 15,-3 5 8-15,-7 5 5 16,-8 9 0-16,-7 3-2 16,-14 4 4-16,-6 0-2 15,-7 4 0-15,0 0 1 16,0 0-5-16,-5 4-15 0,-16 16 5 15,-12 9 14-15,-7 7 1 16,-2 5 0-16,-6-2-1 16,-4 0 0-16,-3 1 0 15,0-10 1-15,0-7 0 16,13-7 1-16,6-7 0 16,10-4 1-16,12-5-1 15,8 0 6-15,6 0-2 16,0 0 17-16,17-19-2 15,21-9-20-15,20-5-9 16,15 4 4-16,14-7 4 16,1 6 1-16,-3 7-5 15,-11-1 5-15,-5 11 0 16,-17 0 1-16,-7 2-1 0,-19 5 0 16,-10 0 0-16,-9 4-4 15,-4 2 4-15,0 0 0 16,0 0 0-16,3 0-54 15,0 0-145-15</inkml:trace>
  <inkml:trace contextRef="#ctx0" brushRef="#br0" timeOffset="-93950.24">20041 16213 93 0,'0'0'54'15,"0"0"-44"-15,0 0 105 16,0 0-25-16,0 0-7 15,0 0 14-15,0 0 50 16,0-17-49-16,0 15-22 0,0 2-9 16,0 0-16-1,0 0-21-15,0 0-14 16,0 0-6-16,0 0 4 16,0 0-7-16,0 0 1 0,0 0 10 15,0 0-9-15,0 0 8 16,0 0 1-16,0 0 1 15,0 0-18-15,0 0-1 16,0 22-3-16,-6 12 3 16,-1 13 5-16,1 11-5 15,-1 1 3-15,3 0-3 16,-1-2 2-16,2-8-2 16,2-8 0-16,1-8 1 15,-3-11 10-15,3-7 5 16,0-6 2-16,0-4-5 0,0-5 3 15,0 0-11 1,0 2 9-16,0-2-8 0,0 0-5 16,0 0 3-16,0 0-2 15,0 0-2-15,0 0 2 16,0 0-1-16,0 0 6 16,-3 0-7-16,3 0 6 15,0 0-3-15,0 0-1 16,0 0-2-16,0 0 0 15,0 0-1-15,0 0 2 16,0 0 4-16,0 0-5 16,0 0 1-16,0 0-1 0,0 0-6 15,0 0-40 1,-6 3-49-16,-5-3-195 0,-1 0-555 16</inkml:trace>
  <inkml:trace contextRef="#ctx0" brushRef="#br0" timeOffset="-92884.18">20980 15908 377 0,'0'0'0'15,"0"0"-226"-15,0 0 170 16,0 0-3-16</inkml:trace>
  <inkml:trace contextRef="#ctx0" brushRef="#br0" timeOffset="-92720.38">20980 15908 222 0,'-3'-2'134'16,"3"2"-51"-16,0 0 31 16,0 0-38-16,0 0-45 15,0 0-15-15,0 0-8 16,0 0-8-16,0 0 0 15,0 0 0-15,0 0 0 16,2 0 1-16,-2 0-1 16,1 0-1-16,4 0-4 15,6 0-64-15,5 0-48 16</inkml:trace>
  <inkml:trace contextRef="#ctx0" brushRef="#br0" timeOffset="-91476.3">20999 16534 499 0,'0'0'61'15,"0"0"-59"-15,0 0 106 16,0 0-30-16,0 0 1 16,0 0 22-16,10 6-21 15,7-9-23-15,8-14-40 16,11-12-1-16,2-4 1 0,1-14-4 16,-2-15-4-16,2-8-1 15,-10-13-5-15,0-2-1 16,-8 1-2-16,-6 12-4 15,-11 16 3-15,-1 16 0 16,-3 14 1-16,0 16 0 16,0 7-1-16,0-1 1 15,0 4-6-15,0 0 0 16,0 0-9-16,-4 17 2 16,-11 19 5-16,-5 18 8 0,3 12 0 15,-6 15-3 1,4 6 3-16,-2 2 1 0,4 1 1 15,6-5-2 1,8-13-2-16,3-11-46 0,3-12-48 16,19-16-62-16,8-16-100 15,-2-14-259-15</inkml:trace>
  <inkml:trace contextRef="#ctx0" brushRef="#br0" timeOffset="-91116.42">21493 16329 825 0,'0'0'55'0,"0"0"-54"16,0 0 63-16,0 0-43 16,0 0-21-16,0 0 3 15,-95 59 2-15,79-23 0 16,3-2 0-16,10-1-3 15,3-4 5-15,0-9-6 16,13-1 3-16,9-9 1 16,11-6 5-16,9-4-2 15,1 0-8-15,-4-7-6 16,-8-12-12-16,-7-8 4 16,-14 1 9-16,-8 2-14 15,-2 2 11-15,-5 5-5 0,-12 5 9 16,-6 1 2-16,-3 5 1 15,1 3-5-15,-2 3-8 16,6 0-72-16,7 0-67 16,6 6-306-16</inkml:trace>
  <inkml:trace contextRef="#ctx0" brushRef="#br0" timeOffset="-90598.01">21856 16325 1020 0,'0'0'17'16,"0"0"-15"-16,0 0 16 0,0 0-7 16,0 0-7-16,0 0 3 15,-178 99-5-15,163-68-1 16,10 1-1-16,5-7 1 15,10-3-1-15,23-7 0 16,12-10-5-16,7-5-16 16,3 0 16-16,-3-17-4 15,-9-3 9-15,-11-3 3 16,-13 1-2-16,-10 5 5 16,-8 3-6-16,-1 6 7 15,0 3-3-15,0 1-4 0,-3 4-1 16,-4 0-1-16,0 0-6 15,1 14 5 1,4 6 1-16,2 9 1 0,0 1 1 16,6 7 6-16,9-1 0 15,2 6-5-15,-6 1 3 16,-3 1 0-16,-7 5-4 16,-1 1-1-16,-1-2 1 15,-18 3 2-15,-7 2-2 16,-10-4-15-16,-1-6-6 15,0-12 0-15,2-13 14 16,5-17 2-16,7-1 3 16,3-26-10-16,11-17-85 15,9-10-133-15,3-8-429 0</inkml:trace>
  <inkml:trace contextRef="#ctx0" brushRef="#br0" timeOffset="-90134.4">22718 16259 569 0,'0'0'389'0,"0"0"-377"16,0 0-2-16,0 0 48 16,0 0-48-16,0 0 3 15,-124 27-9-15,97 6 4 16,5 6 1-16,1 2 1 16,7-2-2-16,7-3 7 15,7-2-10-15,0-8 1 16,10-9-3-16,15-2-2 15,8-8-1-15,6-7 0 16,3 0-8-16,0-4-3 16,-6-16 9-16,-6-9 2 15,-12 0 0-15,-4-9 1 16,-11 4-2-16,-3 3-3 0,0 1 4 16,-1 9 3-16,-8 6 6 15,-4 3-5-15,4 2-4 16,-6 5 0-16,3 3-11 15,-4 2-56-15,0 0-148 16,2 5-350-16</inkml:trace>
  <inkml:trace contextRef="#ctx0" brushRef="#br0" timeOffset="-89912.78">22994 16482 1163 0,'0'0'24'0,"0"0"-21"16,0 0-3-16,0 0-3 16,0 0-2-16,0 0-25 15,-4 0-41-15,7-1-83 16,14-7-146-16</inkml:trace>
  <inkml:trace contextRef="#ctx0" brushRef="#br0" timeOffset="-89436.23">23468 16118 864 0,'0'0'76'15,"0"0"-75"-15,0 0 11 16,0 0 5-16,0 0-10 16,0 0-1-16,-49-3 19 15,28 21-6-15,-3 9-9 0,-3 7 25 16,-2 12-14-16,0 0 0 15,1 9-8-15,3-1-9 16,6 1-3-16,8-8 1 16,9-7 0-16,2-8-2 15,12-6 0-15,13-6-6 16,8-6-14-16,3-6-15 16,3-7-11-16,-2-1-27 15,-4-1-3-15,0-16 37 16,-14-5 30-16,-3-3 9 15,-6-1 4-15,-10 3 5 16,0 3 33-16,0 7 21 16,0 3 7-16,-14 3-66 0,-2 3-1 15,1 4-6 1,-8 0 2-16,0 0-44 0,-1 0-70 16,6 7-93-16,0-3-413 15</inkml:trace>
  <inkml:trace contextRef="#ctx0" brushRef="#br0" timeOffset="-88956.06">22314 15880 600 0,'0'0'21'0,"0"0"23"0,0 0 37 16,0 0-44-16,0 0-9 16,0 0-12-16,-136 145 4 15,129-95 3-15,4-2 26 16,3 6-2-16,0-1-15 15,0 5 24-15,3 1-18 16,10 5-26-16,7-2-1 16,3 2-11-16,10-6 0 15,13 0-30-15,11-9-66 16,10-10-134-16,5-17-227 16</inkml:trace>
  <inkml:trace contextRef="#ctx0" brushRef="#br0" timeOffset="-88385.31">23874 15827 666 0,'0'0'73'16,"0"0"-37"-16,0 0 39 16,0 0-30-16,0 0-29 15,0 0 3-15,24-3 0 0,-6 19 6 16,-3 6-9-16,4 7-8 15,-5 8 5-15,-1 4 1 16,-4 2-3-16,-2 3 3 16,-1 3 1-16,-2-4-5 15,-4 4-6-15,0-1-2 16,0-2 1-16,-1 4-2 16,-12-4-1-16,1 1 1 15,-4-4 0-15,-3 6 0 16,0-3-1-16,-5 1-6 15,-4 3-58-15,-2-8-94 16,-6-5-127-16</inkml:trace>
  <inkml:trace contextRef="#ctx0" brushRef="#br0" timeOffset="-87575.33">24863 16187 842 0,'0'0'36'15,"0"0"-32"-15,0 0-4 16,0 0 6-16,0 0-3 0,0 0 1 16,0 0-4-1,534 33-3-15,-475-30-12 0,-9-3-47 16,-13 0-72-16,-10 0-342 16</inkml:trace>
  <inkml:trace contextRef="#ctx0" brushRef="#br0" timeOffset="-87342.1">25269 16002 1012 0,'0'0'21'0,"0"0"-21"0,0 0-2 16,0 0-15-16,0 0 17 15,0 0 0-15,-15 131 0 16,15-80 1-16,0 5 1 16,3 2-2-16,13-1-60 15,0-7-137-15,2-7-553 16</inkml:trace>
  <inkml:trace contextRef="#ctx0" brushRef="#br0" timeOffset="-86801.94">26016 16087 620 0,'0'0'243'16,"0"0"-243"-16,0 0-10 16,0 0 7-16,0 0-8 15,0 0 5-15,0 36 6 16,0 3 32-16,0 8-7 15,1 10 31-15,4 2-4 16,-1 7-16-16,3-2-10 0,-2-2-12 16,1-6-8-1,-1-6-3-15,-1-14-1 0,5-5 0 16,-3-15-1-16,0-3-1 16,5-3-16-16,2-8-78 15,2-2-163-15</inkml:trace>
  <inkml:trace contextRef="#ctx0" brushRef="#br0" timeOffset="-86530.99">26309 16438 1037 0,'0'0'0'0,"0"0"-5"16,0 0 5-16,0 0 1 16,0 0 3-16,0 0-3 15,171 10-1-15,-125-8 1 16,-4 0 1-16,-9-1 0 16,-8 1-2-16,-6-2 0 15,-7 0-2-15,1 0-9 16,-4 0-173-16,-2 0-392 15</inkml:trace>
  <inkml:trace contextRef="#ctx0" brushRef="#br0" timeOffset="-85914.63">26897 16190 823 0,'0'0'42'0,"0"0"-39"16,0 0 41-16,0 0-28 15,0 0-13-15,0 0-3 16,-4-6 3-16,-8 21 9 16,-3 6-2-16,1 8 3 15,3-2 2-15,3-1-1 16,2-1-5-16,3-5 1 15,2-2-10-15,-1-8 2 16,2-7 3-16,0-3-5 0,0 0 2 16,0 0 4-1,0 4 2-15,0-4 0 0,0 0 3 16,-3 0 3-16,3 0 6 16,0 0-14-16,0 0-3 15,0 0-2-15,0 0 1 16,0 0 1-16,0 0-2 15,0 0 1-15,0 0-2 16,0 0 0-16,0 0 2 16,0 0-2-16,0 0 0 15,0 0 4-15,0 0-1 16,0 0-3-16,0 0 1 16,0 0-1-16,0 0-15 15,0 0-25-15,0 0-124 16,6-7-400-16</inkml:trace>
  <inkml:trace contextRef="#ctx0" brushRef="#br0" timeOffset="-83690.33">26896 16081 403 0,'0'0'256'0,"0"0"-209"15,0 0 11-15,0 0 3 16,0 0-15-16,0 0-15 15,0 0-2-15,0 0-3 16,0 0-18-16,0 0-2 16,0 0-5-16,0 0 6 15,0 0-4-15,0 0 0 0,1 3-2 16,1 7 1-16,-2 0 15 16,0-1-6-16,0 2-7 15,0 2 0-15,0 1 1 16,0 5-3-16,0 5 4 15,0 2-3-15,0 8 21 16,0-2-16-16,0-2 5 16,0 0-3-16,0-4 6 15,0-3-14-15,0 1 3 16,0-2-4-16,0-1 1 16,0 8 3-16,0-6-4 15,-3 3 9-15,1 3 5 0,2-5-15 16,-1-5 8-16,1 1-1 15,0-7-6-15,0-5-1 16,0-5 0-16,0-1-1 16,0-2 1-16,0 0 7 15,0 0-5-15,0 0 9 16,0 0 0-16,0 0 8 16,0-5 24-16,0-19-16 15,0-12-27-15,0-13-2 16,0-14-3-16,0-4-15 15,4-2 5-15,2 3 4 16,0 10 11-16,0 14 1 16,-3 11 0-16,0 12-1 0,-1 8 0 15,-2 6 1 1,0 3-1-16,0 2 0 0,0 0 0 16,0 0-1-16,0 0-6 15,0 0 4-15,0 0 0 16,0 7-14-16,0 16 7 15,0 11 9-15,0 9-1 16,0 6 4-16,-2 7-3 16,2 4 2-16,0-4 7 15,0 0-8-15,0-4 0 16,0-3 1-16,0-2-1 16,0-7 0-16,0-6-2 0,0-10 5 15,0-5-3-15,0-9 1 16,3-3-1-16,-3-5 0 15,2-2 2-15,-2 0-1 16,0 0 8-16,0 0 5 16,0-10 18-16,3-18-18 15,1-13-14-15,1-13-6 16,2-11-20-16,-3-10-3 16,4-9-3-16,0-1 16 15,0 9 9-15,1 12 7 16,0 16 0-16,0 20 0 15,0 9 0-15,-3 10 0 16,-4 8-1-16,-1 1 1 16,-1 0-6-16,0 0 5 15,0 0-3-15,0 10-7 0,0 19-2 16,-1 17 13-16,-5 18-1 16,1 5 1-16,-1 5 1 15,5-2-1-15,-1-10 0 16,1-6 1-16,1-6-1 15,0-11 2-15,0-9-2 16,0-6 0-16,0-12 0 16,0-7 0-16,0-5 0 15,0 0 4-15,0 0-1 16,0 0-3-16,0 0-14 16,0-3-78-16,0-14-444 15</inkml:trace>
  <inkml:trace contextRef="#ctx0" brushRef="#br0" timeOffset="-82528.33">25953 16997 356 0,'0'0'40'0,"0"0"-34"16,0 0 93-16,0 0-12 15,0 0-37-15,0 0-14 16,185 46-14-16,-121-30-12 16,15-2-2-16,9 4-8 15,8-1 1-15,4-7-1 16,-5 0 2-16,-4-1-2 15,-7-6 0-15,-10 5 1 16,-5-5-1-16,-14-3 7 16,-12 0 15-16,-11 0-7 0,-12 0 5 15,-8 0-1 1,-5 0-15-16,-4 0-4 0,-2 1-1 16,-1-1 1-16,0 0 0 15,0 0-5-15,0 0-6 16,0 0 3-16,0 0 5 15,0 0 3-15,0 0 0 16,0 0 22-16,0 0 2 16,0 0-9-16,0 0-6 15,0 0 5-15,0 0-10 16,0 0 3-16,0 0 3 16,0 0 9-16,0 0-3 0,0 0-7 15,0 0-9 1,0 0 0-16,0 0-48 0,-9 0-113 15</inkml:trace>
  <inkml:trace contextRef="#ctx0" brushRef="#br0" timeOffset="-81162.34">27497 16675 853 0,'0'0'35'0,"0"0"-15"16,0 0-20-16,0 0-58 16,0 0 15-16,0 0-15 0,160-128 40 15,-137 78 10-15,0-6 6 16,-5-7-3-16,1-5-3 16,-2-2-19-16,-6-3-66 15,-8 0-74-15,-3 4-28 16,0 6-8-16</inkml:trace>
  <inkml:trace contextRef="#ctx0" brushRef="#br0" timeOffset="-81016.23">27734 15886 11 0,'0'0'42'0,"0"0"118"15,0 0-68-15,0 0 24 16,0 0-45-16,0 0 1 16,-39 472 1-16,36-392-33 0,0-7-23 15,0-6-17 1,0-9 0-16,3-7-64 0,0-14-151 15,0-13-200-15</inkml:trace>
  <inkml:trace contextRef="#ctx0" brushRef="#br0" timeOffset="-80613.64">27898 16421 554 0,'0'0'110'15,"0"0"-108"1,0 0 43-16,0 0 37 16,0 0-47-16,0 0-8 0,-72 123-22 15,58-84 2-15,5 1-5 16,6-1 1-16,3-6 1 15,0-4-3-15,3-5-1 16,10-10-16-16,7-5-2 16,-1-9 9-16,-1 0 9 15,3-6 0-15,-6-11 0 16,-2-10 3-16,-5 1 6 0,-7-7 3 16,-1 0-12-1,-3 2 1-15,-12 6-1 0,-1 8 1 16,-1 5 8-16,2 8-9 15,-2 1-1-15,-2 3-31 16,3 0-87-16,6 7-241 16</inkml:trace>
  <inkml:trace contextRef="#ctx0" brushRef="#br0" timeOffset="-80098.23">28186 16511 854 0,'0'0'29'15,"0"0"-29"-15,0 0-2 16,0 0 0-16,0 0 1 16,0 0-5-16,-192 36 5 15,172-14 2-15,10 2 1 16,10 0 0-16,0 2 1 15,27-7 6-15,10-2-9 16,9-1-17-16,2-9-29 16,0-5 0-16,-5-2 27 15,-4-2 19-15,-10-13 0 16,-9 1 1-16,-11-3 6 16,-9-3 12-16,0 7-7 15,-12 0-12-15,0 6 1 0,3 2 6 16,3 5-6-16,6 0 0 15,0 5 3-15,0 15 2 16,0 6 46-16,0 12-20 16,10 4 12-16,2 1-22 15,1 5-2-15,0-2-14 16,-3-1-5-16,2 2 0 16,-7 0-1-16,-2 2 0 15,-3-2 3-15,0-8-3 16,0-10-2-16,-15-3 1 15,-3-14-5-15,-5-4-1 16,-2-8-9-16,-2 0-2 16,1-8-6-16,7-15-46 15,13-7-22-15,6-6-172 16</inkml:trace>
  <inkml:trace contextRef="#ctx0" brushRef="#br0" timeOffset="-79765.26">28976 16250 783 0,'0'0'32'0,"0"0"-29"16,0 0-2-16,0 0 1 15,0 0-2-15,0 0 14 16,-143 65 10-16,102-15 28 16,3 9-13-16,3 4 19 15,3 4-24-15,7-3-8 16,8 3-9-16,6 0 0 16,11-1-8-16,0-5-6 15,13-1 2-15,18-4-5 16,8-3-14-16,10-8-73 15,2-13-128-15,-2-12-203 16</inkml:trace>
  <inkml:trace contextRef="#ctx0" brushRef="#br0" timeOffset="-79308.52">29129 16527 449 0,'0'0'250'15,"0"0"-211"-15,0 0-1 16,0 0 20-16,0 0-22 15,0 0 4-15,-26 163-14 0,16-112-6 16,0 6-4 0,2-8-5-16,2-2-4 15,-1-5-7-15,4-11 0 0,3-3 1 16,0-8-1-16,0-2-38 16,10-12-81-16,5-3-115 15</inkml:trace>
  <inkml:trace contextRef="#ctx0" brushRef="#br0" timeOffset="-79023.38">29399 16771 939 0,'0'0'49'0,"0"0"-48"16,0 0 0-16,0 0 6 15,0 0-6-15,0 0-1 16,206 51-1-16,-170-43 0 16,-1-1 1-16,-4-4-1 15,-2 1-2-15,-7-1-7 16,-2-3-46-16,-7 0-65 15,-3 0-377-15</inkml:trace>
  <inkml:trace contextRef="#ctx0" brushRef="#br0" timeOffset="-78553.24">30303 16687 867 0,'0'0'100'0,"0"0"-99"0,0 0-1 15,0 0-8-15,0 0 6 16,0 0-4-16,-160 46-4 16,127-8 7-16,5 2 1 15,9 6 2-15,6 0 5 16,12-2 4-16,1 1-4 16,5-4-3-16,17-5-2 15,5-10-8-15,-1-8-5 16,0-8 7-16,-2-10 6 15,-2 0 0-15,-1-10 0 16,-1-12 5-16,-3-7-1 16,-2-4-2-16,0-6 4 0,-6-1-6 15,-3-2 0-15,-4 0-13 16,-2 3-32-16,0 6-32 16,0 10-44-16,0 7-24 15,0 12-83-15</inkml:trace>
  <inkml:trace contextRef="#ctx0" brushRef="#br0" timeOffset="-78324.58">30410 16966 98 0,'0'0'983'0,"0"0"-950"16,0 0-22-16,0 0-11 15,0 0-17-15,0 0-49 16,4-13-71-16,4 6-256 16</inkml:trace>
  <inkml:trace contextRef="#ctx0" brushRef="#br0" timeOffset="-77864.14">30893 16791 709 0,'0'0'98'0,"0"0"-98"16,0 0 0-16,0 0-4 16,0 0 0-16,0 0 2 15,-83-12 0-15,51 14-5 16,1 15-2-16,3 5-1 16,1 2-12-16,9 3-45 0,12 0 0 15,6 2 34 1,2-3 4-16,15-2 9 0,4-2-4 15,0-5 22-15,3 0-2 16,0-5 3-16,-2 2 1 16,-1-1 7-16,-4-1-1 15,-4 2 5-15,0-1 19 16,-2-1-9-16,0 2-13 16,-4 3-8-16,-3 3 0 15,-4 4-8-15,0-1-2 16,0 2 5-16,-10-1 0 15,-1-1 1-15,-4-3 1 16,-5-3-59-16,-4-4-50 16,-5-4-42-16,-3-4-66 0</inkml:trace>
  <inkml:trace contextRef="#ctx0" brushRef="#br0" timeOffset="-77503.86">31184 16586 209 0,'0'0'483'15,"0"0"-449"-15,0 0-21 0,0 0-6 16,0 0 11-16,0 0-12 15,75 40 0-15,-54-8 2 16,1 9-4-16,-3 5 7 16,-1 3 14-16,0 1-7 15,-3 3-10-15,-3-4 3 16,-9 2-5-16,-3 0 0 16,-3-1 16-16,-18-3 5 15,-7-8-4-15,-5-4-11 16,-4-3-9-16,-4-5-3 15,-2-3-8-15,1-7-106 16,-1-6-69-16,3-8-469 0</inkml:trace>
  <inkml:trace contextRef="#ctx0" brushRef="#br0" timeOffset="-75336.09">30698 16916 163 0,'0'0'81'0,"0"0"26"15,0 0-19 1,0 0-59-16,0 0 1 0,0 0-6 16,-15 1 1-16,13-1-1 15,2 0 10-15,0 0-13 16,0 0 9-16,0 0-14 16,0 0-2-16,0 2 4 15,3-1 6-15,2 3-16 16,-4-4-3-16,4 0-1 15,0 0-1-15,5 0 8 16,3 0-6-16,6 0-1 16,0 0-3-16,0 0-1 15,-5 0 0-15,-7 0 0 16,-4 0 0-16,-3 0 2 16,0 0 12-16,0 0-10 15,-10-5-4-15,-1 2 0 16,2 0 0-16,3 3 7 15,2 0 13-15,1 0-15 0,-3 0-3 16,-3 0 1-16,-5 0 9 16,-4 4 12-16,-3 9-7 15,-2 5-5-15,-2 4-7 16,2 7-1-16,-1 1-3 16,3 6 5-16,5 7-1 15,1 0-3-15,6-3 2 16,3-4 5-16,1 0 2 15,1-9 6-15,3-4-1 16,-1-3-4-16,2-4-10 16,0-3 3-16,0-1-3 0,0 3 4 15,13-5 1-15,4 2-4 16,4-1 6-16,4-1-8 16,0-4-1-16,-2-3 0 15,1-3-3-15,-4 0 1 16,-3 0 0-16,-1 0-3 15,-4-16-1-15,2-1-26 16,-1-2 9-16,0-8-6 16,1-2 13-16,-2-2 6 15,0-1 3-15,-3-1 1 16,1 3 5-16,-2 3-3 16,-4 6 4-16,-2 7 10 15,-2 6-1-15,0-1 15 0,0 1-4 16,-8-1-16-16,-8-1-4 15,-11 0 0-15,-4 5 0 16,-4 5 7-16,-5 0-6 16,1 12-1-16,-1 10-1 15,0 10 0-15,4 0-98 16,-2-6-188-16</inkml:trace>
  <inkml:trace contextRef="#ctx0" brushRef="#br0" timeOffset="-73506.19">25762 16946 541 0,'0'0'4'16,"0"0"-4"-16,0 0-6 15,0 0-4-15,0 0 6 16,0 0 4-16,0 0 30 0,99-13 9 16,-84 13 4-1,-1 8 13-15,0 4-16 0,4 3-8 16,4 7 3-16,6 4-1 16,10 3-7-16,5 2-10 15,6-3-5-15,6-4-4 16,3-4-4-16,2-3 6 15,1-4-3-15,-1 0-2 16,-8 0 0-16,-2-2 4 16,-7-2 2-16,1 1-1 15,0 2 0-15,3 0-3 16,1 6-4-16,5-1 0 16,3 0-2-16,5 0-1 15,8-1 0-15,-2-2 3 16,-2-2-6-16,-6-2-2 0,-10 2 0 15,0-1 5-15,-1-2 0 16,1 3 3-16,5 3-3 16,1-2 1-16,2 5 8 15,7-1-5-15,1-5-1 16,3 7 4-16,0-2-7 16,4-4 1-16,-7 4-5 15,-2-4 8-15,-6-3-8 16,-6 4 8-16,-1-4-3 15,2-1-1-15,5 2 3 0,4-2 4 16,0-1-1 0,0 1 5-16,-1-1-4 0,-1 1-7 15,-4 2-2-15,-3-2 2 16,-6 0 2-16,-6-3-1 16,-5 1 0-16,-7 0-1 15,-4-7 1-15,-5 3-1 16,-2 0 2-16,-4-3 4 15,2 3-6-15,0-2 0 16,1 1 0-16,2 3 0 16,0-4 0-16,3 4 0 15,-3-2-2-15,3 4 0 16,1-4 2-16,3 1 1 16,5 2-1-16,6 1-1 15,4-2 1-15,2 2 2 0,3-2-2 16,-2 0 0-16,3-3 1 15,-2 3-1-15,-1-5 6 16,-6 3-6-16,-4-1-1 16,-5-1 1-16,-1 0 1 15,-2 2-1-15,0 0 0 16,2-2 6-16,2 0-4 16,8 3 6-16,8-4-8 15,9 5 0-15,7 1 0 16,6-1 0-16,-1 3 0 15,-3-1 0-15,-10-4-5 16,-5 4 5-16,-8-4 3 16,-2-2 0-16,-3 0-3 15,4 3 0-15,4-4 0 0,6 4-1 16,2 0-2-16,1-1-4 16,-3-2-1-16,-4-1 5 15,-4 0 2-15,-4 1 1 16,-3-1 0-16,4 0 1 15,1 1 3-15,8 1-4 16,0 2-1-16,2 4-5 16,-2-6 6-16,0 2-1 15,-3-1-1-15,-2-3-2 16,-8 0 4-16,-7 0 1 16,-5 0 2-16,-6 0 9 0,-5-3-1 15,-5-1-7 1,-6 4 6-16,0-2-10 0,0-1-5 15,0-2-21-15,-4-1-89 16,-15-4-176-16</inkml:trace>
  <inkml:trace contextRef="#ctx0" brushRef="#br0" timeOffset="-72704.25">28523 17916 501 0,'0'0'27'0,"0"0"-23"16,0 0 28-16,0 0 44 16,0 0-23-16,0 0-5 15,-41 49 28-15,30-34-13 0,-2 2-14 16,-2 6-18-16,-5 1-12 16,1 8-9-16,-2 4-2 15,5 8 6-15,7-1 11 16,7 2-14-16,2 2-1 15,16-5-2-15,17-1-3 16,11-8 6-16,8-9-10 16,3-6 1-16,3-9-2 15,-4-7-2-15,-2-2 2 16,-6-7 3-16,-5-17-2 16,-7-11-1-16,-6-10 2 15,-7-10-2-15,-9 2-3 16,-9 7-12-16,-3 7 5 0,-12 4 10 15,-16 5 3 1,-8 5 14-16,-7 1 0 0,-2 7-15 16,-4 7-2-16,-3 8 2 15,-4 2-4-15,-4 0-22 16,-1 1-136-16,-5 8-539 16</inkml:trace>
  <inkml:trace contextRef="#ctx0" brushRef="#br0" timeOffset="-71028.01">18291 17786 951 0,'0'0'118'0,"0"0"-113"15,0 0 0-15,0 0 11 16,0 0-9-16,0 0-7 16,122-20 0-16,-62 15-1 15,2 5-29-15,1 0-58 16,0 0-53-16,-4-2-64 15</inkml:trace>
  <inkml:trace contextRef="#ctx0" brushRef="#br0" timeOffset="-70780.18">18726 17740 414 0,'0'0'366'0,"0"0"-352"15,0 0-4-15,0 0 76 16,0 0-25-16,0 0-30 16,-3 0 6-16,22 0-18 15,16 0-19-15,25 0-31 16,10-8-143-16,8-4-406 15</inkml:trace>
  <inkml:trace contextRef="#ctx0" brushRef="#br0" timeOffset="-70070.55">20116 17379 835 0,'0'0'113'0,"0"0"-112"15,0 0-1-15,0 0 0 16,0 0-8-16,0 0 8 16,-23 119 19-16,14-50 7 15,-5 9-9-15,7 10 6 0,1 1-6 16,3-5-12-1,1-7 20-15,2-13-12 0,0-16 3 16,0-14-2-16,0-15-5 16,0-9-1-16,2-8-5 15,-2-2-3-15,1 0-9 16,1 0-84-16,-1-2-117 16,4-17-297-16</inkml:trace>
  <inkml:trace contextRef="#ctx0" brushRef="#br0" timeOffset="-69522.04">20698 17759 888 0,'0'0'154'15,"0"0"-151"-15,0 0-3 16,0 0 0-16,0 0 2 16,0 0-2-16,-70 65 0 0,64-60 0 15,5-2 1-15,1-3-1 16,0 0 3-16,0 0 11 15,0 0-2-15,0 0 11 16,0 0 2-16,-2 0-19 16,-1-2-4-16,2 1 3 15,1-1-1-15,-2-1-4 16,2 3 0-16,-1 0-4 16,1 0-3-16,0 0-6 15,0 0 4-15,0 0 2 16,0 0-5-16,0 0-4 15,0 0-3-15,0 0 8 0,0 0 6 16,0 0 0 0,0 0 4-16,0 0 1 0,0 0 0 15,0-4 1-15,-3 2 1 16,1-1 1-16,-1-2-3 16,2 3 5-16,-1-1-1 15,2 3-4-15,-1 0-1 16,1 0-34-16,-7-3-165 15,-4-1-365-15</inkml:trace>
  <inkml:trace contextRef="#ctx0" brushRef="#br0" timeOffset="-68974">20932 17941 643 0,'0'0'68'0,"0"0"-58"16,0 0-10-16,0 0 48 15,0 0 17-15,0 0 20 16,-1 7 9-16,1-7-22 16,7-12-10-16,15-9-30 15,6-7-15-15,6-7 12 16,2-9-1-16,-7-8-8 15,0-8-10-15,-3-8-10 16,-7-6 0-16,-2-5-2 16,-4 0-16-16,-7 7-18 15,-3 14-15-15,-3 16 33 16,0 16-2-16,0 12 11 16,0 10 7-16,0 4 0 0,0 0-3 15,-6 7-6-15,-7 23 1 16,-3 14 7-16,3 14 3 15,3 17 0-15,5 6 0 16,5 3 1-16,0 5-1 16,9-5-13-16,10-11-125 15,13-20-146-15</inkml:trace>
  <inkml:trace contextRef="#ctx0" brushRef="#br0" timeOffset="-68638.05">21719 17570 820 0,'0'0'146'16,"0"0"-146"-16,0 0 0 16,0 0 1-16,0 0 5 15,0 0 11-15,-187 122 9 16,156-82 0-16,10-3-18 15,8-6-3-15,8-4 5 16,5-10-8-16,1-6 2 16,23-8 3-16,11-3-5 15,7 0-2-15,4-17 0 16,-1-6 0-16,-13-12 0 16,-6-2-8-16,-10 0-4 15,-12 7-9-15,-4 5-3 16,0 11-2-16,-17 5-25 15,-1 1-16-15,-6 2-15 0,2 4-135 16</inkml:trace>
  <inkml:trace contextRef="#ctx0" brushRef="#br0" timeOffset="-68106.39">22142 17541 959 0,'0'0'89'0,"0"0"-86"15,0 0-3-15,0 0 13 16,0 0-5-16,0 0 0 16,-192 63-5-16,160-36-3 15,12-3 3-15,12 3-3 16,8-5 0-16,6-6-1 15,29-7-11-15,14-6-7 16,7-3 3-16,1 0-16 16,-6-16 15-16,-8-1 10 15,-9-3-5-15,-10 3 4 16,-10 5 1-16,-10 7 7 16,-4 3 8-16,0 2-5 0,0 0-3 15,0 0-8 1,-7 11 6-16,-4 12-1 0,5 4 0 15,0 4 3-15,5 3 2 16,1 2 16-16,0 0 1 16,0 8 4-16,0 2-14 15,3-3-1-15,2 6 3 16,-5 4-11-16,0 7-1 16,0 3 1-16,-14 6 4 15,-4-2-4-15,-9-5-1 16,0-20-5-16,0-15 3 15,-1-15 3-15,3-12 0 16,-4-2 3-16,6-27-3 16,-2-19-43-16,11-11-112 0,5-16-177 15</inkml:trace>
  <inkml:trace contextRef="#ctx0" brushRef="#br0" timeOffset="-67453.06">22935 17391 874 0,'0'0'142'16,"0"0"-141"-16,0 0 25 15,0 0-12-15,0 0-11 0,0 0 0 16,-95 17 11-16,60 11-3 16,-4 6-3-16,3 6 10 15,6 6 4-15,6 2-5 16,12-2-2-16,6 0-6 16,6-2-3-16,6-3-3 15,17-7 0-15,8-9-3 16,7-7 0-16,6-8-15 15,0-10-22-15,-2 0 4 16,-3-7 7-16,-7-14 16 0,-7-7 10 16,-6-5 2-1,-5-6 6-15,-5-5-5 0,-2 5 2 16,-2 2-3-16,-5 7-2 16,0 8 0-16,0 3 0 15,0 7-1-15,-10 2 0 16,-1 0-3-16,-1 1 0 15,-1 6-14-15,0-2-5 16,3 3-2-16,3 2 13 16,4 0-7-16,1 0-17 15,2 0 5-15,0 0 27 16,0 0 4-16,0 0 2 16,0 0 2-16,0 0 0 15,0 0 0-15,-1-3 8 16,-2 0 11-16,0-1-19 0,0 2 4 15,-9-3-2-15,0 3-6 16,-5 1 0-16,-4 1 0 16,-1 0 0-16,-2 0 0 15,5 0 0-15,-1 3-30 16,8 4-149-16,9 0-340 16</inkml:trace>
  <inkml:trace contextRef="#ctx0" brushRef="#br0" timeOffset="-67190.33">23299 17624 1037 0,'0'0'55'16,"0"0"-2"-16,0 0 14 16,0 0-49-16,0 0-14 15,0 0-4-15,0 0-9 16,0 0-50-16,5 0-46 16,10 0-132-16,6-4-367 0</inkml:trace>
  <inkml:trace contextRef="#ctx0" brushRef="#br0" timeOffset="-66712.2">23807 17256 940 0,'0'0'85'0,"0"0"-70"16,0 0 28-16,0 0-33 0,0 0-10 16,0 0-1-16,-25-7 1 15,-1 31 4-15,-6 5 13 16,-4 16-6-16,-2 4 17 16,2 6 11-16,2 3-17 15,3 0 2-15,4-2-18 16,6-2-3-16,7-8 0 15,10-6 2-15,4-8-4 16,0-9-1-16,9-6-11 16,12-4-17-16,3-9 2 15,6-1 6-15,0-3-3 16,-2 0-3-16,-4 0 6 16,-5-11 8-16,-2-3 12 15,-7-1 1-15,-4-5 1 0,-5 1 0 16,-1-8-3-16,0 1 1 15,0 2 0-15,0 4 0 16,-4 6 0-16,1 6 0 16,-3 4-18-16,2 4-46 15,-3 0-79-15,4 0-34 16,3 0-422-16</inkml:trace>
  <inkml:trace contextRef="#ctx0" brushRef="#br0" timeOffset="-66355.66">24215 17123 724 0,'0'0'154'0,"0"0"-152"16,0 0 43-16,0 0-10 16,0 0-35-16,0 0 0 15,18 28 0-15,3 0 10 16,3 10-3-16,-3 3 1 16,-2 3-7-16,-2 3 7 15,-7-2-4-15,-1-1 3 0,-4-3-3 16,-1-1 5-16,-4-3-8 15,0 1 0 1,0-6-1-16,0 2-23 0,-12-2-91 16,-11-4-36-16,-10-7-221 15</inkml:trace>
  <inkml:trace contextRef="#ctx0" brushRef="#br0" timeOffset="-65796">22645 16883 539 0,'0'0'239'16,"0"0"-235"-16,0 0-4 15,0 0 0-15,0 0 6 16,0 0 13-16,-64 90-3 16,35-44 2-16,-2 9 15 15,-2 6 52-15,5-6-43 16,6-1 2-16,-1-1-17 15,8 3-9-15,5 4 3 16,1 5-13-16,7 1 4 16,2 1-11-16,0-4 9 0,6 3-6 15,14-11 1-15,6-1-3 16,12-8-1-16,9-8-1 16,8-11-7-16,5-11-38 15,-3-9-87-15,-8-7-286 16</inkml:trace>
  <inkml:trace contextRef="#ctx0" brushRef="#br0" timeOffset="-63030.23">19650 18548 302 0,'0'0'53'0,"0"0"27"0,0 0 22 15,0 0-23-15,0 0-1 16,0 0-23-16,89-22-28 15,-69 22 0-15,5 0-4 16,5 0-1-16,9 0 0 16,-1 0-9-16,15 0 0 15,5 0-4-15,9 3 10 16,12 3 39-16,6-2-27 16,-1 2-24-16,-3-3 1 15,-2 4 0-15,-2-6 0 16,-3 5 1-16,1-3-8 15,-3 6 0-15,-7-4 3 16,-8 2-4-16,-8-2 0 0,-6-2-4 16,-1 0 4-1,-5-2 0-15,-2-1 6 0,-6 0-1 16,-2 0 10-16,-3 0-1 16,-2 0-9-16,-1 0-1 15,3 0-4-15,1 0 1 16,4 0-1-16,4 3-1 15,-5-3 0-15,2 3 0 16,0-1 0-16,-4 0 0 16,1-2-2-16,-1 0 3 15,2 0 1-15,7 0 0 16,5 0-1-16,5 0 0 0,7 0 2 16,4 0 0-16,7 0-2 15,3 0 0-15,-2 0 0 16,-2 0 0-16,-6 0-1 15,-10-2 1-15,-8 2 0 16,-5-2 0-16,2-1 3 16,4 0 3-16,11-1 3 15,14-1 3-15,12-3-4 16,8 1-6-16,6 2-1 16,-2 1 0-16,-2 4 1 15,-9-3-2-15,-5 3 1 16,-8-5 1-16,-4 4 1 15,-3-3 13-15,1-3 2 16,7 1-7-16,11-2-9 16,11 2-2-16,13 0 3 15,1 2-7-15,-2 4 4 16,-8-6 0-16,-8 3 0 0,-12 2 0 16,-9-6 0-16,-8-1 5 15,-5 1-5-15,-6-6 0 16,5-1 4-16,5 5-4 15,9-2 0-15,8 4 0 16,-3 7-1-16,-6 0 1 16,-13 0-2-16,-18 0 2 15,-12 0 1-15,-11 0 0 16,-3-2 1-16,-2 2 0 16,-1-4 2-16,4 1-4 0,3-1 1 15,5-2-1-15,3 3-2 16,11-3-1-16,4 2-4 15,4 1 0-15,-1 0 6 16,-5 2-5-16,-9 1 6 16,-9-4 2-16,-7 4-1 15,-1 0-1-15,0 0 2 16,-2 0 7-16,-1 0 2 16,0 0-9-16,0 0 1 15,0 0-2-15,0 0 0 16,0 0-1-16,0 0 0 15,0 0 3-15,0 0 1 16,0 0 2-16,0 0-1 0,0-3 3 16,0 3 2-16,0 0 6 15,0 0-10-15,0 0 5 16,0 0-4-16,0 0 2 16,0 0-3-16,0 0-2 15,0 0 2-15,0 0 4 16,0-2-8-16,0 2 3 15,0 0 6-15,0 0-6 16,0 0 0-16,0 0-3 16,0 0 5-16,0 0 2 15,0 0-7-15,0 0 6 16,0 0-3-16,0 0-1 0,0 0 2 16,0 0-5-16,0 0 0 15,0 0 2-15,0 0 4 16,0 0-4-16,0 0-1 15,0 0 2-15,0 0-3 16,0-1 3-16,0 1 3 16,0 0-2-16,0 0-5 15,0 0 0-15,0 0 0 16,0 0 5-16,0 0-5 16,0 0 0-16,0 0 1 15,0 0 3-15,0 0-4 16,0 0-1-16,0 0 0 15,0 0 1-15,0 0 2 16,0 0-2-16,0 0 1 0,0 0 1 16,0 0-2-16,0 0 4 15,0 0-4-15,0 0 0 16,0 0-3-16,0 0 3 16,0 0 0-16,0 0 1 15,0 0 0-15,0 0-1 16,0 0 1-16,0 0 3 15,0 0-7-15,0 0 3 16,0 0 0-16,0 0 1 16,0 0-1-16,0 0 3 15,0 0-3-15,0 0-4 0,0 0 4 16,0 0 3 0,0 0-3-16,0 0 0 0,0 0 2 15,0 0 0-15,0 0-1 16,0 0 0-16,0 0 0 15,0 0 4-15,0 0-4 16,0 0-1-16,0 0-2 16,0 0 2-16,0 0 1 15,0 0 2-15,0 0-1 16,0 0-2-16,0 0 0 16,0 0 1-16,0 0-1 15,0 0-1-15,0 0-2 16,0 0 5-16,0 0-6 15,0 0 2-15,0 0 1 16,0 0 1-16,0 0 1 0,0 0-1 16,0 0 0-16,0 0-1 15,0 0-2-15,0 0 3 16,0 0 0-16,0 0 0 16,0 0 0-16,0 0 0 15,0 0-1-15,0 0 5 16,0 0-8-16,0 0 2 15,0 0 2-15,0 0 0 16,0 0 0-16,0 0 0 16,0 0 0-16,0 0 0 15,0 0 1-15,0 0 1 16,0 0-2-16,0 0-4 16,0 0 2-16,0 0-11 15,0 0-24-15,0 0-29 0,0 1-44 16,0 8-99-16,-11-5-555 15</inkml:trace>
  <inkml:trace contextRef="#ctx0" brushRef="#br0" timeOffset="-47844.29">17089 4979 430 0,'-6'0'109'16,"1"0"-108"-16,3 0 41 15,0 0 38-15,0 0-58 16,2 0-14-16,0 0 0 15,-1 0-4-15,1 0 1 0,0 0-4 16,0 0-1-16,0 0 0 16,0 0 6-16,0 0 2 15,0 0 11-15,0 0 5 16,0 0 0-16,0 0 0 16,0 0 0-16,0 0-2 15,0 0-4-15,0 0-1 16,0 0 2-16,0 0-8 15,0 0-6-15,0 0 2 16,0 0-7-16,0 0-1 16,0 0-11-16,0 0-75 15,0-3-75-15,1-6-389 16</inkml:trace>
  <inkml:trace contextRef="#ctx0" brushRef="#br0" timeOffset="-46471.18">17128 3466 680 0,'0'0'16'16,"0"0"-10"-16,0 0 16 16,0 0 62-16,0 0-24 15,0 0-27-15,0 0 11 16,-30 0-3-16,30 0 2 15,0 0-8-15,-3 0-2 16,3 0-3-16,0 0-11 16,-3 0 9-16,3 0-7 15,0 0-10-15,0 0 2 0,0 0-6 16,0 0-5 0,0 0 2-16,0 0-3 0,0 0-1 15,0 0 2-15,0 0-1 16,0 0 0-16,0 0 2 15,0 0 2-15,0 0 5 16,0 0-4-16,0 0-1 16,0 0 1-16,0 0 3 15,0 0-4-15,0 0-5 16,0 0 3-16,0 0 2 16,0 0-4-16,0 0 6 15,-3 0 0-15,3 0-6 0,0 0 2 16,0 0-1-16,0 0-2 15,0 0 0-15,0 0-1 16,0 0 0-16,0 0-34 16,0 0-71-16,3 0-134 15,6-3-467-15</inkml:trace>
  <inkml:trace contextRef="#ctx0" brushRef="#br0" timeOffset="-45303.03">18674 3364 643 0,'0'0'50'0,"0"0"-28"15,0 0 87-15,0 0-27 16,0 0-27-16,0 0 7 16,-159-138-16-16,120 121-13 15,-4 6-9-15,1 8 1 16,-7 3-21-16,-2 1-3 16,-1 17 1-16,-1 6-3 15,7 7 1-15,5 6-3 16,5 7 2-16,4 7 1 15,9 10-3-15,3 0 3 16,8 1-4-16,11-4 3 16,1-8-1-16,0-6 2 15,9-7 0-15,18-3 0 16,8-4 3-16,18-2-2 16,9-5 0-16,9 1 1 15,-2-2-2-15,-6 1-2 0,-11 3 0 16,-9 0-1-16,-8 2 0 15,-8 5 0-15,-8-1 1 16,-7 3 0-16,-4 2 2 16,-4 3-1-16,-1 5 0 15,-3 4 1-15,0 8-2 16,-10 2-8-16,-13 3 6 16,-10-1 2-16,-2-3 1 15,-7-5 0-15,-4-7 1 16,-2-5 1-16,-8-10 19 0,-2-9 4 15,2-8 16 1,1-8-3-16,7-6 7 0,5 0-7 16,5-12-9-16,10-7-12 15,10-8-7-15,2-4-9 16,6-6-2-16,7-4-40 16,3-1-28-16,13-1-49 15,13 0-176-15</inkml:trace>
  <inkml:trace contextRef="#ctx0" brushRef="#br0" timeOffset="-43661.36">19056 4345 931 0,'0'0'24'0,"0"0"-24"15,0 0 7-15,0 0 27 16,0 0-34-16,0 0 0 0,-119 10 0 15,76 23 1-15,1 13 2 16,0 6 14-16,6 1-5 16,14 1 18-1,8 1-16-15,10-1-6 0,4-4-5 16,12-3 7-16,13-8-4 16,14-12 0-16,10-8 3 15,9-11-5-15,7-8-3 16,0 0-1-16,-7-10-3 15,-5-9 3-15,-13-10-4 16,-10-5-3-16,-10-9 7 16,-10-7 5-16,-10-3-5 15,0-2-6-15,-11 4-1 16,-13 3-5-16,-3 9-13 16,2 7 3-16,-1 11-15 0,3 10-35 15,-6 9-53-15,3 2-88 16,-3 0-379-16</inkml:trace>
  <inkml:trace contextRef="#ctx0" brushRef="#br0" timeOffset="-43212.23">19727 3259 841 0,'0'0'10'0,"0"0"-10"0,0 0-3 15,0 0 0 1,0 0 1-16,0 0 2 0,-105 254 0 16,105-155 16-16,10 9 25 15,11 6-13-15,3 2-9 16,-2 5 3-16,-4 7-9 15,-12-2 0-15,-6 2 7 16,0 3-5-16,-20-10-4 16,0-5-9-16,-5-15-1 15,2-11-1-15,-7-12-77 16,-1-16-151-16</inkml:trace>
  <inkml:trace contextRef="#ctx0" brushRef="#br0" timeOffset="-43001.39">19415 4356 980 0,'0'0'25'15,"0"0"-22"-15,0 0 10 16,0 0-13-16,0 0-7 15,0 0-30-15,278-144-53 16,-193 117-86-16,-4-2-150 16</inkml:trace>
  <inkml:trace contextRef="#ctx0" brushRef="#br0" timeOffset="-42732.2">20188 3367 344 0,'0'0'598'15,"0"0"-598"-15,0 0 3 16,0 0 23-16,0 0-26 16,0 0 3-16,-18 158 11 15,18-57 12-15,5 19 11 16,8 9-15-16,3 2-14 15,3 0 1-15,-5-4-7 0,-2-12-2 16,-7-2 0-16,-4-13-25 16,-1-14-144-16,0-18-60 15</inkml:trace>
  <inkml:trace contextRef="#ctx0" brushRef="#br0" timeOffset="-42505.92">19953 4099 780 0,'0'0'92'0,"0"0"-85"16,0 0 62-1,0 0 28-15,0 0-73 0,0 0-23 16,0 0 3-1,276-89-4-15,-196 75-26 0,-3 2-129 16,-6-1-158-16</inkml:trace>
  <inkml:trace contextRef="#ctx0" brushRef="#br0" timeOffset="-41860.35">20479 3973 902 0,'0'0'0'0,"0"0"-7"15,0 0 7-15,0 0 70 16,0 0-63-16,0 0 5 16,12 133 43-16,-1-72-16 15,0 5-13-15,1 0-11 16,3-4-9-16,-1-6-3 15,-4-10-3-15,2-12 0 16,-5-10-6-16,0-12-14 16,-7-7 0-16,0-5-4 15,0 0 24-15,0-15 3 0,-5-12-3 16,-9-8-36-16,-2-2 8 16,1-4 12-16,0-3 5 15,6-2 10-15,5-1 1 16,4 0 3-16,0 6 10 15,0 7-1-15,9 9 11 16,3 10-3-16,3 7-13 16,0 8-4-16,5 0-3 15,9 23-8-15,4 12 6 16,-1 8 2-16,-2 1 0 16,-4-3 0-16,-9-11 0 15,-6-6-17-15,-8-8-12 0,-3-6-2 16,0-6-18-1,0-3 16-15,0-1 26 16,0 0 7-16,0-5 11 0,0-12-1 16,0-5 22-16,0-7 17 15,7-7-8-15,17-3-24 16,5 3-14-16,-3 10 3 16,-3 9 6-16,-8 14-7 15,-2 3-4-15,1 17-1 16,3 19-7-16,0 7 7 15,4 6 1-15,-8-2 3 16,2 1-4-16,2 0-22 16,-6-12-136-16,0-9-162 15</inkml:trace>
  <inkml:trace contextRef="#ctx0" brushRef="#br0" timeOffset="-41403.96">21338 4048 887 0,'0'0'8'16,"0"0"49"-16,0 0 24 16,0 0-27-16,0 0-24 15,0 0-5-15,-86-23-16 16,56 50-4-16,-6 16 10 0,3 8 0 15,9 8-3-15,12 0-3 16,12-2-8-16,0-7-2 16,21-10-7-16,9-12-22 15,2-13 1-15,0-10 6 16,1-5 17 0,-2-8-5-16,-5-12-6 0,-4-11 15 15,-7-3 2-15,-6-9 0 16,-8-5-10-16,-1-3 3 15,0 4 1-15,0 4 6 16,-4 11 5-16,-1 12 27 16,4 12-6-16,1 5 0 15,0 3-24-15,0 8-2 16,0 23-16-16,7 13 16 0,6 11 7 16,-3 3-5-16,-3-2 0 15,1-1-2-15,-2-4-12 16,1-9-100-16,-2-10-252 15</inkml:trace>
  <inkml:trace contextRef="#ctx0" brushRef="#br0" timeOffset="-41111.24">21906 3880 876 0,'0'0'29'0,"0"0"-14"16,0 0-5-16,0 0 77 16,0 0-24-16,0 0-18 15,-111 286-23-15,94-209-13 16,5 2-4-16,0-4-4 15,-3-6-1-15,3-9-6 16,-2-6-47-16,5-11-76 16,3-17-96-16,6-13-362 0</inkml:trace>
  <inkml:trace contextRef="#ctx0" brushRef="#br0" timeOffset="-40877.04">21619 3989 548 0,'0'0'430'0,"0"0"-430"16,0 0 0-16,0 0 16 16,0 0 29-16,0 0 26 15,91 181-45-15,-55-118-12 16,-1 0-7-16,5-4-7 0,4-6-1 15,3-5-26-15,-2-12-95 16,-6-14-310-16</inkml:trace>
  <inkml:trace contextRef="#ctx0" brushRef="#br0" timeOffset="-40518.17">22717 3609 850 0,'0'0'72'0,"0"0"-60"15,0 0 78-15,0 0-21 16,0 0-30-16,0 0-22 16,99 9-6-16,-29-9-5 15,14 0-6-15,4 0-14 0,-3-2-58 16,-7 0-66-1,-16 0-83-15,-18 2-175 16</inkml:trace>
  <inkml:trace contextRef="#ctx0" brushRef="#br0" timeOffset="-40299.17">22672 4071 476 0,'0'0'494'16,"0"0"-494"-16,0 0 0 15,0 0 82-15,0 0-22 16,0 0-47-16,217 8-7 0,-129-9-6 16,3-7-14-1,-4-7-87-15,-8-6-292 0</inkml:trace>
  <inkml:trace contextRef="#ctx0" brushRef="#br0" timeOffset="-39348.42">26205 3412 744 0,'-7'0'71'0,"4"-2"-70"16,3 1 57-16,0 0 53 15,0-2-65-15,0 3-6 16,0-2-14-16,3 2-10 16,16 0-13-16,9-2 9 15,11 1-3-15,3-4-8 16,-2-2 4-16,-10-4-3 0,-9-2 0 16,-9-6 5-16,-9-3 2 15,-3-5-9-15,-2-1-5 16,-17 1 3-16,-8 5 0 15,-4 8-2-15,-6 4 1 16,-5 8-2-16,-9 2 2 16,-4 0 2-16,-2 17 1 15,1 7 2-15,6 10 1 16,4 10 0-16,6 6 5 16,7 13 8-16,11 12-6 15,10 6 4-15,12 2-1 16,0-4-1-16,16-1-5 0,17-7-1 15,12-5-6 1,13-7 5-16,9-11-5 0,11-10-29 16,8-12-24-16,2-14-48 15,-1-12-238-15</inkml:trace>
  <inkml:trace contextRef="#ctx0" brushRef="#br0" timeOffset="-38838.06">26857 2716 764 0,'0'0'15'0,"0"0"-14"16,0 0 19-16,0 0-18 16,0 0 13-16,0 0 27 15,1 89 5-15,2-52 3 16,-1-1-22-16,-1 0-10 15,3-2-5-15,-4-5-10 16,1-6 0-16,-1-5-1 16,0-6-1-16,2-5-1 15,4-4-27-15,4-3-144 16,2-1-99-16</inkml:trace>
  <inkml:trace contextRef="#ctx0" brushRef="#br0" timeOffset="-38274.6">26917 2198 599 0,'0'0'291'0,"0"0"-288"16,0 0 67-16,0 0-16 16,0 0-35-16,0 0-19 15,0-13-9-15,0 27-3 16,0 8 11-16,0 1 1 16,0-3 3-16,0-3-3 15,0-7 3-15,0-5-3 16,0-4 0-16,0-1 0 15,0 0 1-15,0 0 5 16,-2 0 4-16,1 0 1 16,-4-4-11-16,-1-1-2 0,3 0-3 15,0 2 5 1,0 3-8-16,2 0 5 0,1 0 1 16,0 0 1-16,0 0-5 15,0 0 2-15,0 0-8 16,0 10 9-16,-2-2-4 15,2 1-5-15,0-3-4 16,0-3 4-16,0-2 3 16,0-1-1-16,0 0 10 15,0 0 11-15,0 0 2 16,0 0 10-16,0 0 0 16,-4-6-8-16,-1 0-7 15,1 1-8-15,3 2-1 16,1 0-47-16,0-1-124 15,0-3-523-15</inkml:trace>
  <inkml:trace contextRef="#ctx0" brushRef="#br0" timeOffset="-37060.36">26890 2322 454 0,'0'0'7'16,"0"0"45"-16,0 0 41 0,0 0-58 16,0 0-18-16,0 0-9 15,-54 21 2-15,47-12-1 16,-1 2-7-16,2-2 2 15,5-4 4-15,-1-2-6 16,2-3 0-16,0 0 1 16,0 0-1-16,0 0 5 15,0 0 3-15,12 0-1 16,2-5-2-16,2-6-7 16,-6 0-3-16,-2-1 3 15,-3-2 0-15,-5-2-8 16,0 1 3-16,0 0 0 15,0 5 5-15,0 3 0 0,-2 4 29 16,-1 3-17-16,-1 0-5 16,-1 0-7-16,-1 0 0 15,1 5-1-15,1 7-2 16,3 6-7-16,1 0 9 16,0-2 1-16,0-2-10 15,4-5-5-15,3-2 2 16,3-3-6-16,-1-2 3 15,-1-2 2-15,-3 0 14 16,-1-2 1-16,-1-7 4 16,-3 0 7-16,0 2 11 15,0 0-5-15,-4 3-3 0,-8 2 1 16,-5 0-16-16,1 2 1 16,4 0 1-16,3 0 0 15,3 6-2-15,2 3-2 16,4 1-2-16,0 1-2 15,0-2 1-15,6-3-10 16,6-4 1-16,4 1 13 16,1-3 1-16,-1 0 1 15,-1-5-1-15,0-6 0 16,-8 0 2-16,-2 1 2 16,-5-1-1-16,0 3-2 15,0 0-1-15,0 0-2 16,-5 1 2-16,-4 4 0 0,-3 3 0 15,2 0 2-15,-3 0 4 16,2 0-4-16,2 2-2 16,0 5 4-16,5 2-7 15,2-3 5-15,2 3-4 16,0-2-14-16,10 1-23 16,7-3-51-16,-1-5-294 15</inkml:trace>
  <inkml:trace contextRef="#ctx0" brushRef="#br0" timeOffset="-36162.1">24396 4520 755 0,'0'0'64'16,"0"0"-47"-16,0 0 34 15,0 0 3-15,0 0-35 16,0 0-14-16,19 1 2 0,13 4 0 15,14 4 2-15,20-1 0 16,20-1 7-16,22-1 1 16,24-3-9-16,20 0-6 15,17 0 0-15,8-1-2 16,11 1 2-16,-3-3-2 16,3 0-5-16,0 0-7 15,-4-10 11-15,-1 5-6 16,-9 0 7-16,-11 5 0 15,-18 0 0-15,-23 0-2 16,-25 0-2-16,-25 0-3 16,-20 0 7-16,-16 0 0 0,-14 0 0 15,-13 0 0 1,-7 0 2-16,-2 0 3 16,0 0 5-16,0 0-10 0,0 0-2 15,0 0-11-15,-2 0-33 16,-8 0-142-16</inkml:trace>
  <inkml:trace contextRef="#ctx0" brushRef="#br0" timeOffset="-34587.75">24779 5755 441 0,'0'0'308'0,"0"0"-285"16,0 0-18-16,0 0 72 15,0 0 6-15,0 0-32 16,-13 0-15-16,-14 0-29 16,-10 0 5-16,-12 0-9 15,-11 0 11-15,-6 12-5 16,-6 3-3-16,-5 5 2 15,2 0-6-15,4 5-1 16,8-1-1-16,14-4 2 16,10 0-2-16,18-2 0 15,13-3 0-15,4-3-1 16,4-2 1-16,15 4 1 16,23 3 1-16,11 0 6 15,9 0-6-15,9-2 1 16,-1-2-2-16,-4 0 3 0,-7-3-4 15,-13-2-3-15,-15-2 2 16,-13-3-6-16,-9 2 5 16,-5 0 0-16,0 6-9 15,-26 6-8-15,-20 8 15 16,-16 4 8-16,-8 5-4 16,-6-1 0-16,3 0 1 15,0 0-2-15,5-4 2 16,5 2-2-16,13-4 3 15,12-5-2-15,17-5 3 16,11-1 3-16,10-4-6 16,3-1 4-16,26 0-1 0,25 1 12 15,23-7 4-15,19 0-10 16,12-5-3-16,3 0-5 16,-5 0 0-16,-14 0-1 15,-17 0-5-15,-18 0 4 16,-17 0 0-16,-8 0-2 15,-12-2 3-15,-6-1 0 16,-4 1-2-16,-5-1 1 16,-1 3-13-16,-2 0-17 15,-2-1-62-15,0-2-119 16,-5-2-409-16</inkml:trace>
  <inkml:trace contextRef="#ctx0" brushRef="#br0" timeOffset="-34133.99">23741 7064 867 0,'0'0'23'16,"0"0"-21"-16,0 0 46 15,0 0-21-15,0 0-22 16,0 0 2-16,-1 56 3 16,-1-23 48-16,-1 4-18 15,0 2-14-15,2 3-7 16,-2 0-9-16,3-2-2 16,0-10-5-16,0 1-2 15,0-12 1-15,0-3-2 16,0-8 0-16,0-4-18 15,0-4-46-15,0 0-132 16,0-11-80-16</inkml:trace>
  <inkml:trace contextRef="#ctx0" brushRef="#br0" timeOffset="-33916.19">23714 6759 996 0,'0'0'8'0,"0"0"-8"0,0 0 73 15,0 0-36-15,0 0-5 16,0 0-8-16,-1-26-19 16,1 25-5-16,0 1-32 15,0 0-90-15,0 0-229 16</inkml:trace>
  <inkml:trace contextRef="#ctx0" brushRef="#br0" timeOffset="-33679.39">23968 7090 760 0,'0'0'146'16,"0"0"-142"-16,0 0-4 16,0 0 52-16,0 0-14 15,0 0 9-15,101 22-15 16,-49-21-32-16,1 1 0 16,-1 3-59-16,-6-2-148 15,-9 3-231-15</inkml:trace>
  <inkml:trace contextRef="#ctx0" brushRef="#br0" timeOffset="-33459.29">24083 7347 736 0,'0'0'15'0,"0"0"-13"16,0 0 52-16,0 0 24 15,0 0-16-15,0 0 10 16,34-2-47-16,9-8-16 16,8-4-3-16,3 1-6 15,1-1-17-15,2-2-116 16,-4 3-212-16</inkml:trace>
  <inkml:trace contextRef="#ctx0" brushRef="#br0" timeOffset="-32976.16">24750 7068 669 0,'0'0'167'0,"0"0"-164"16,0 0 54-16,0 0 52 15,0 0-47-15,0 0-25 16,-139 81-10-16,112-48-14 15,6 1-7-15,6-1 8 16,9 0-6-16,6-4 1 16,3-2-9-16,21-11-4 15,7-3-9-15,9-10-5 16,2-3-8-16,0-6-13 16,-5-13 24-16,-8-4 13 15,-10-5 2-15,-7-4 6 0,-8-2 18 16,-4-1 6-1,-4 2-11-15,-18 2-5 0,-5 9-2 16,-5 5-12-16,-3 5-2 16,-4 5-21-16,-1-2-90 15,4-2-255-15</inkml:trace>
  <inkml:trace contextRef="#ctx0" brushRef="#br0" timeOffset="-27889.13">24132 5187 624 0,'0'0'18'0,"0"0"-18"16,0 0-8-16,0 0 8 15,0 0 4-15,0 0-2 16,3 33 1-16,1-15 11 15,3 4 7-15,-7 12 2 0,0 3 10 16,0 4 2-16,0-2-16 16,0 0-11-16,-3-3 5 15,3-2-7-15,0-4 0 16,0-6-1-16,0-3-5 16,3-9 1-16,2-2 2 15,0-6 5-15,-4-2-2 16,2-1 3-16,-1-1 5 15,-2 0 17-15,1 0 27 16,-1-7 13-16,2-14-48 16,-2-8-21-16,1-8 0 15,2-6 1-15,3-2-2 0,6-2-2 16,5 1-2-16,2 0-10 16,2 3 0-16,-2 6 1 15,1 5 9-15,-7 6 3 16,-1 6 0-16,-3 4 3 15,-5 6-4-15,-1 2 3 16,1 1 1-16,-4 7 3 16,0 0-4-16,1 0-1 15,2 0-1-15,-2 0-2 16,1 0-5-16,4 5-6 16,3 11 2-16,4 4-4 15,1 5 11-15,-2-2 4 16,1-3 0-16,-3 0 2 0,2 1 1 15,2 1-1-15,2 2-2 16,2 0 2-16,0 1 1 16,-3 1-3-16,-2-2 1 15,-2-2-1-15,-4-2 1 16,-2-3 1-16,-4 0 0 16,-1-1 6-16,0-3 1 15,0 0-4-15,0-2 7 16,0 3-12-16,0-2 2 15,0 1 3-15,0 1-4 16,0 0 2-16,0 0-2 16,3-2-1-16,0-1 0 0,-2-6-1 15,-1-1 2-15,0-2-1 16,0-2 2-16,0 0 0 16,0 0-1-16,2 0 7 15,-1 0 2-15,1 0-9 16,-2 0-1-16,0 0-33 15,0 0-60-15,0-4-112 16</inkml:trace>
  <inkml:trace contextRef="#ctx0" brushRef="#br0" timeOffset="-24342.35">25897 5963 529 0,'0'0'128'0,"0"0"-125"16,0 0 15-16,0 0 49 15,0 0-15-15,0 0-13 16,0 0 1-16,0 15 3 15,9-10-6-15,5-2 2 16,8-3-5-16,11 0-11 0,8 0-5 16,5-2-16-1,-6-7-1-15,-4-5 5 0,-11-6-6 16,-5-4 1-16,-7-5 5 16,-7-3-3-16,-6 1-3 15,0 5 0-15,-3 6 3 16,-16 8 1-16,-7 5-4 15,-9 5-4-15,-10 2 0 16,-4 0 3-16,-2 14 0 16,-3 10 2-16,2 5 6 15,3 7-5-15,0 3 0 16,4 5 2-16,8-1 6 16,5 6-10-16,14 2 2 15,8 2 0-15,10-2 1 0,3 7 2 16,33-7 6-16,13-1 3 15,14-8-1-15,10-6-7 16,-2-7-2-16,-3-10-4 16,-6-6-12-16,-5-7-13 15,-11-6-62-15,-12 0-164 16</inkml:trace>
  <inkml:trace contextRef="#ctx0" brushRef="#br0" timeOffset="-23824.38">26621 5250 517 0,'0'0'301'0,"0"0"-300"16,0 0 14-16,0 0 48 16,0 0-38-16,0 0-25 15,0 19-5-15,0 8 5 16,0 6 35-16,0 8-4 15,0 3-9-15,0-2-6 16,0 0-8-16,0-5-3 16,0-5 1-16,0-8-6 0,0-6-2 15,0-7 2-15,0-7-55 16,2-4-102-16,-2 0-113 16</inkml:trace>
  <inkml:trace contextRef="#ctx0" brushRef="#br0" timeOffset="-23584.94">26670 4945 376 0,'0'0'592'0,"0"0"-592"16,0 0 0-16,0 0 16 16,0 0-5-16,0 0-11 15,2 0-16-15,1 0-105 16,0 0-168-16</inkml:trace>
  <inkml:trace contextRef="#ctx0" brushRef="#br0" timeOffset="-17565.22">16930 1406 559 0,'0'0'82'16,"0"0"-81"-16,0 0 1 16,0 0 5-16,0 0 22 15,0-1-6-15,13-6-12 16,16 1-9-16,16 1-1 15,14 3 7-15,18 2 5 16,15 0 8-16,17 0 0 16,10 0-5-16,10 0-10 15,7 0 1-15,1-4-6 16,12-6 0-16,0-2 0 0,14 2-1 16,9 0 0-1,17 6-1-15,12 4 3 0,8 0 17 16,7 11-13-16,2 7 2 15,0 1-8-15,-7 0 0 16,-3-2 0-16,-5 2 4 16,-1-1-4-16,0-6-3 15,-1 0 3-15,4-5 0 16,-6 0 0-16,0 1 0 16,1 2 0-16,-9 1 0 15,-6 0 4-15,-3-2-4 16,-11 3 0-16,-4 0 4 0,-10 2 0 15,-6 1-1-15,-5-3 5 16,-8 1-8-16,0-4 1 16,-6 0-1-16,-7-1 0 15,-4 1 0-15,-5 0 1 16,-6-1 3-16,-6-2-4 16,-3 0 0-16,-2 1-2 15,1-2 2-15,-3-2 5 16,-3-1-5-16,-6-2-2 15,-8 3-3-15,-1-3 6 16,-1 2-2-16,-5 0 1 16,0-2 0-16,5 0-1 15,3 0 1-15,0 0-1 0,1 0-10 16,0 0 5 0,-6 0-10-16,2 0 7 0,-6 0 4 15,-8 0-2-15,-5 0 6 16,-8 0-1-16,-3 3 2 15,2 1-1-15,7-1 0 16,7-3 1-16,7 0 0 16,7 0 0-16,3 0 1 15,0 0-1-15,-4 0 3 16,-5 0-3-16,-7 0 0 16,-8 0 0-16,-5 2 2 15,-3 1 9-15,5 0-4 0,10 0 4 16,9 0-7-1,5-3 4-15,7 1-6 0,1-1 7 16,1 0-8-16,1 0 0 16,-5 1 1-16,-6 3-2 15,-6 3 0-15,-7-1 1 16,-3 2-1-16,5 1-1 16,4-1 1-16,15 1 3 15,15-1-1-15,13 1 0 16,7-2-2-16,-1 1 0 15,-11-3-1-15,-13 3 0 16,-13-1 1-16,-18 2 1 16,-18-1 1-16,-16-2 4 15,-13-3 2-15,-11 0 0 16,-2-1-3-16,-4-2 3 0,0 0 4 16,1 0-9-16,-1 3-2 15,3 2-1-15,4 2 0 16,-1 7 0-16,0 8-1 15,-1 4-3-15,-3 6 4 16,-2 7 0-16,0 6-2 16,-15 2 4-16,-9 4-1 15,-4 4-1-15,0-1 1 16,3 4-1-16,8 1 7 16,6 6-5-16,5 4-2 15,4 4 3-15,2-1-2 16,0 1 7-16,-4-2 0 0,0 4-4 15,-5 0 1 1,-2 0 4-16,-3-2-6 0,0 0-3 16,-1 1 3-16,5-4-1 15,0 2-1-15,0 3-1 16,4 2 4-16,2 3-4 16,-1-3 0-16,-2-2 3 15,0-2-2-15,-4 2 4 16,-2 1 11-16,1-1-10 15,-4 2 2-15,0-1-4 16,2 0 0-16,-1 2 0 16,1-1-2-16,-2 3 4 15,0 4-4-15,-1-1 9 16,-2 0-7-16,2-2 3 16,-4-5 4-16,2 2-4 0,-1-2-2 15,1 5-4-15,-2-2-1 16,3 1 3-16,-1 0-3 15,-2 0 0-15,0 1 1 16,-3 4 1-16,1 3-2 16,0 1 0-16,-1 0-3 15,0-3 3-15,2-5 0 16,1-3 0-16,2-1 1 16,2-4 0-16,4-1 0 15,0 0 2-15,1-1 1 0,1 1-3 16,-1 0-1-1,3 1 0-15,-1 8 1 0,-2 2 1 16,1 3-2-16,1 1 1 16,-2-2 0-16,1 1-1 15,1-3 1-15,-2 4-1 16,2-6 3-16,-1 0-3 16,1-3 0-16,1-5 1 15,0 2 0-15,-1-5 3 16,2 3 6-16,0-3 0 15,4 2-4-15,-2-7-5 16,2-1-1-16,-1-7 0 16,2-2 1-16,-1-5-1 15,-1-7 2-15,2-1-2 16,-1-12 0-16,4-5-1 0,0-9 1 16,0-10 0-1,0-2 1-15,0-4-1 0,0 0 13 16,-2 0 6-16,2 0 3 15,-3 0-5-15,-3 0-14 16,-6 0-3-16,-13-4-3 16,-11-6 2-16,-13-2-3 15,-8-2-9-15,-8 0-1 16,-9 1 7-16,-7 3 1 16,-7-1-2-16,-8 3 4 15,-8 1-3-15,-5 7 7 16,-8 0-1-16,-9 0-5 0,-13 0 1 15,-8 7-3-15,-12 3-2 16,1-5 5-16,-5 5-2 16,-2-3 5-16,-1 0 1 15,-7-4-3-15,0 0 2 16,2-3 1-16,-2 0 0 16,0 0 2-16,3 0 0 15,3-3 1-15,1 0-2 16,5-4-1-16,8 0-1 15,2 1 2-15,6-1 0 16,2 1 1-16,1 2 0 16,5-3 0-16,4 2-1 15,6-2 0-15,7 0 0 16,3 0 0-16,7-4 0 16,6 2 0-16,7-1-1 0,2-2 1 15,14 2 0-15,1 0 3 16,4 0-3-16,2-1 0 15,-1 2 0-15,4 6 0 16,-4-5-3-16,10 2 3 16,-7 3-1-16,1-4 1 15,-1 2-3-15,-3-4 6 16,1 1-3-16,-6-4 1 16,-5 3 0-16,-4-1-1 15,-5 1-1-15,-10 0-1 16,-9 1 2-16,-4 2 5 15,-7 1-2-15,-2 1-3 0,-1-1-4 16,0-2 3-16,-2 1-1 16,4-3 1-16,4-1 2 15,5 1 2-15,0 0-1 16,1-2 0-16,6 0-2 16,2 1-2-16,3-1 0 15,9 2 0-15,1-1 2 16,3-3 0-16,4 2 1 15,9 2-1-15,6-4-1 16,11 2 0-16,6 1 2 16,13-2 1-16,2 2 1 15,8 3-5-15,6-2 4 16,7 3-2-16,2-2 1 0,5 5 1 16,4-3-1-16,-1 2 3 15,5 1-2-15,1-1-2 16,1 3 0-16,2-3 2 15,0-1 5-15,0 4-1 16,0-2-2-16,-1 0-2 16,-2 1 13-16,0 0-4 15,-3 1-8-15,-4 0-1 16,-9-2-2-16,-1-1 1 16,-12 4-2-16,-1 0 1 15,1 0-4-15,-4 0 3 16,0 0 1-16,-1 0 0 0,-5 7-2 15,-7 5 1-15,-6 2-1 16,-3 0 2-16,-4 0 0 16,1-5 0-16,7-2 0 15,1-1 0-15,-2-5 3 16,1 1-2-16,-1-2-1 16,1 0 3-16,-4 0-3 15,-7 0-2-15,-4 0 2 16,-6 0 5-16,-8 1-4 15,-8 2-1-15,0 1-3 16,0-1 3-16,9-3-6 16,8 0 6-16,12 0 0 15,4 0 0-15,9 0 0 0,4 0 1 16,9-7-1 0,3 4 5-16,8-1 0 0,5-2 4 15,10 6-6-15,1-4 1 16,2-2 0-16,0 3-2 15,4-3 3-15,0-2 2 16,2-4-7-16,-1-1 2 16,2-5 1-16,0-6-3 15,2-5 0-15,8-3 3 16,7-8 2-16,-1-4-1 16,4-4-3-16,-1-9 0 15,0-6 1-15,1-6-2 0,-2-7 2 16,6-5-2-1,-4-9 1-15,9-7-1 0,-3-7-3 16,7-2-2-16,2 3 0 16,1 7-2-16,-2 10 7 15,-1 3 1-15,0 1-1 16,1 1 2-16,-7 1-2 16,3-4 0-16,-1-1 3 15,1-2-3-15,2-7 0 16,1-8-1-16,2 1-5 15,1-1 0-15,0 12 0 16,0 5 5-16,-7 8-2 16,-3 2 2-16,-4 3 1 15,-5 2 0-15,-4-2 1 16,-9 2 0-16,1 1 0 0,-2-1 0 16,-2 0-1-1,2-3 0-15,2-2 1 0,4 0-1 16,-6 3 0-16,3 4 3 15,0 6-6-15,-3 2 6 16,4 2-3-16,-3 1 0 16,1 1 0-16,-1 1 4 15,3-3-4-15,-4-1-1 16,4-3 1-16,2-1 0 16,-3-3-5-16,3-1 4 15,-1-3-5-15,2 0 2 16,-7-4 2-16,0 2 2 15,0 6 0-15,-3 3 2 16,0 3-1-16,0 3 2 0,0-1-3 16,0 1 2-16,3 1-2 15,4-2-2-15,3 2 2 16,3 1 2-16,0-1-2 16,-1 3 0-16,-3 2-1 15,3 1 1-15,-6 0 0 16,-3 0 0-16,3-3 0 15,-3-5 0-15,1-2-3 16,0-1 0-16,1 3 1 16,2 6 2-16,3 3 0 15,0 6-1-15,-3 2-1 16,1 4 2-16,-2 3 2 0,1 2-2 16,-6 3 0-16,3-1 0 15,-4 2 0 1,0-3-1-16,0 3 1 0,0-2 0 15,0 4-1-15,0-1 0 16,0 5 1-16,0 2 0 16,-5 3 1-16,3 5 1 15,-1-2-2-15,1 4 1 16,-1 1-2-16,1 1 1 16,-2-2 0-16,1-2 0 15,1-2 2-15,1-1-5 0,1-4 2 16,0-3 0-1,0 3 1-15,0 0 0 0,0 0 0 16,0 4 1-16,0-1-1 16,0 0 0-16,0 4 0 15,0-1 0-15,0-1 0 16,0-2 0-16,0 1 0 16,0 0 2-16,0 2-2 15,0 0-3-15,0 3 3 16,0-3 0-16,0 2 0 15,0 2 0-15,0 1 4 16,0 3-4-16,0 2 0 16,0 3-1-16,0-1 1 15,0 1-2-15,0 0-1 16,0 0 1-16,0 0-32 0,0 4-72 16,0-4-169-16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20T06:18:04.6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3703 4009 799 0,'0'0'13'0,"0"0"-12"16,0 0 13-16,0 0 22 15,0 0-7-15,0 0-2 16,0 0 15-16,-7 43-5 16,7-33-10-16,0-1 1 0,0 7-1 15,7 0-2-15,1 4 2 16,5 0-16-16,-1-3 0 15,4 1-4-15,4-3-7 16,7-3 8-16,4-8-2 16,8-4-2-16,7 0-4 15,3-20-5-15,-1-9-1 16,-5-8 4-16,-7-5 2 16,-9-4 0-16,-12 2 1 15,-12 1 0-15,-3 4-1 16,0 5 1-16,-12 11-1 15,3 6 14-15,-3 9-2 16,9 5 6-16,0 1-8 16,3 2-10-16,0 0-7 0,0 0 0 15,0 10-5-15,0 10 7 16,3 6 5-16,6 2-1 16,0 5 2-16,0 3 0 15,-3 2 0-15,3 1 1 16,-2 2 0-16,-1 3-1 15,-1-1-1-15,-2 1 5 16,0 0-5-16,0 1-1 16,0 1 1-16,-3 0 0 15,0-1 0-15,0 0 0 16,0-7 2-16,-9-6-1 16,-8-8 0-16,1-6 0 15,-5-4 7-15,-7-4 28 16,-5-6 4-16,-3-4-10 0,-4 0-10 15,2-7-11-15,3-11-9 16,9-8-2-16,7-5-41 16,10-10-52-16,9-5-38 15,0 1-228-15</inkml:trace>
  <inkml:trace contextRef="#ctx0" brushRef="#br0" timeOffset="414.9">4749 4255 1005 0,'0'0'14'0,"0"0"5"15,0 0 71-15,0 0-44 16,0 0-32-16,0 0-5 16,0 0 14-16,100 0-2 15,-51-2-12-15,5-4-9 16,1-3 0-16,0 1-58 16,-4-4-79-16,-11 1-320 15</inkml:trace>
  <inkml:trace contextRef="#ctx0" brushRef="#br0" timeOffset="639.95">4958 4495 1006 0,'0'0'0'15,"0"0"-8"-15,0 0 8 16,0 0 29-16,0 0 7 16,0 0-5-16,119 3-20 15,-64-17-11-15,8-6-47 16,-5-3-198-16</inkml:trace>
  <inkml:trace contextRef="#ctx0" brushRef="#br0" timeOffset="1601.66">5453 3933 703 0,'0'0'20'16,"0"0"45"-16,0 0 55 15,0 0-48-15,0 0-26 16,0 0-29-16,15-7 10 16,1 2-2-16,4 0-12 15,5-2 6-15,8 0-9 16,3 0-3-16,2 1-3 15,-2 3 0-15,0 2-4 16,-3 1-2-16,-5 0 1 0,-4 4 0 16,-6 10-3-16,-3 6-2 15,-3 5 3-15,-9 5 2 16,-3 2 1-16,0 3-4 16,-17 2 4-16,-8-2 0 15,0-1-10-15,-5-3 9 16,3-4-3-16,-1-4-1 15,8-6 4-15,4-4-2 16,7-5 3-16,6-3 0 16,1-3 0-16,2-2-2 15,0 2-1-15,8 1 3 16,17 0 1-16,5 1 1 0,6 0 3 16,0 2-1-16,-5 0-4 15,-1 5-1-15,-5-2 1 16,-4 5-2-1,-6 3 1-15,1 1 0 0,-8 6-4 16,-5 5 4-16,-3 0-1 16,0 2 1-16,-8-1 1 15,-11-1 1-15,1-3-1 16,-6-5 0-16,-1-1 5 16,-2-6 2-16,-1-6 6 15,-2-3 4-15,0-5-3 16,5 0 5-16,2-12-13 15,1-7-6-15,11-10-50 16,11-3-98-16,0-7-201 0</inkml:trace>
  <inkml:trace contextRef="#ctx0" brushRef="#br0" timeOffset="2097.81">6091 4042 878 0,'0'0'25'16,"0"0"-18"-16,0 0 72 15,0 0-51-15,0 0-11 16,0 0-11-16,39-7-4 16,-6 7 9-16,0 0-9 15,-2 2 6-15,-4 9-2 16,-5 6-4-16,-2 3-2 15,-7 1 0-15,-1 5 0 16,-3 0 0-16,0 4-5 16,-6 3 2-16,0 1-9 0,-3 0-5 15,0-1 11-15,-3-3-8 16,-9-5 13-16,-6-5-7 16,2-6 7-16,-4-4 1 15,-2-6 9-15,1-4 1 16,-7 0-5-16,5 0-5 15,4-17-34-15,13-7-174 16,6-7-349-16</inkml:trace>
  <inkml:trace contextRef="#ctx0" brushRef="#br0" timeOffset="2407.92">6543 4059 733 0,'0'0'39'16,"0"0"22"-16,0 0 84 16,0 0-73-16,0 0-30 15,0 0-10-15,-28-11-12 16,13 18-15-16,-3 12 1 16,2 5 5-16,2 4 5 15,-2 6-3-15,7 3 12 16,4 4-4-16,1 1 2 0,3 0-14 15,1-1-5 1,0-1-1-16,0-2-3 0,0-6 1 16,10-4-4-1,5-6-7-15,7-9-28 0,11-6-34 16,6-7-38-16,10 0-138 16,0-19-478-16</inkml:trace>
  <inkml:trace contextRef="#ctx0" brushRef="#br0" timeOffset="2672.81">6782 4224 797 0,'0'0'168'0,"0"0"-168"15,0 0 63-15,0 0-2 16,0 0-55-16,0 0 4 16,-3 58 22-16,6-24-3 15,9 2-3-15,0 1-15 16,4 3 0-16,-2-5-11 16,2 4 0-16,-4-6-47 15,-6-6-292-15</inkml:trace>
  <inkml:trace contextRef="#ctx0" brushRef="#br0" timeOffset="3767.13">7432 4336 778 0,'0'0'42'0,"0"0"-41"15,0 0 85-15,0 0-23 16,0 0-42-16,0 0 7 16,42-8-13-16,-21 8-1 15,12 0 11-15,12-3 1 0,17-4-1 16,8-5-7-16,5-2-16 15,-2-3 1-15,-6 4-2 16,-12-2-1-16,-16 6 0 16,-12 0-10-16,-15 4 3 15,-9 2-21-15,-3-2-42 16,-12-1-224-16</inkml:trace>
  <inkml:trace contextRef="#ctx0" brushRef="#br0" timeOffset="4042.89">7702 4016 864 0,'0'0'75'0,"0"0"-69"16,0 0 35-16,0 0 16 15,0 0-41-15,0 0-3 16,27 91 44-16,-9-42-13 16,6 2-3-16,-2 5-16 15,5-3-2-15,-3-3-19 16,0-2 4-16,1-1-8 16,-4-2-27-16,-9-10-109 0,-9-9-345 15</inkml:trace>
  <inkml:trace contextRef="#ctx0" brushRef="#br0" timeOffset="24638.04">8924 4397 55 0,'0'1'713'16,"0"-1"-689"-16,0 0-24 15,0 0 15-15,0 0 12 16,0 2-8-16,0-2-13 16,0 0-2-16,0 3 29 15,0-1 6-15,-9 2 4 16,-18 4-8-16,-13 6-5 0,-14 0 4 16,-10 0-9-1,-3 0 0-15,6-1-7 0,10-7 8 16,14-1-4-16,14-2-1 15,10-3 8-15,10 0-8 16,3 0 5-16,0-5 6 16,0-17-4-16,6-9-28 15,12-6-7-15,1-9 7 16,2-5-1-16,-3-2-1 16,0-5 2-16,-6 2-5 15,-3 3-2-15,-6 7 0 16,0 12 7-16,-3 10-1 0,3 11 1 15,-3 9 0 1,0 1 1-16,0 2 0 0,0 1-1 16,0 0 0-16,0 0 0 15,0 0-6-15,4 1-2 16,-4 22-9-16,3 13 11 16,3 12 5-16,0 11-3 15,2 6 4-15,-1 4 0 16,-1 2 0-16,0 1 2 15,-3-4-2-15,3-2 0 16,0-11 0-16,4-5 0 16,7-8-8-16,-1-6-73 15,8-11-45-15,0-16-153 16,0-9-462-16</inkml:trace>
  <inkml:trace contextRef="#ctx0" brushRef="#br0" timeOffset="25112.14">9024 4032 789 0,'0'0'61'16,"0"0"-42"-16,0 0 75 16,0 0-46-16,0 0-26 15,0 0-5-15,85-1-1 16,-52 1 0-16,-2 3-13 15,5 11-2-15,-3 3-1 16,2 6-1-16,-5 2 1 16,-7 5 3-16,2 2-3 15,-11 6-2-15,-4 2 1 16,-10 3-5-16,0-1 6 0,-18 1-1 16,-10-2-2-1,-5-2 3-15,0-8 3 0,2-9-3 16,4-3-3-16,9-11 3 15,6-4-4-15,9-4-27 16,3-9-13-16,12-18-153 16,16-15-433-16</inkml:trace>
  <inkml:trace contextRef="#ctx0" brushRef="#br0" timeOffset="25364.18">9543 4071 608 0,'0'0'248'0,"0"0"-244"16,0 0 62-16,0 0 27 15,0 0-53-15,0 0-9 16,-79 59-4-16,58-23 0 16,-1 5 3-16,5 7-9 15,1 2-2-15,10 4 3 16,6-1-11-16,0-4-7 15,6-3-3-15,16-7-1 16,5-5-3-16,6-10-52 16,4-8-64-16,9-12-188 15</inkml:trace>
  <inkml:trace contextRef="#ctx0" brushRef="#br0" timeOffset="25800.07">9710 4400 554 0,'0'0'208'0,"0"0"-190"15,0 0 91-15,0 0 15 16,0 0-57-16,0 0-23 16,22 0-16-16,8 0 2 15,9-5-16-15,0 1-13 16,-4 2 3-16,-3 2-4 16,-5 0 0-16,-11 5-3 15,-7 12-1-15,-6 4-4 16,-3 6 8-16,-3 3 0 15,-16 4 4-15,-4 0 9 16,-2 2-2-16,1 2 2 16,9-6-6-16,5-4 1 15,7-4 3-15,3-7-6 16,0-7-3-16,16-3 6 0,20-7-6 16,16-6-2-16,5-17-57 15,7-9-141-15</inkml:trace>
  <inkml:trace contextRef="#ctx0" brushRef="#br0" timeOffset="36513.75">3666 5068 324 0,'6'0'65'0,"0"0"-64"15,0 0 29-15,4 0 32 16,-7 0-32-16,0 0-10 16,2 0 19-16,-2 0-2 15,10 0 1-15,2 0-10 16,12 0-6-16,7 0 3 16,11 0-9-16,3-2-2 0,4-1-9 15,3-1-4 1,-7-1 4-16,-2 0-5 0,-7-2 1 15,-5 2 0-15,-4 0-1 16,0-2 5-16,4-1 0 16,6 1-5-16,4 0 0 15,6-4 4-15,3 3-4 16,-4-2-3-16,0 3 3 16,-1-1 0-16,-2 6-6 15,-1-2 1-15,-2 1 4 16,-6-2-5-16,-7 2 2 15,0 3 4-15,0-2-1 0,1 1 2 16,5-1-2 0,10-1 1-16,5-1-1 0,12-1 1 15,1-3 0-15,7 2-5 16,-5-1-16-16,-8 3 5 16,-6 0 8-16,-4 0 3 15,-5 3 0-15,-4-1 5 16,0 2 0-16,4-2 0 15,5 1 2-15,4-1-1 16,6-2 1-16,2 2-2 16,1-1-1-16,-3 2-1 15,3 1 3-15,-8 0-2 16,-6 0 2-16,-6 0-1 16,-7 0 4-16,-4 0 4 15,-2 0 9-15,2 0-10 16,7 0 2-16,2 0 3 15,9-4-7-15,7-1 1 0,0 0-4 16,-3 0 2-16,-1 5-3 16,-5-2 0-16,-4 2 8 15,-2 0-3-15,-1 0 1 16,-3-3 1-16,3 1 4 16,4-2-9-16,2-2 8 15,7 2-10-15,0 3 4 16,-4-1-5-16,4 2 0 15,0 0 0-15,-1 0-2 16,-2 0 2-16,-3 0 0 0,2 0 3 16,1 0-3-16,2 0 2 15,0 0-2-15,4 0-1 16,3 0 1-16,-3 0 0 16,5 0 3-16,-6-4-3 15,1 1 2-15,-3-7 10 16,0 3 5-16,-1 0-6 15,4 0-11-15,2 1 2 16,-2 1-2-16,0 0 0 16,-7 0 0-16,1 1 1 15,-4 2-1-15,-2-5 0 16,-1 3-2-16,0-2 2 16,-2 0 0-16,-4 4 0 0,-5-2 1 15,2 2 0 1,-3 1 0-16,-2 1 3 0,-1 0-3 15,-2 0 6-15,2 0-1 16,-1 0 5-16,5 0-6 16,3 0-1-16,2 0 1 15,-5 0-3-15,2 0 6 16,0 0-5-16,-2-2 3 16,-4 0-5-16,-7 1 5 15,2 1 1-15,-6 0 3 16,-2 0-7-16,5 0-3 15,-4 0 0-15,6 0 6 16,1 0-4-16,2-4-1 16,0 0 1-16,6 3-2 0,-3-2 0 15,-2 2-1-15,-4 1 1 16,4-1 0-16,-5-1 0 16,2 1 0-16,2-1-1 15,-3-1 1-15,6-1 0 16,1 1 1-16,5-1-1 15,-3 1-3-15,1 1 3 16,-1 2 0-16,-4 0 0 16,0 0 0-16,-6 0 0 15,-1 0 0-15,0 0 0 16,-1 0 1-16,0 2-1 16,6-2 0-16,-2 0 0 15,1 0 1-15,5 0-1 0,-1 0 0 16,-2 0 0-16,-1 0 1 15,-9 0-2-15,-1 0 0 16,-4 0 1-16,-1 0 0 16,1 0 0-16,-1 0-3 15,0 0-2-15,0 0 4 16,0 0 0-16,-3 0 1 16,3 0-1-16,-2 0 2 15,-4 0-1-15,0 0 0 16,-2 0-1-16,-1 0 1 15,0 0-1-15,0 0-1 16,4 0 1-16,-1 0 1 0,0 0 0 16,3 0-2-1,1 0 2-15,-1 0 2 0,0 0-1 16,-3 0-2-16,0 0 2 16,-3 0-2-16,0 0 1 15,0 0 0-15,0 0-17 16,0 0-16-16,0 0 8 15,0 0 13-15,0 0 12 16,0 0 2-16,0 2 8 16,-3-1-7-16,0-1-1 15,0 3-4-15,-3-2-29 16,-7-1-159-16</inkml:trace>
  <inkml:trace contextRef="#ctx0" brushRef="#br0" timeOffset="37990.5">3526 5971 478 0,'0'0'214'16,"0"0"-211"-16,0 0 9 16,0 0 55-16,0 0-30 15,0 0 2-15,0 0 6 16,-3-12-4-16,3 12 0 16,0 0-6-16,0-1-2 15,0 1 2-15,0-2-10 0,0 0-10 16,0 2-4-16,0-4-6 15,6-2-3-15,10-4-2 16,5 1 0-16,3 1-4 16,6 2 0-16,-3 5 3 15,1 1 0-15,-4 0 0 16,1 0-1-16,-2 7 2 16,-1 10-3-16,5 7-3 15,-2 5 1-15,-1 8 4 16,0 2 1-16,0 5 1 15,-5 1-1-15,-4 5-5 16,-6-1 4-16,-6 2-1 0,-3 0 1 16,-6-1-6-16,-24 0 4 15,-10-7-3-15,-8-3 4 16,-7-8 2-16,1-5 1 16,5-10 6-16,6-8-5 15,10-9 22-15,8 0 1 16,1-4 5-16,12-18-17 15,4-8-13-15,8-3-19 16,0-7-35-16,6 1-16 16,11-1-127-16,2 8-283 15</inkml:trace>
  <inkml:trace contextRef="#ctx0" brushRef="#br0" timeOffset="38688.48">4179 5875 776 0,'0'0'86'0,"0"0"-84"15,0 0-4-15,0 0 2 16,0 0-9-16,0 0 9 16,-10 109 9-16,23-64 9 15,7-1-9-15,2-4 4 16,6-7 4-16,5-8-15 15,10-8 3-15,-1-7 1 16,7-10-6-16,-4 0 0 16,-3-16-11-16,-2-9 5 15,-10-4-11-15,-12-4 17 16,-11-6 1-16,-7-1 5 0,0-5-2 16,-10 5 9-1,-7 4 7-15,-2 12 4 0,7 9-5 16,5 8-9-16,4 3 6 15,3 4-10-15,0 0-6 16,0 0-9-16,3 15-6 16,10 9 13-16,5 9 2 15,3 6 7-15,1 0 7 16,2 2-11-16,-3-2 0 16,3-1 5-16,1-2-7 15,-4 3 0-15,-3 5-1 16,0-2 0-16,-9 1 0 15,-3-3 0-15,-3-1 1 16,-3-3 2-16,0-6-3 0,-6-3 1 16,-18-1 2-16,-7-5-1 15,-14 1 8-15,-9-7 14 16,-10-3-3-16,0-7-9 16,1-5-12-16,5 0-4 15,16-6-66-15,23-14-148 16,19-1-417-16</inkml:trace>
  <inkml:trace contextRef="#ctx0" brushRef="#br0" timeOffset="39205.89">3609 7253 646 0,'0'0'137'16,"0"0"-132"-16,0 0 30 16,0 0 18-16,0 0-24 15,0 0-18-15,118-21 38 16,-43 4-8-16,16-5-8 15,6-1-18-15,10-1-3 16,3 0-12-16,-2-2 6 16,-1-2-5-16,-10 0 0 15,-15 2-1-15,-13 7-1 16,-21 5 1-16,-17 5 0 16,-13 4 2-16,-15 5 13 15,-3 0 8-15,0 0-2 0,0 0-21 16,-12 0-9-16,-15 0-75 15,-3 10-233-15</inkml:trace>
  <inkml:trace contextRef="#ctx0" brushRef="#br0" timeOffset="40610">3705 7771 678 0,'0'0'87'16,"0"0"-81"-16,0 0 76 16,0 0 5-16,0 0-51 15,0 0-1-15,-2 0-9 16,2 0-8-16,0 0-5 15,0 0 0-15,0 0 1 16,0 0-4-16,5-5-3 16,11-3-3-16,1-1-3 15,-1 0 0-15,5 1-2 16,0 3 2-16,-2-2 0 16,-1 2 0-16,-3 1 0 15,0 1-1-15,-8-1 1 0,2 4-1 16,-4 0 0-16,1 0-1 15,4 0 1-15,5 0 0 16,6 0-1-16,7 0 1 16,-1 0 0-16,0 0 0 15,-3 0 0-15,-2 3 0 16,-4 5 0-16,-6-2 0 16,0 5-4-16,-2 1 1 15,-5 4 1-15,1 5 1 16,-6 5 1-16,0 3-1 0,0 7 1 15,0 3 0 1,0 2 4-16,0-4-4 0,0-1 0 16,-6-7-2-16,-9-2-1 15,0-4 3-15,-1-6 0 16,-1-3 1-16,-5-6 1 16,3-3 7-16,-4-5-2 15,-2 0 1-15,-2-8 1 16,6-3-7-16,3 0 1 15,5 0-6-15,4 5 3 16,3 0-6-16,1 1-2 16,1 3 8-16,4 1 0 15,0 1 0-15,0 0 0 16,0 0 3-16,0 0-2 16,0 0 5-16,0 0 1 0,0 0 0 15,0-2-1-15,-3 1-2 16,3-2-4-16,-3 0 1 15,3-1-1-15,-3 1 0 16,0 0 1-16,3-1-1 16,0 1 0-16,0 0-1 15,0-1 1-15,0-3 0 16,0-1-7-16,3-2 3 16,10 1 1-16,4-3-3 15,2 2 5-15,-1 1 1 16,0 1-2-16,-6 1 2 15,-2 5 0-15,-2-1 0 0,-7 3 0 16,1 0-2 0,-2-4-3-16,0 4 5 15,0 0 1-15,1 0 0 16,1 0-2-16,1 0 1 0,3-1 0 16,4-2 0-16,2-2 0 15,1 2 0-15,-5-1-2 16,1 0-2-16,-3 4-10 15,-6 0-2-15,0 0-14 16,0 0-38-16,0 0-91 16,-3 0-151-16</inkml:trace>
  <inkml:trace contextRef="#ctx0" brushRef="#br0" timeOffset="41074.54">4276 7579 788 0,'0'0'36'16,"0"0"-32"-16,0 0 46 0,0 0-14 16,0 0-9-16,0 0 17 15,109-30-9-15,-66 20-17 16,-1 0-4-16,-2 5 0 16,-7 3-9-16,-2 2-5 15,-1 0 2-15,0 3-2 16,0 11 0-16,1 3 2 15,-4 3-2-15,-3 6 0 16,-3 1-4-16,-9 5 3 16,-8 2-4-16,-4 0-2 15,-7 3-9-15,-16-3 1 16,-5-1 0-16,-5-6 14 16,-1-8 1-16,3-1 0 15,8-10-3-15,1-8-19 16,4 0-27-16,9-19-104 0,6-14-533 15</inkml:trace>
  <inkml:trace contextRef="#ctx0" brushRef="#br0" timeOffset="41350.05">4904 7417 678 0,'0'0'199'0,"0"0"-199"0,0 0 12 16,0 0 51-16,0 0-30 15,0 0 0-15,-118 193-17 16,111-158 5-16,7 3-2 16,0-3 1-16,7-1 11 15,13-3-19-15,5-4 2 16,11-7-9-16,1-3-5 15,8-8-1-15,1-8-41 16,2-1-106-16,-4-8-255 16</inkml:trace>
  <inkml:trace contextRef="#ctx0" brushRef="#br0" timeOffset="41771.33">5223 7586 813 0,'0'0'54'15,"0"0"-54"-15,0 0 55 16,0 0-31-16,0 0 9 0,0 0 6 16,15 88-6-16,-3-54-14 15,-3-1 10-15,1 5-2 16,-2 2-4-16,-5 1-5 16,3-2-12-16,-3-2 0 15,3-8 5-15,1-5-10 16,1-10-1-16,-4-5 5 15,-1-3 2-15,-1-4-2 16,1 0 0-16,-3-2 1 16,0 0 3-16,0 0 6 15,0 0-9-15,0 0-6 16,-5-10-97-16,-13-7-500 16</inkml:trace>
  <inkml:trace contextRef="#ctx0" brushRef="#br0" timeOffset="43043.92">6673 5559 645 0,'-3'-2'152'0,"3"-1"-136"16,0 3 67-16,0 0 11 15,0-3-44-15,3-3-12 16,19-4-19-16,11-2-13 16,15 0 16-16,9 5-14 15,1 6 1-15,0 1-9 16,-3 5 1-16,-7 17-1 15,-2 7 0-15,-7 7-8 16,-3 3 8-16,-8 4 0 0,-10 1-1 16,-6 5-1-16,-6 3 1 15,-6 3 1-15,0 0 0 16,-6-4 0-16,-9-8 0 16,-6-4 0-16,-4-8 2 15,-5-7-2-15,-6-4 9 16,-9-8 6-16,-1-2 0 15,-3-6-7-15,7-4-5 16,8 0 3-16,7-14 15 16,12-10-10-16,8-9-11 15,7-9-4-15,7-4-9 16,17-2-7-16,13 3-8 16,2 5-14-16,-3 8-60 15,1 6-182-15</inkml:trace>
  <inkml:trace contextRef="#ctx0" brushRef="#br0" timeOffset="44032.91">7605 5433 608 0,'0'0'107'0,"0"0"-107"16,0 0 34-1,0 0 24-15,0 0-35 0,0 0-8 16,-7 56 38-16,17-20-12 16,4 6 4-16,-1-2-12 15,5-1-20-15,3-5-4 16,4-7-2-16,8-8-1 15,0-4 2-15,6-11-3 16,-5-4-1-16,2-2 0 16,-6-17-3-16,-5-9-1 15,-4 2 11-15,-2-4-11 16,-7 0 1-16,-6 1 0 16,-4 7-1-16,-2 3-1 0,0 4-3 15,-2 6 4 1,-4 4-1-16,0 2 0 0,6 3 0 15,0 0-1-15,0 0-4 16,0 8-2-16,0 10 0 16,0 9 4-16,0 3 4 15,12 2-5-15,3 4 5 16,0 0 1-16,3 2 2 16,0 4-2-16,1 4-1 15,5 0 6-15,1 1 0 16,-2-2-6-16,2-3 0 15,-7-2 0-15,-6-2-3 16,-6-6-5-16,-6-1-1 0,-6-4 8 16,-27-5-1-16,-9 2 2 15,-16-7 6-15,-10-7-6 16,-4-1 0-16,5-9-80 16,7 0-195-16</inkml:trace>
  <inkml:trace contextRef="#ctx0" brushRef="#br0" timeOffset="44430.95">6846 6696 674 0,'0'0'118'15,"0"0"-117"-15,0 0 23 16,0 0 50-16,0 0-26 16,0 0-18-16,33 6-10 15,10-6 49-15,17 0-8 16,23 0-14-16,19-18-21 0,17-1-14 15,18-6-3 1,5 0-7-16,3 0-2 0,-11 3-5 16,-6 5 5-16,-20-2-16 15,-19 4 5-15,-26 1 5 16,-27 3-5-16,-20 5 9 16,-16 3-1-16,0 3-36 15,-24 0-80-15,-16 5-329 16</inkml:trace>
  <inkml:trace contextRef="#ctx0" brushRef="#br0" timeOffset="44887.97">7021 7047 35 0,'0'0'927'0,"0"0"-927"16,0 0 0-16,0 0 11 15,0 0 7-15,0 0 9 16,55 0 18-16,-24 0-19 15,2 1-11-15,3 4-4 0,1-1 4 16,-1 3-7-16,1 3-3 16,-4 4 2-16,3 1-6 15,0 5 0-15,-4 3 1 16,-2 8-2-16,-3 2 0 16,-9 6-7-16,-9 3-1 15,-9 2-47-15,0 1 34 16,-18-5-14-16,-15 1-11 15,-10-7 27-15,-5-9 19 16,-4-6 0-16,0-9 0 16,4-10 4-16,2 0-4 15,10-13-4-15,14-20-113 16,17-13-395-16</inkml:trace>
  <inkml:trace contextRef="#ctx0" brushRef="#br0" timeOffset="45175.88">7653 6956 856 0,'0'0'9'15,"0"0"-5"-15,0 0 68 16,0 0-18-16,0 0-9 0,0 0-12 15,-155 221 2 1,146-179-7-16,2 1-3 0,7 0 1 16,0 4 4-16,10-5-13 15,8 0-5-15,3-8-6 16,4-4-6-16,5-10-18 16,6-11-52-16,6-9-91 15,4 0-408-15</inkml:trace>
  <inkml:trace contextRef="#ctx0" brushRef="#br0" timeOffset="46245.66">7829 7282 532 0,'0'0'39'16,"0"0"-23"-16,0 0-16 16,0 0 64-16,0 0-23 15,0 0 21-15,12 0-7 16,-9 0-13-16,9 0 6 0,3 0-8 16,12-7-3-16,4 3-19 15,5-2-11-15,4 4-6 16,-7 2-1-16,-8 0 0 15,-10 0-1-15,-7 5-4 16,-8 12-5-16,0 6 10 16,-6 2 7-16,-11 6 2 15,-5 5-5-15,1 1 2 16,-1 1-1-16,5-3-5 16,5-3 4-16,5-9 1 15,7 1 8-15,0-9 5 16,7-5-2-16,19-4 6 15,14-6-11-15,8 0-11 0,4-9-4 16,3-10-56 0,-10-3-46-16,-9 0-94 0,-11-1-132 15</inkml:trace>
  <inkml:trace contextRef="#ctx0" brushRef="#br0" timeOffset="47151.78">6604 7146 299 0,'0'0'331'0,"0"0"-313"0,0 0 71 15,0 0-13-15,0 0 0 16,0 0-20-16,-28-17-16 16,28 17-10-16,0 0-13 15,0 0 3-15,0 0-7 16,0 0-9-16,12 0-4 15,9 17 4-15,7 5 4 16,5 5 3-16,3 2-9 16,1-1 4-16,-4 2 0 15,0-4-3-15,-6 4-1 16,-8-1 2-16,-4 1-3 16,-3 2-1-16,-6 0 3 0,-3 6-3 15,-3-1 0-15,0-1 0 16,0 0 1-16,0 1 0 15,0-4-1-15,0-1 0 16,0 2-1-16,0 0 2 16,0-2-6-16,-3 1 8 15,-8-2-3-15,-2 0 0 16,1-3 1-16,-4-5-1 16,2-4 0-16,-5-5 4 15,-2-4-1-15,0-3 8 16,0-7 8-16,-4 0 0 15,-2 0 7-15,3-20-11 0,0-8-7 16,2-5-4 0,4-7-4-16,6-1-5 0,6 1-5 15,6 5-8-15,0 4 4 16,0 3 6-16,9 3 6 16,9 4-1-16,0-3-2 15,3 4 2-15,-2-1 3 16,2 1-1-16,-3 6-2 15,-3 2-1-15,-2 4 4 16,-5 2 0-16,-5 6-6 16,0-3 6-16,-3 3-1 15,0 0-6-15,0 0 0 16,0 0-33-16,0 0-61 0,3 0-141 16</inkml:trace>
  <inkml:trace contextRef="#ctx0" brushRef="#br0" timeOffset="48459.27">5948 6733 663 0,'0'0'59'0,"0"0"-11"15,0 0 100-15,0 0-45 16,0 0-41-16,0 0-24 16,12 17-25-16,3 16 7 15,0 20 9-15,1 13-21 16,-11 16-8-16,-5 11-4 15,-21-5-133-15,-24-8-900 0</inkml:trace>
  <inkml:trace contextRef="#ctx0" brushRef="#br0" timeOffset="59565.71">10824 4484 837 0,'0'0'148'16,"0"0"-140"-16,6 0-6 15,7 0-2-15,19-1 5 16,20-11-3-16,17-1-2 0,5-3 1 16,1 1-1-16,-11 2-1 15,-7 2-16-15,-16 3-67 16,-12 1-109-16</inkml:trace>
  <inkml:trace contextRef="#ctx0" brushRef="#br0" timeOffset="59823.13">10836 4743 685 0,'0'0'141'0,"0"0"-135"16,0 0-6-16,0 0 64 16,0 0-34-16,0 0-21 15,231-60-6-15,-165 40-6 16,-2-1-93-16,-6-3-256 15</inkml:trace>
  <inkml:trace contextRef="#ctx0" brushRef="#br0" timeOffset="60434.08">11795 3971 982 0,'0'0'19'16,"0"0"-18"-16,0 0 31 15,0 0 8-15,0 0-40 16,0 0-3-16,-52 66 2 15,43-24 0-15,9 2 0 16,0-4 2-16,9-4-1 0,14-9 0 16,12-9-6-16,7-10-12 15,10-8 2-15,-4 0-2 16,-2-20 0-16,-10-5 2 16,-9 0 16-16,-8 0 0 15,-10 2 1-15,-6 2 0 16,-3 6 10-16,0 4-1 15,0 5 26-15,0 4-34 16,-3 2-2-16,0 0-6 16,-3 14-5-16,3 10 7 15,-1 9 4-15,4 6 1 16,0 7-1-16,4 4 1 16,8 4-2-16,-2 2 3 0,4 2-5 15,-8 1 6-15,0 1-3 16,-3-1 1-16,0 1-1 15,-3-2 0-15,0-2 0 16,0-1 0-16,0-12 0 16,-6-6-1-16,-6-8 1 15,-9-9-2-15,-4-6 0 16,-11-4 4-16,-9-6 1 16,-10-4-3-16,-3-8-2 0,8-18-47 15,21-12-153 1,23-16-473-16</inkml:trace>
  <inkml:trace contextRef="#ctx0" brushRef="#br0" timeOffset="60746.45">12559 3905 848 0,'0'0'133'16,"0"0"-133"-16,0 0 0 15,0 0 19-15,0 0-2 0,0 0-4 16,-85 133 4-16,64-69-1 16,6 5 4-16,9 3 2 15,2 3 0-15,4-1-5 16,4 0 3-16,11-6-5 15,9-6-9-15,4-7-6 16,11-11-9-16,7-15-63 16,5-18-161-16,4-11-481 15</inkml:trace>
  <inkml:trace contextRef="#ctx0" brushRef="#br0" timeOffset="61103">12929 4020 905 0,'0'0'122'16,"0"0"-119"-16,0 0-3 15,0 0 31-15,0 0-15 16,0 0-9-16,-8 0-7 15,28 3 0-15,6 2 0 16,6 2 1-16,-2 8 2 16,-2 3-3-16,-4 9-2 15,-5 5-3-15,-2 8 1 16,-8 3 2-16,-2 5 2 0,-7 3 0 16,0-4-2-16,-3-3-21 15,-16-10-9-15,-8-5-1 16,-6-9 16-16,-5-11 8 15,-1-5-4-15,0-4-9 16,12-18-55-16,18-15-94 16</inkml:trace>
  <inkml:trace contextRef="#ctx0" brushRef="#br0" timeOffset="61344.56">13312 4006 841 0,'0'0'4'0,"0"0"1"16,0 0 67-16,0 0 6 15,0 0-45-15,0 0-2 16,-131 185 9-16,110-134-22 16,4-1 0-16,13 0-5 15,4 0-11-15,0-3 0 16,17-6-2-16,11-7-32 15,2-10-77-15,10-12-145 16,-3-12-347-16</inkml:trace>
  <inkml:trace contextRef="#ctx0" brushRef="#br0" timeOffset="61679.88">13468 4296 707 0,'0'0'176'0,"0"0"-173"0,0 0 22 16,0 0 54-1,0 0-48-15,0 0-20 0,0 43 25 16,0-18 6-16,0 6-21 16,0 6-7-16,0 2 3 15,0 2-6-15,5 0-2 16,3-2-5-16,-5-3-3 16,3-2-1-16,-2-5-49 15,-1-7-163-15,-3-11-485 16</inkml:trace>
  <inkml:trace contextRef="#ctx0" brushRef="#br0" timeOffset="62114.5">13682 3800 970 0,'0'0'21'0,"0"0"-14"16,0 0 29-16,0 0-9 0,0 0-19 15,0 0-7 1,136-4 4-16,-93 8-1 0,-1 12-4 16,-7 7 0-16,1 10-6 15,-4 9 0-15,-7 7 2 16,-4 6 0-16,-6 3 3 16,-5 0-16-16,-5-5-5 15,-5-2-5-15,0-7-28 16,-11-7-2-16,-5-7 13 15,-10-11 8-15,-3-4 28 16,-4-12-10-16,-2-3-3 16,3-9-45-16,8-18-263 15</inkml:trace>
  <inkml:trace contextRef="#ctx0" brushRef="#br0" timeOffset="62350.71">14234 3837 192 0,'0'0'555'15,"0"0"-554"-15,0 0 4 16,0 0 63-16,0 0-29 16,0 0-6-16,-121 214 34 15,109-151-27-15,5 0-9 16,7-2-9-16,0-6-14 0,3-3-8 15,10-8-43 1,0-8-157-16,7-13-336 0</inkml:trace>
  <inkml:trace contextRef="#ctx0" brushRef="#br0" timeOffset="62699.91">14364 4260 747 0,'0'0'0'0,"0"0"-10"0,0 0 10 16,0 0 4-16,0 0-2 15,0 0-4-15,237-26 4 16,-225 26-1-16,-12 0 1 15,0 10-2-15,0 9 23 16,-6 6 18-16,-12 8-13 16,-6 2 13-16,-5 1-9 15,9 3-6-15,2-6-2 16,9-1-14-16,9-7 7 16,0-5-8-16,15-6-4 15,16-7 1-15,9-7-6 16,8 0-20-16,0-20-173 0,-4-8-202 15</inkml:trace>
  <inkml:trace contextRef="#ctx0" brushRef="#br0" timeOffset="62992.04">14686 3327 222 0,'0'0'649'0,"0"0"-644"15,0 0-2-15,0 0 63 0,0 0-26 16,0 0 23-16,100 112-47 16,-48-37 10-16,3 17 2 15,0 10-15-15,-4 6-12 16,-11 0 7-16,-11-1-8 15,-15-4 0-15,-14-11-10 16,-7-7-46-16,-33-10-33 16,-15-7-80-16,-16-4-74 15</inkml:trace>
  <inkml:trace contextRef="#ctx0" brushRef="#br0" timeOffset="63510.75">13743 4466 739 0,'0'0'10'16,"0"0"3"-16,0 0-13 16,0 0 23-16,0 0-12 0,0 0 3 15,72-12 0 1,-66 24 8-16,1 9 20 0,-1 6 7 15,-3 12 9-15,-2 8-5 16,-1 12-11-16,0 6-26 16,-3 4-10-16,-23 3-6 15,-20-5-64-15,-17-7-302 16</inkml:trace>
  <inkml:trace contextRef="#ctx0" brushRef="#br0" timeOffset="72816.63">3481 5496 434 0,'0'0'197'0,"0"0"-171"15,0 0 15-15,0 0 48 16,0 0-16-16,0 0-17 16,0 0-12-16,0 0-8 15,0 0-5-15,0 0-8 16,-3 0-3-16,-1 0 6 15,-7 0-9-15,-17 2-3 16,-20 6-13-16,-16 9 2 16,-12 5-3-16,-6 4 2 0,4 1-2 15,10-5 1-15,11-3 0 16,15-7-1 0,17-3 0-16,16-6 2 0,6-3 0 15,3 0 11-15,0 0-13 16,0 0-1-16,0 0-1 15,0 0 2-15,0 3-1 16,0 2 0-16,0 6 1 16,0 7 2-16,0 8 12 15,0 6-6-15,0 6-3 16,0 2 2-16,0 5-5 16,0 2 6-16,9 0-6 15,9 0 2-15,0 1-2 0,1-2 4 16,5 3 0-1,-2-2 11-15,1-1-9 0,-4 3 0 16,0 1 2-16,-5 1-7 16,-2 0 5-16,6 2-6 15,-6-1-2-15,7 1 0 16,-1-5 4-16,-3 0-4 16,1-7 0-16,-2-4 0 15,-1-3 0-15,-1-1 10 16,-3-2-10-16,4 1 8 15,-5 3 13-15,1 3-15 16,1 2 3-16,-1 5-9 16,0 3 0-16,-1-1 2 15,2-2 2-15,-1 1-6 0,-3-6 3 16,4-2-1-16,-4-1 2 16,-1-3 0-16,1 2 5 15,-6 4 5-15,3-1-4 16,0 2 3-16,0 0 5 15,1 2-6-15,-1-4-6 16,0 3-1-16,3-6-2 16,2 3 0-16,2 1-1 15,2-1 0-15,-3 0 5 16,6-2-2-16,-6 1-2 16,0-4 4-16,-2-3 6 15,2-2-4-15,-1-2-6 16,-1-3-1-16,-1 2 0 0,0-1 3 15,3 7-3-15,-3 0 0 16,0-2 2-16,3 2-2 16,-3-5 0-16,0 2 1 15,-3-3 1-15,3-3 4 16,-2-5-6-16,2 2 0 16,-3-7 0-16,0 3 1 15,3 1 0-15,-1-3 2 16,2 3-3-16,-1 2-1 15,0 3 1-15,0 5 1 16,-3 3-1-16,3 0 0 16,0-5 1-16,-5-4 0 0,1-8 0 15,-2-4 0 1,1 1-2-16,1-3 1 0,-1 0-1 16,-1-4 2-16,2 0 0 15,-1 0 0-15,-1-2-1 16,2-1 3-16,-2 0-2 15,0 0 3-15,0 0 0 16,0 0 3-16,0 0-1 16,0 0-4-16,0 0 3 15,3 0-3-15,-3 0 2 16,0 0-1-16,0 0-1 16,0 0-1-16,0 0-1 15,6 0-7-15,4-18-58 16,2-17-92-16,-6-22-643 15</inkml:trace>
  <inkml:trace contextRef="#ctx0" brushRef="#br0" timeOffset="75775.95">8572 5204 397 0,'0'0'216'16,"0"0"-194"-16,0 0 42 15,0 0 53-15,0 0-13 16,0 0-33-16,0 0-10 15,-3 0-18-15,0 0-14 16,3 0-9-16,0 0-11 16,0 0-8-16,0 0-1 15,21 0 1-15,13 0-1 16,15-1 8-16,14-8 0 16,4 3-6-16,-6 2-2 0,-10 2 0 15,-10 2 0 1,-3 0 2-16,-14 0-2 0,-2 0-1 15,-5 2 1-15,-4-2 1 16,-1 0-1-16,6 1 0 16,-3-1-1-16,4 2-1 15,-5-2 1-15,-1 0 1 16,-7 1-2-16,-3 1-1 16,-3-1-2-16,0-1 4 15,0 0-4-15,0 0 8 16,0 0-3-16,0 0 2 15,0 0-2-15,0 0 1 0,0 0-1 16,0 0 0-16,0 0 0 16,0 0-5-16,0 0 6 15,0 0-1 1,0 0 0-16,0 0 4 0,3 0-4 16,9 0 0-16,12 0 5 15,16 0-4-15,11-6 0 16,10-4-1-16,-1 1-6 15,-5 1-4-15,-13 4 4 16,-11 3 2-16,-7 0 1 16,-8 1 0-16,-10 0-2 15,-3 0 3-15,-3 0 2 16,0-2 4-16,0 2-2 0,0 0-2 16,0 0 4-16,0 0 2 15,0 0-6-15,0 0 0 16,0 0 5-16,0 0-1 15,0 0 4-15,0 0-2 16,0 0-4-16,0 0-2 16,0 4 0-16,0 10-1 15,0 5 2-15,0 5-1 16,0 3 2-16,0 2 1 16,0 4-2-16,0 3 0 15,3 3-1-15,-2 5 0 16,3 1 0-16,-4-1 4 0,3-1-2 15,-3 1 10 1,0 1-2-16,0-2-9 0,4 0 7 16,2 5-5-16,3 0-2 15,0 7-1-15,2 2-1 16,-1-4 1-16,-1 2 0 16,1-5 4-16,-7-2-2 15,0 0 0-15,-3-4 0 16,0 2-2-16,0 0 2 15,0 0-2-15,0-3 3 16,6 3-2-16,2 0-1 16,5 2 0-16,-1 0 0 15,-3-1 1-15,-2-1 0 16,1 0-1-16,-2-6 0 0,-3-5 1 16,0-1-1-1,0-1 0-15,1 1 0 0,-1 0 1 16,-3 3-1-16,3 4 0 15,0 2 0-15,0-2 0 16,0 0 1-16,0-4 0 16,0 1-1-16,2-4 0 15,-5-5 0-15,4-2 2 16,-4-3-2-16,3 1-3 16,-3-1 3-16,3-1 2 15,0 2-1-15,0-3 0 16,0 1-1-16,-3 0-1 15,3-1 1-15,-3-2 1 0,0 1-1 16,0-5 0-16,0 0 0 16,0-4 0-16,0-1 0 15,0-2 0 1,0-3 1-16,3 3-1 0,-3-1 0 16,0 4 0-16,3 1 0 15,-3 0-1-15,3-1 1 16,-3-1 0-16,0-5 1 15,0-1-1-15,0-2-1 16,0-3 1-16,4 0-1 16,-4 0-2-16,0 0 1 15,0 0 2-15,0 0 0 16,0 0 1-16,0 3-1 16,0-3 1-16,0 0 2 0,0 2-2 15,0 1-2-15,0 1 2 16,0 4 0-16,0-2-1 15,0 1 1-15,0 5-1 16,0 1 0-16,0 1 0 16,0 6 0-16,0-4 1 15,0 4 5-15,-4-6-6 16,1-2 1-16,3-1-1 16,0 0-1-16,0 4 0 15,-3 2 1-15,3 4 0 16,0 1 0-16,0 4 0 15,0 0 0-15,0-4 0 16,0-4 0-16,0-5 2 0,0-6-2 16,-3-7 0-16,3 2 2 15,0-2-1-15,0 0 0 16,0 3-1-16,0 1 0 16,0-1 2-16,0 4 17 15,0-4-12-15,0-2-4 16,0 1-3-16,0-2 4 15,0 0 0-15,0 0 4 16,0 0 1-16,0 0 2 16,0 0 4-16,0 0 13 15,0 0 3-15,0 0-11 16,0 0-7-16,0 0-4 16,0 0-3-16,0 0-2 15,0 0-2-15,0 0-2 0,-9 0 0 16,-11-2-2-16,-6 2-7 15,-10 0-1-15,-9 0 2 16,-4 3 7-16,-3 9 1 16,1 1 0-16,-1-2 0 15,10 0 0-15,-1-2 0 16,13-1-2-16,5-6-1 16,8 5 3-16,7-5 0 15,4-1 1-15,6 1 2 16,-3-2 4-16,3 0-2 15,0 0 1-15,-3 0 5 0,3 0-8 16,-3 0-3 0,0 0-3-16,-3 0 3 0,0 0-5 15,-6 7-14-15,3-6-59 16,-1 2-92-16,7-3-199 16</inkml:trace>
  <inkml:trace contextRef="#ctx0" brushRef="#br0" timeOffset="76512.77">10162 6364 852 0,'0'0'100'15,"0"0"-95"-15,0 0 93 16,0 0-26-16,0 0-42 0,0 0-6 16,-7-18-19-16,5 18-5 15,-1 0 0-15,-6 1-5 16,-3 16-2-16,-7 11 7 15,1 8-2-15,0 6 1 16,0 0-1-16,3 0 2 16,2-1 2-16,4-8-1 15,1-5 0-15,5-7-1 16,3-4 0-16,0-1 0 16,0-5-1-16,17 0 1 15,8 0 2-15,11 3 0 16,4-1 3-16,-1 0-5 15,-4 0 2-15,-3-4-2 16,-5 1 1-16,-8-3-2 16,-9-2-2-16,3-3-3 0,0 1-29 15,2-3-92-15,0 0-261 16</inkml:trace>
  <inkml:trace contextRef="#ctx0" brushRef="#br0" timeOffset="76894.89">10122 6679 746 0,'0'0'95'0,"0"0"-89"16,0 0 97-16,0 0-48 16,0 0-44-16,0 0 3 15,231-58 0-15,-156 44-7 16,-1-1-6-16,-12 1 1 16,0 3-2-16,-7 2 0 15,-10-2-1-15,-12 1 2 16,-5 5 2-16,-14 1 6 15,-4 1 12-15,-7 3 7 16,-3 0 2-16,0 0-1 0,0 0-7 16,0 0-5-16,0 0-7 15,0 0-10-15,0 0-37 16,-9 0-170-16</inkml:trace>
  <inkml:trace contextRef="#ctx0" brushRef="#br0" timeOffset="77911">11406 6029 700 0,'0'0'178'0,"0"0"-161"0,0 0 47 15,0 0 19-15,0 0-27 16,0 0-41-16,0 0-7 16,9-5-8-16,7 14 1 15,4 14-3-15,14 14 4 16,6 15 10-16,-1 10-6 16,0 9 8-16,-6 8-1 15,-8 0-8-15,-4-3 2 16,-6-3-4-16,-12-8 2 15,-3-5-5-15,0-8 0 16,-25-11-3-16,-11-6-15 16,-12-12 3-16,-12-9 1 0,-4-14-9 15,-6 0-10-15,9-20-32 16,16-20-63-16,13-12-74 16,18-12-404-16</inkml:trace>
  <inkml:trace contextRef="#ctx0" brushRef="#br0" timeOffset="78105.34">11230 6118 902 0,'0'0'0'16,"0"0"17"-16,0 0-17 15,0 0 38-15,0 0-17 0,0 0 2 16,161-36-4-1,-95 24-14-15,2-2-5 0,-2 3-5 16,-8 2-68-16,-10 2-165 16</inkml:trace>
  <inkml:trace contextRef="#ctx0" brushRef="#br0" timeOffset="78780.75">12116 6202 724 0,'0'0'162'0,"0"0"-162"0,0 0-6 15,0 0 6 1,0 0 8-16,0 0 15 0,-123 170-5 16,100-120-1-16,3 0-7 15,7 0 0-15,10-5 14 16,3-5 6-16,0-4-18 16,16-8-6-16,7-8 6 15,7-7-8-15,6-9 2 16,2-4-3-16,1-4-3 15,-3-14-5-15,-10-8 5 16,-6-3 0-16,-8-5 2 16,-12-4 10-16,0-1-5 0,0-2-4 15,-15-5 12 1,-6 4-11-16,6 1 6 0,2 8-9 16,5 11 12-16,6 9 1 15,1 8-3-15,1 3-5 16,0 2 7-16,0 0-13 15,1 22-12-15,15 17 6 16,9 10 6-16,2 6 10 16,3 0-1-16,1-1-5 15,-1-5-4-15,3-7-4 16,-1-9-49-16,0-13-142 16,-2-17-285-16</inkml:trace>
  <inkml:trace contextRef="#ctx0" brushRef="#br0" timeOffset="79052.92">12544 6199 940 0,'0'0'114'0,"0"0"-114"16,0 0 0-16,0 0 9 15,0 0 1-15,0 0 0 16,-88 128 0-16,73-71 7 16,6 1 3-16,9 6 6 0,0-5 8 15,3-3-19-15,16-4-6 16,10-9-5-16,11-7-4 16,5-11-63-16,10-19-73 15,3-6-160-15</inkml:trace>
  <inkml:trace contextRef="#ctx0" brushRef="#br0" timeOffset="79409.8">13005 6257 901 0,'0'0'201'16,"0"0"-200"-16,0 0 0 0,0 0 40 15,0 0-25-15,0 0-2 16,-115 110-4-16,88-61 1 16,2 4 1-16,7-2 0 15,12-7-9-15,6-6-1 16,9-12-2-16,21-9-31 16,7-14-8-16,5-3 19 15,0-22-15-15,-4-7-4 16,-5-9 39-16,-9 1 2 15,-12-2 9-15,-9 1 7 16,-3 2 0-16,-6 2-10 16,-15 6 6-16,-4 8 0 0,-5 7-9 15,2 6-5-15,-2 0-3 16,7 4-7-16,13-1-83 16,10-2-190-16</inkml:trace>
  <inkml:trace contextRef="#ctx0" brushRef="#br0" timeOffset="80001.95">13130 5520 1007 0,'0'0'76'16,"0"0"-76"-1,0 0-9-15,0 0 9 16,0 0 15-16,0 0 18 0,54 243-7 16,-24-145 1-16,1 7 5 15,-7 2-16-15,-8-9-6 16,-9-3-2-16,-3-11-7 16,-4-12 2-16,0-16-1 15,0-14-2-15,0-13-3 16,0-15-3-16,0-9 2 15,0-5 2-15,0-3 2 16,0-20 17-16,-7-11-14 16,-7-8-3-16,-4-5 2 15,-3-5 0-15,-1-1-2 0,2 0 2 16,10 7-2-16,10 2 0 16,0 13-4-16,13 2-3 15,14 8-6-15,0 6 3 16,0 5 3-16,-3 5 3 15,1 5 0-15,-4 0-2 16,-3 13 0-16,2 10 3 16,0 8 2-16,-4 4 0 15,4 8 0-15,-8 6 1 16,1 1-1-16,-6-1 1 16,0 1-1-16,-7-1-6 15,0-5-6-15,0-6 7 16,-17-5 6-16,-2-5-2 15,-7-6 2-15,3-5 1 0,-4-6 3 16,6-8-4-16,0-3-13 16,9-12-50-16,9-17-183 15,3-11-325-15</inkml:trace>
  <inkml:trace contextRef="#ctx0" brushRef="#br0" timeOffset="80227.13">13555 5980 947 0,'0'0'26'15,"0"0"-26"-15,0 0-10 0,0 0 10 16,0 0 20-16,0 0 4 16,49 181 11-16,-29-122-11 15,-5 1-9-15,-1 1 3 16,-1-8-12-16,0-7-1 15,-4-5-5-15,-2-10-39 16,-2-6-169-16,2-13-290 16</inkml:trace>
  <inkml:trace contextRef="#ctx0" brushRef="#br0" timeOffset="80455.13">13564 5745 520 0,'0'0'534'0,"0"0"-525"16,0 0-3-16,0 0 49 15,0 0-37-15,0 0-18 16,-6-9-18-16,6 9-70 15,0 0-271-15</inkml:trace>
  <inkml:trace contextRef="#ctx0" brushRef="#br0" timeOffset="81031.17">13964 6026 166 0,'0'0'827'0,"0"0"-809"0,0 0-18 15,0 0 20-15,0 0 9 16,0 0-19-16,-39 37-9 16,17-5-1-16,1 8 0 15,3 6 6-15,8 2-6 16,2 1 2-16,8-3-2 16,0-9 9-16,8-7-4 15,11-10-5-15,8-11 0 16,7-7-1-16,5-2-14 15,1-9-16-15,-7-12-15 16,-12-5 36-16,-3-4 10 16,-9 1 3-16,-9-4-2 0,0-1 7 15,-3-2 26-15,-17 1-26 16,1 6 0-16,3 5 5 16,3 9 5-16,6 9 3 15,4 1 14-15,3 5-8 16,0 0-14-16,0 0-13 15,0 16 0-15,0 15 0 16,7 13 11-16,4 9 10 16,4 1-14-16,0 4 2 15,2-8-3-15,6-4-6 16,-5-10-40-16,3-11-86 16,-2-16-226-16</inkml:trace>
  <inkml:trace contextRef="#ctx0" brushRef="#br0" timeOffset="81457.25">14195 5961 1050 0,'0'0'0'15,"0"0"-31"-15,0 0 31 16,0 0 0-16,0 0 10 15,0 0 14-15,42 155-7 16,-23-92-3-16,4 2-2 16,-3-5-6-16,0-7-4 15,-8-14-2-15,-3-12-4 0,-9-11-11 16,0-13 0-16,0-3-8 16,0 0 18-16,0-19 5 15,-9-8 0-15,-3-6-2 16,1-6-2-16,2-2-1 15,2-2 3-15,-2 1 1 16,5-2 1-16,4 8-1 16,0 5 1-16,0 11 11 15,16 6 3-15,5 6 4 16,-3 8 6-16,9 1-10 16,2 26-9-16,6 11-5 0,-5 10 6 15,-5 5-5 1,-1 3 3-16,-9 2-4 0,-2-10-99 15,-2-9-266-15</inkml:trace>
  <inkml:trace contextRef="#ctx0" brushRef="#br0" timeOffset="82889.81">15449 6229 741 0,'0'0'14'0,"0"0"-12"16,0 0 71-16,0 0 25 15,0 0-10-15,0 0-38 16,-14-7 12-16,8-13-18 15,-3-11-20-15,-2-8 3 16,1-4-6-16,-5-10-11 16,-3-12-2-16,3-6 2 15,-7-1-9-15,2-1-2 16,4 9 3-16,-1 2-2 16,10 11 0-16,4 7-1 15,3 11-7-15,0 13 6 16,0 9 1-16,0 8-6 15,0 3 3-15,0 0-1 16,9 24-10-16,15 20-1 0,6 21 15 16,2 12 2-16,6 11-2 15,-2-4 2-15,-6-5-1 16,-5-15 0-16,-8-20-7 16,-4-17-17-16,-7-14 11 15,-2-10 3-15,-4-3 10 16,0-4 2-16,0-25 1 15,0-6-3-15,-7-13-10 16,-2-7 3-16,1-3-13 16,0-3-5-16,1 5 10 15,6 2 5-15,1 4 0 0,0 7 2 16,14 8 1 0,12 9 6-16,-2 12-5 0,4 9 6 15,4 5-1-15,-4 12 3 16,5 24 1-16,0 16 5 15,-5 8 1-15,-1 10-9 16,-10 5 0-16,2 0 3 16,0 0-3-16,-1-10-1 15,-6-9-72-15,-2-17-181 16,0-14-405-16</inkml:trace>
  <inkml:trace contextRef="#ctx0" brushRef="#br0" timeOffset="83346.22">16121 5700 381 0,'0'0'539'0,"0"0"-537"15,0 0 0-15,0 0 86 16,0 0-48-16,0 0-15 15,-146 86-17-15,122-36 2 16,9 5-9-16,6-4 14 16,5-1-10-16,4-9-1 0,0-9-4 15,19-10-3 1,4-13-30-16,9-9 6 0,-2 0-10 16,-1-14-34-16,-3-12 3 15,-10-4 68-15,-2-4 4 16,-11-2 2-16,-3-5 3 15,0-3 17-15,0-2 7 16,-3 3-6-16,-4 10-5 16,2 10 13-16,5 10 10 15,0 9-2-15,0 4-14 16,0 0-16-16,0 21-13 16,5 17 0-16,8 16 0 15,2 10 17-15,-2-1-15 0,1-3 0 16,-1-6-4-1,3-4-8-15,4-11-76 0,-1-9-185 16,-3-13-311-16</inkml:trace>
  <inkml:trace contextRef="#ctx0" brushRef="#br0" timeOffset="83616.83">16364 5201 873 0,'0'0'95'0,"0"0"-94"0,0 0 8 16,0 0 29-16,0 0-25 16,0 0-1-16,-9 99 17 15,24-24 33-15,12 17-18 16,-2 2-8-16,2 5-19 15,-4 1-13-15,-1-8-4 16,-8-8 0-16,-2-13-62 16,-5-19-73-16,-7-16-214 15</inkml:trace>
  <inkml:trace contextRef="#ctx0" brushRef="#br0" timeOffset="83813">16306 5585 1033 0,'0'0'0'0,"0"0"-32"16,0 0 32-16,0 0 5 16,0 0-5-16,0 0-1 15,188 42-151-15,-148-16-79 16,-12 0-276-16</inkml:trace>
  <inkml:trace contextRef="#ctx0" brushRef="#br0" timeOffset="84262.8">16449 6129 772 0,'0'0'25'0,"0"0"69"16,0 0-18-16,0 0-17 15,0 0-26-15,0 0-31 16,176 23-2-16,-139-43-9 16,-6-2-22-16,-5-2 18 15,-11-6 6-15,-5-2 7 16,-9-6-3-16,-1-6-4 16,-1-1-10-16,-15 2 6 15,-5 8 7-15,3 7 4 16,-4 9 9-16,6 9-8 15,5 1 10-15,5 5 6 0,6 1 11 16,0 0-19-16,0-4 23 16,9 3-11-16,11-4-21 15,6 0-1-15,1 5 1 16,-8 2 0-16,-3 1-1 16,-3 0-1-16,0 4-3 15,-6 15-1-15,1 11 5 16,-2 9 0-16,3 9 1 15,-6 3 0-15,-3 0-3 16,0-2 4-16,0-7-2 0,0-5 1 16,0-3-7-1,0-2-48-15,0-9-127 16,3-6-152-16</inkml:trace>
  <inkml:trace contextRef="#ctx0" brushRef="#br0" timeOffset="84516.52">17017 5643 837 0,'0'0'87'16,"0"0"-85"-16,0 0 84 15,0 0-44-15,0 0-17 16,0 0-19-16,-7 28-3 0,21 17 12 15,9 14 16-15,-4 8-19 16,4-1-5-16,-4-3-6 16,-6-10-1-16,0-10-26 15,-6-11-72-15,-4-11-158 16,-3-13-382-16</inkml:trace>
  <inkml:trace contextRef="#ctx0" brushRef="#br0" timeOffset="84682.78">17007 5535 688 0,'0'0'163'0,"0"0"-163"16,0 0-21-16,0 0-4 15,0 0-88-15,0 0-103 16</inkml:trace>
  <inkml:trace contextRef="#ctx0" brushRef="#br0" timeOffset="84941.92">17362 5644 539 0,'0'0'281'16,"0"0"-274"-16,0 0 10 16,0 0 47-16,0 0 2 15,0 0-34-15,-54 140-5 16,36-86-8-16,2-1-13 16,0 1-6-16,3-7-4 15,6-6-79-15,-2-11-142 16,-1-9-453-16</inkml:trace>
  <inkml:trace contextRef="#ctx0" brushRef="#br0" timeOffset="85147.75">17109 5721 679 0,'0'0'188'15,"0"0"-185"-15,0 0 34 16,0 0 49-16,0 0-22 16,0 0-26-16,188 190-30 15,-152-142-2-15,-1-7-6 16,-6-8-80-16,-3-10-473 16</inkml:trace>
  <inkml:trace contextRef="#ctx0" brushRef="#br0" timeOffset="102123.71">2513 9874 607 0,'0'0'69'15,"-3"0"-64"-15,1 0 1 0,-1 0 55 16,-1 0-20-16,3 0-3 16,1 0 28-16,0 0-18 15,0 0-13-15,0 0 7 16,0 0-2-16,0 0-5 16,0 0-10-16,0 0-9 15,0 4-15-15,0 8-1 16,0 8 0-16,1 4 2 15,14 3-1-15,3-2 0 16,9-4-1-16,4-5 1 0,9-8 6 16,2-6-6-1,4-2 4-15,-1-7-2 0,1-12-1 16,-7-5-2-16,-9-3 4 16,-8-5-3-16,-11 2 4 15,-8 4 1-15,-3 0-1 16,0 8-2-16,-8 2 16 15,-5 9-16-15,7 2 1 16,0 3-3-16,6 2-1 16,0 0 0-16,0 0-10 15,0 0 0-15,0 12 0 16,15 7 10-16,4 8 0 16,2 2 1-16,-1 1 0 15,-1 3-1-15,0 3 1 16,-5-2-1-16,-1 5 2 0,-4 0-2 15,0 1 0-15,0 4 0 16,-2-1 1-16,-4-1-1 16,-3 1 1-16,0-4 0 15,-13 4-2-15,-11-2 2 16,-13-2-1-16,-5-2 3 16,-4-8 5-16,-2-6 18 15,-7-8 2-15,3-7 14 16,1-8-21-16,2 0-13 15,7-13-5-15,12-13-3 16,8-8-10-16,11-2-62 16,11-8-24-16,6-1-74 0,21 8-236 15</inkml:trace>
  <inkml:trace contextRef="#ctx0" brushRef="#br0" timeOffset="103793.63">3656 9719 867 0,'0'0'22'0,"0"0"-14"0,0 0 62 16,0 0-16-16,0 0-21 16,0 0-6-16,0 0-13 15,-26 10-3-15,16 23-1 16,2 13 4-16,1 14 8 15,2 6 7-15,1 7-13 16,4 2-8-16,0 2 2 16,16-5-4-16,5-4 0 15,3-4-5-15,6-10 0 16,7-5-2-16,8-12-4 16,7-12-64-16,5-18-103 15,-5-7-325-15</inkml:trace>
  <inkml:trace contextRef="#ctx0" brushRef="#br0" timeOffset="104283.43">4100 9847 769 0,'0'0'203'0,"0"0"-203"16,0 0 2-16,0 0 14 15,0 0 11-15,0 0 9 16,69 0-2-16,-35-3-26 16,0 3-1-16,-1 0 4 15,0 0-4-15,-5 11-6 16,-1 5-1-16,-3 5 3 16,-6 4-2-16,1 5 0 0,-5 4-1 15,-5 4 0 1,1 3 1-16,-4-2-1 0,-3 1-7 15,-3-3-2-15,0-6-5 16,-12-3 2-16,-9-5 7 16,-7-4-3-16,-5-6 7 15,-3-6-10-15,2-7-3 16,4 0-36-16,18-20-95 16,12-13-193-16</inkml:trace>
  <inkml:trace contextRef="#ctx0" brushRef="#br0" timeOffset="104530.98">4643 9844 88 0,'0'0'748'0,"0"0"-738"0,0 0 37 16,0 0 61-16,0 0-61 15,0 0 1-15,-116 83-19 16,95-50-14-16,6 6 16 15,10 2-17-15,5 3 5 16,0-2-2-16,0 0-10 16,11-3-7-16,2-5 0 15,4-4 0-15,2-4 0 16,2-9-55-16,6-5-63 16,1-12-233-16</inkml:trace>
  <inkml:trace contextRef="#ctx0" brushRef="#br0" timeOffset="104813.72">4807 10014 327 0,'0'0'494'16,"0"0"-479"-16,0 0-7 15,0 0 30-15,0 0-11 16,0 0 16-16,12 43 5 0,-6-11-15 16,0 8-3-1,3-1 1-15,1 5-19 0,-2-2 2 16,-2-2-6-16,4-1-5 16,-4 2-3-16,-3-5 0 15,0-2-10-15,0-9-69 16,-3-11-175-16</inkml:trace>
  <inkml:trace contextRef="#ctx0" brushRef="#br0" timeOffset="105376.89">5341 9614 653 0,'0'0'58'16,"0"0"-15"-16,0 0 65 15,0 0-28-15,0 0-33 16,0 0-18-16,75-14-9 16,-50 14-12-16,2 0-3 15,0 10-3-15,-5 17 3 16,2 6-4-16,-6 9 1 16,-5 9 0-16,2 1 0 15,-4 7-1-15,-4-5 1 16,-1-1-2-16,-3-3-2 15,-3-9-18-15,0-7-20 0,-3-11-27 16,-13-3-16-16,-7-10 28 16,1-5 9-16,-2-5-87 15,12-10-208-15</inkml:trace>
  <inkml:trace contextRef="#ctx0" brushRef="#br0" timeOffset="105633.96">5818 9660 635 0,'0'0'263'16,"0"0"-260"-16,0 0 18 0,0 0 39 16,0 0-11-16,0 0-7 15,-107 123-10-15,95-74 3 16,2 0-15-16,7 4 8 15,3 0-8-15,0 0-5 16,0-4-13-16,0-3-2 16,7-3-4-16,8-11-63 15,6-10-156-15,4-13-319 16</inkml:trace>
  <inkml:trace contextRef="#ctx0" brushRef="#br0" timeOffset="105992.08">6051 9999 824 0,'0'0'23'15,"0"0"-11"-15,0 0 30 16,0 0 10-16,0 0-39 15,0 0-12-15,67-43-1 16,-37 38 0-16,-9 4 0 16,0 1 1-16,-6 0-1 0,-5 8-3 15,-1 7 3-15,-1 9 4 16,-7 2-1-16,-1 7 5 16,0 0 3-16,0 4 3 15,-9-1-10-15,3-3 3 16,6 1 3-16,0-9 6 15,0-1-8-15,9-8-7 16,18-6 0-16,6-10-1 16,7 0-58-16,3-13-182 15</inkml:trace>
  <inkml:trace contextRef="#ctx0" brushRef="#br0" timeOffset="106419.87">6497 9428 603 0,'0'0'321'16,"0"0"-321"-16,0 0 0 15,0 0 8-15,0 0 34 0,0 0-22 16,109 0-17-16,-78 8 6 16,-1 8-9-16,3 6 1 15,-2 7-1-15,-4 8 0 16,1 7-2-16,-8 9 2 15,-1 3 2-15,-5 0-2 16,-4-2-1-16,-10-3 0 16,0-8-18-16,0-4-41 15,-13-5-14-15,-4-7 11 16,-8-10 29-16,-2-5 9 16,2-7-14-16,-2-5-100 15,12-8-189-15</inkml:trace>
  <inkml:trace contextRef="#ctx0" brushRef="#br0" timeOffset="106684.14">7013 9583 555 0,'0'0'334'16,"0"0"-331"-16,0 0 4 15,0 0 39-15,0 0-11 16,0 0-2-16,-128 116-7 16,110-66-2-16,9 2 14 0,6-1-9 15,3-1-20-15,6-2-1 16,15-8-3-16,0-2-3 16,4-6-2-16,2-6-25 15,6-9-115-15,-2-8-268 16</inkml:trace>
  <inkml:trace contextRef="#ctx0" brushRef="#br0" timeOffset="107124.13">7222 9844 942 0,'0'0'101'0,"0"0"-100"0,0 0 7 15,0 0-8-15,0 0-2 16,0 0-6-16,70-23 2 16,-40 17-27-16,-3 6-2 15,-11 0 16-15,-7 0-11 16,-6 9-4-16,-3 5 27 16,0 6 2-16,-6 0-4 15,-10 2-8-15,-1 0-13 16,4-3 8-16,1 0-13 15,9-9 20-15,3 1 6 16,0-2 4-16,9 0 5 0,7-2 23 16,4-2-1-1,-1 1-2-15,-2 0 7 0,-1 4 11 16,0-3-16-16,-2 6-19 16,-2 1 4-16,1 5-2 15,-4 4-4-15,-3 3-1 16,-4 4 1-16,-2 0-1 15,0 4-28-15,-23-2-11 16,-7 4-6-16,-8-3-2 16,-7-6 4-16,-3-4-150 15,0-17-197-15</inkml:trace>
  <inkml:trace contextRef="#ctx0" brushRef="#br0" timeOffset="107491.85">7501 9190 608 0,'0'0'202'16,"0"0"-202"-16,0 0 22 16,0 0 28-16,0 0-12 0,0 0 7 15,261 146-16-15,-213-90-12 16,-2 8 0-16,-12 8 2 16,-7 10-12-16,-12 1 2 15,-5 3 7-15,-10-4-12 16,0-2 2-16,-13-4-2 15,-9-4-4-15,-11-2-4 16,-6-7-20-16,-9-5-50 16,-10-12-113-16,-7-12-169 15</inkml:trace>
  <inkml:trace contextRef="#ctx0" brushRef="#br0" timeOffset="108093.77">6688 10301 753 0,'0'0'198'16,"0"0"-173"-1,0 0 54-15,0 0-13 0,0 0-26 16,0 0-4-16,73 10-12 16,-61 9-10-16,-3 8 10 15,-3 2-16-15,-6 10-2 16,0 0-6-16,-15 0-5 15,-10 0-67-15,-11-6-93 16,-3-4-267-16</inkml:trace>
  <inkml:trace contextRef="#ctx0" brushRef="#br0" timeOffset="108640.65">5325 10548 4 0,'0'0'770'0,"0"0"-718"15,0 0-7-15,0 0 50 16,0 0-59-16,0 0-25 15,0 27-4-15,7 7 16 16,2 8 5-16,-3 11-1 16,0 3-3-16,-6 0-21 15,0 3-3-15,-34-3-52 16,-16-12-358-16</inkml:trace>
  <inkml:trace contextRef="#ctx0" brushRef="#br0" timeOffset="110763.12">8414 9854 220 0,'0'0'447'0,"0"0"-381"16,0 0-15-16,0 0 17 15,0 0-15-15,0 0-18 16,0 0-10-16,31 0-9 16,-7 0 24-16,3-7-11 15,1 4-7-15,2 1-8 16,-2-2 0-16,2 4 0 15,0-3-6-15,1 3-4 16,-4 0-1-16,-1 0-2 0,-4 0-1 16,2 0-5-1,1 0-48-15,-1 0-130 0,-9-7-185 16</inkml:trace>
  <inkml:trace contextRef="#ctx0" brushRef="#br0" timeOffset="111124.01">8527 10212 716 0,'0'0'96'16,"0"0"-95"-16,0 0 11 15,0 0 53-15,0 0-3 16,0 0-12-16,118 0-23 15,-79 0-19-15,-5-7-4 16,5 0-4-16,1-3-1 16,2-2-58-16,1-8-161 0,-4-1-527 15</inkml:trace>
  <inkml:trace contextRef="#ctx0" brushRef="#br0" timeOffset="113125.73">9968 9469 636 0,'0'0'21'0,"0"0"-13"16,0 0 58-16,0 0-9 15,0 0 9-15,0 0-3 16,-3 0-10-16,3 0-6 15,0 0-21-15,0 0 1 16,0-4-9-16,21 1-11 16,15-4-4-16,13-6-2 15,9 2 0-15,0 2-1 16,-4 5 1-16,-11 4 2 16,-10 0-6-16,-18 8 2 0,-12 13-6 15,-3 10-4 1,-15 6 9-16,-18 9 1 0,-4 0-12 15,-6 0-10-15,4-3 6 16,9-7 8-16,8-8 4 16,11-9 4-16,11-5-3 15,0-3-7-15,8-2-6 16,14-4 10-16,11 2 7 16,6 0 2-16,4-4 2 15,-6 0-3-15,-1 3-1 16,-9 1 0-16,-5 0-1 15,-5 6-7-15,-1-1 5 0,-1 2 3 16,3 6-2 0,-3 2-4-16,-2 7 2 15,-7 2 0-15,-6 3 4 0,0 2 0 16,-6 1 0-16,-19 3 0 16,-8-1 17-16,-6-3-1 15,-7-6 16-15,4-10 3 16,-1-3 2-16,9-8-14 15,1-9 0-15,6 0 4 16,5-23-17-16,10-10-10 16,8-10-46-16,4-9-68 15,29-8-156-15</inkml:trace>
  <inkml:trace contextRef="#ctx0" brushRef="#br0" timeOffset="113528.63">10745 9544 759 0,'0'0'77'0,"0"0"-76"15,0 0 61-15,0 0 1 16,0 0-40-16,0 0 4 16,91-2 19-16,-46-3-25 0,4 5-15 15,-3 0 2-15,-4 0-6 16,-6 7-2-16,-6 6 0 16,-5 8 0-16,-4 2 0 15,-9 10 0-15,-6 6-1 16,-6 3 2-16,0 3 0 15,-3 1-1-15,-21-5 3 16,-4 0-3-16,-5-7 0 16,-6-5-4-16,0-3-3 15,8-9-17-15,7-11-48 16,12-6-12-16,12 0 6 16,3-30-166-16</inkml:trace>
  <inkml:trace contextRef="#ctx0" brushRef="#br0" timeOffset="113792.9">11418 9482 864 0,'0'0'82'0,"0"0"-80"15,0 0 75-15,0 0-21 16,0 0-21-16,0 0-2 15,-149 147-14-15,132-100 1 16,1 3-3-16,4-2-5 0,9 0 1 16,3-2-7-1,3-3-3-15,18-4-3 0,13-8-4 16,8-6-43-16,7-11-45 16,-1-14-102-16,-2 0-179 15</inkml:trace>
  <inkml:trace contextRef="#ctx0" brushRef="#br0" timeOffset="114058.01">11723 9670 673 0,'0'0'361'0,"0"0"-361"15,0 0-10-15,0 0 10 16,0 0 14-16,0 0 7 16,-29 181 7-16,26-135-9 15,3 1-6-15,0-1 0 16,0-3-10-16,0-2-3 16,3-6 0-16,0-2-17 15,4-10-86-15,-4-10-171 16</inkml:trace>
  <inkml:trace contextRef="#ctx0" brushRef="#br0" timeOffset="114333.7">12269 9537 995 0,'0'0'17'15,"0"0"-14"-15,0 0 45 16,0 0-14-16,0 0 9 16,0 0 3-16,163-36-29 0,-109 27-14 15,4-1-3-15,-6 2-2 16,-2-5-47-16,-8-3-88 15,-10-1-294-15</inkml:trace>
  <inkml:trace contextRef="#ctx0" brushRef="#br0" timeOffset="114560.89">12477 9257 732 0,'0'0'335'0,"0"0"-333"0,0 0 2 16,0 0 5 0,0 0 15-16,0 0 3 15,-33 196 2-15,36-138-12 0,9 1-3 16,3-2-5-16,-6-2-8 16,7-5-2-16,-5-6-24 15,-2-5-67-15,-2-13-219 16</inkml:trace>
  <inkml:trace contextRef="#ctx0" brushRef="#br0" timeOffset="115148.71">13454 9428 774 0,'0'0'178'0,"0"0"-177"16,0 0 1-16,0 0 57 15,0 0-3-15,0 0-23 16,-185 30-6-16,127-23-6 16,-2-3 1-16,12-1-4 15,14-3-3-15,10 0-5 16,8 0-1-16,10-8-3 0,6-8 7 16,0-4-13-16,6-9-7 15,19-3-2-15,5-6-8 16,3-5 8-16,1 1 3 15,-4 2 5-15,-6 4 1 16,-5 6 0-16,-7 7 1 16,-5 7 0-16,1 2 7 15,-8 8 1-15,3 2 6 16,-3 4-4-16,0 0-2 16,0 0-2-16,0 0-6 0,0 7-1 15,0 20-4-15,0 15 4 16,0 14 4-16,0 10 1 15,0 0 16 1,0 4-9-16,9-5-6 0,0-4-6 16,2-3-1-16,2-2 1 15,-1-8-9-15,4-9-45 16,-4-9-57-16,3-11-222 16</inkml:trace>
  <inkml:trace contextRef="#ctx0" brushRef="#br0" timeOffset="115979.78">13760 9174 525 0,'0'0'46'16,"0"0"-30"-16,0 0 53 16,0 0 19-16,0 0 46 0,0 0-42 15,0 0-47 1,113-3-18-16,-86 3-8 0,-5 0-8 15,1 3-8-15,-1 14-3 16,2 7 0-16,-5 8-8 16,-3 7 8-16,4 4-6 15,-8 3 6-15,-2 1-8 16,-1 3-21-16,-4-7-14 16,-5-4-37-16,-4-3-5 15,-16-8 54-15,-7-9 17 16,-4-5 14-16,-8-6 7 15,3-8-7-15,1 0 0 0,15-10-39 16,17-15-87 0,3-9-219-16</inkml:trace>
  <inkml:trace contextRef="#ctx0" brushRef="#br0" timeOffset="116217.23">14257 9221 724 0,'0'0'13'0,"0"0"-13"16,0 0 57-16,0 0 31 15,0 0-7-15,0 0-35 16,-156 132-23-16,133-83 12 16,9 1-7-16,5-1-15 0,9-3-1 15,0 0-10-15,6-5-2 16,11-5-3-16,9-7-37 15,0-13-144-15,3-12-339 16</inkml:trace>
  <inkml:trace contextRef="#ctx0" brushRef="#br0" timeOffset="116521.32">14367 9431 1037 0,'0'0'7'0,"0"0"6"16,0 0-13-16,0 0 1 15,0 0-1-15,0 0 0 16,140-32-1-16,-117 32-1 16,-4 0 0-16,-6 10-4 15,-10 9 0-15,-3 9 6 16,0 5 1-16,-13 6 11 15,-13 3 5-15,-2 2-2 16,-2-1-5-16,4-3 0 16,9-8-8-16,8-4 1 15,9-6-3-15,15-8-15 16,28-11-51-16,5-3-230 16</inkml:trace>
  <inkml:trace contextRef="#ctx0" brushRef="#br0" timeOffset="121995.93">2877 12986 85 0,'0'0'745'0,"0"0"-737"0,0 0 0 15,0 0 26-15,0 0-5 16,0 0-13-16,0 0-10 15,-5 6-5-15,10 5-1 16,20 5 0-16,11 11 14 16,9 8 6-16,7 2-13 15,3 4 2-15,-4 4-8 16,-5 2 0-16,-10 4 0 16,-6 0-1-16,-14 4 0 15,-10-1 0-15,-6-2 3 16,-3-2-3-16,-25-7 2 15,-15-4-1-15,-11-1 9 16,-16-6-3-16,0-13-7 16,-2-11-13-16,9-13-124 0,17-29-341 15</inkml:trace>
  <inkml:trace contextRef="#ctx0" brushRef="#br0" timeOffset="122268.7">2601 13068 796 0,'0'0'105'0,"0"0"-94"15,0 0 34 1,0 0 2-16,0 0-33 0,0 0-12 16,109-49 4-16,-54 27-6 15,11-3 0-15,16-5-54 16,1 1-230-16</inkml:trace>
  <inkml:trace contextRef="#ctx0" brushRef="#br0" timeOffset="123287.32">3736 13151 629 0,'0'0'78'0,"0"0"-76"16,0 0 23-16,0 0-13 15,0 0-9-15,0 0 11 16,-155 103 6-16,119-70 9 16,6 4 0-16,8 2-11 15,10 0-5-15,12 4 4 16,0 1-1-16,12-2 1 16,15-5 0-16,4-5 1 15,5-8-12-15,3-8 4 16,4-10-6-16,-1-6 3 15,-2 0-1-15,-6-6-5 16,-7-14 6-16,-9-7-2 0,-9-2 3 16,-9-4-2-16,0-1 1 15,-4-4-4-15,-16 1 6 16,-1-6-1-16,-4 0-1 16,10 11-4-16,2 8 0 15,5 12 30-15,8 7-15 16,0 5-2-16,0 0-10 15,0 0-6-15,0 0-8 16,0 17 2-16,14 12 3 16,8 8 3-16,2 9 8 15,1 1-3-15,2 3-2 16,4-5-3-16,5 1-12 16,0-12-101-16,3-14-339 0</inkml:trace>
  <inkml:trace contextRef="#ctx0" brushRef="#br0" timeOffset="123656.14">4202 13036 899 0,'0'0'53'16,"0"0"-50"-16,0 0 30 15,0 0-8-15,0 0-15 16,0 0-5-16,-83 121-2 15,79-65 12-15,4 5 2 16,0 4 10-16,0-2 0 16,6-6-4-16,12-2-8 15,9-5-15-15,14-11 0 16,19-9-11-16,13-20-96 16,6-10-253-16</inkml:trace>
  <inkml:trace contextRef="#ctx0" brushRef="#br0" timeOffset="124465.02">4940 12322 816 0,'0'0'131'0,"0"0"-116"16,0 0 31-16,0 0-9 15,0 0-31-15,0 0-6 16,-42 53 0-16,21 10 16 16,5 22-1-16,13 21-1 15,3 8 4-15,16 10-5 16,14 1 8-16,-3-8-5 16,7 0-9-16,-7-11 2 15,-3-8-1-15,3-6-4 0,-2-10-3 16,5-2-1-16,6-14-44 15,4-14-71-15,8-25-247 16</inkml:trace>
  <inkml:trace contextRef="#ctx0" brushRef="#br0" timeOffset="126196.72">5374 12576 412 0,'0'0'233'0,"0"0"-185"15,0 0-8 1,0 0 29-16,0 0-6 0,0 0-9 16,0 0-22-16,0 0-7 15,3 0-19-15,3 14-4 16,1 13 0-16,7 12 10 15,2 6 7-15,5 0-12 16,0-1-6-16,4-10 3 16,5-11-4-16,3-4 2 15,9-14-2-15,1-5-3 16,-3-5 0-16,-1-17-16 16,-12-8 7-16,-8-7 12 15,-7 1 0-15,-10-3 0 0,-2 3 4 16,0 7 12-16,-5 4 9 15,-4 13-14-15,-1 5 5 16,7 7-12-16,3 0-4 16,0 0-2-16,0 10-24 15,3 16 4-15,10 13 19 16,1 5 3-16,-1 4 0 16,2-1-4-16,0 3 4 15,-6-4 4-15,0 1-4 16,-2 0-1-16,2-1 1 15,0 0 2-15,-1-1-2 16,5 2 0-16,-1-2 0 0,-2 0-1 16,-4 0-18-16,-6 2-54 15,0 3-53-15,-10-4 51 16,-14-4 47-16,-6-2 28 16,-7-10 0-16,-2-6 35 15,2-10 10-15,-2-11-45 16,2-3 0-16,13-29-315 15</inkml:trace>
  <inkml:trace contextRef="#ctx0" brushRef="#br0" timeOffset="126615.79">5911 12276 751 0,'0'0'92'16,"0"0"-81"-16,0 0-11 16,0 0 16-16,0 0 1 15,0 0-1-15,261 78-4 16,-201-49 1-16,-5 10 6 15,-3 6 6-15,-10 9 3 0,-11 8-10 16,-4 9 9-16,-3 4-7 16,-5 0-10-16,-1 1-6 15,3 3-4-15,1 3-2 16,-5-2 0-16,-4 0-9 16,-10-8 0-16,-3-6 1 15,0-5 9-15,-18-6 0 16,-7-9 1-16,-5-6 0 15,-4-8 1-15,-5-8 2 16,-4-12 2-16,-2-9-5 16,3-3-19-16,8-34-196 15</inkml:trace>
  <inkml:trace contextRef="#ctx0" brushRef="#br0" timeOffset="126930.71">7095 12692 1075 0,'0'0'64'0,"0"0"-63"16,0 0 1-16,0 0 6 15,0 0 6-15,0 0 10 16,172 9-22-16,-104-9-2 16,-5-5 0-16,-2-8-36 15,-3-4-80-15,-13 0-214 16</inkml:trace>
  <inkml:trace contextRef="#ctx0" brushRef="#br0" timeOffset="127128.65">7332 12937 1143 0,'0'0'0'15,"0"0"-3"-15,0 0 3 16,0 0 3-16,0 0-3 16,0 0-11-16,182-57-132 15,-119 21-405-15</inkml:trace>
  <inkml:trace contextRef="#ctx0" brushRef="#br0" timeOffset="128667.97">8742 11823 273 0,'-9'-2'148'0,"-3"0"-30"15,-3 0 8-15,-1-1-47 16,-4 3-14-16,-5-3 14 15,-5 2-20-15,-13-2-30 16,-11 3-14-16,-14 0 0 16,-7 0 16-16,-4 0 11 0,3 4-13 15,10 6-8 1,5-1 2-16,12 1-6 0,16 0-1 16,6 0-10-1,15-1 4-15,5 2-9 0,7 5-1 16,0 6-7-16,0 7 7 15,16 5 0-15,1 7 4 16,5 2 5-16,2 4-3 16,-2 4-5-16,-2 4 4 15,-4 3 0-15,-4 5-5 16,0 6 2-16,0 0 0 16,-6 7 0-16,4 0-2 15,2 0 0-15,-1 1 0 16,2-5 0-16,-4-6-1 0,-3 3 1 15,-3-3 12-15,4-3-10 16,-4 3 6-16,-1-6-3 16,4 0 4-16,3-6-6 15,4 1 0-15,-1 1-2 16,6-3 5-16,-3-2 2 16,1-4 1-16,-2-4-4 15,-1-2 2-15,-1-7 1 16,2 0 12-16,-1-1-6 15,-1 1 0-15,6-2-8 16,4 2 9-16,1-5-3 16,2-3-11-16,2-5-1 15,1-5 3-15,5-12-3 16,3-4-9-16,7-4-28 16,8-29-44-16,1-17-92 0,-6-15-434 15</inkml:trace>
  <inkml:trace contextRef="#ctx0" brushRef="#br0" timeOffset="129237.64">8921 11964 532 0,'0'0'89'0,"0"0"-88"16,0 0 32-16,0 0 16 0,0 0-16 16,0 0-16-16,207 8 1 15,-180 9-1 1,-6 9-17-16,-3 10 14 0,-9 7 1 15,-6 6 1-15,0 9-7 16,-3 1-2-16,0-3-4 16,0 0 3-16,-12-6-5 15,-6-8 0-15,3-9 10 16,-7-9 32-16,5-8 28 16,-5-6-11-16,-2-4-12 15,2-6-10-15,-1 0 3 16,4-13-3-16,4-6-22 0,9-8-16 15,6-6-7-15,12-7-36 16,19-9-30-16,8 3-82 16,3-1-167-16</inkml:trace>
  <inkml:trace contextRef="#ctx0" brushRef="#br0" timeOffset="129830.62">9755 11879 982 0,'0'0'63'0,"0"0"-63"16,0 0-2-16,0 0 2 15,0 0 7-15,0 0 12 16,-84 122-7-16,74-68-1 16,7 3 7-16,3-6-7 15,0-8 1-15,22-6-8 16,2-11-2-16,10-9 4 16,5-14-6-16,10-3-1 15,-1-10-4-15,-2-17-13 0,-7-2-1 16,-9-7 16-1,-11 0 1-15,-8-1 1 0,-11 3 2 16,0 5-1-16,-4 3 3 16,-6 12 8-16,0 8 0 15,4 6-1-15,3 0-10 16,3 0-2-16,0 17-6 16,0 6 5-16,0 7 3 15,0 2 17-15,9 2 2 16,1 5-7-16,4 4 2 15,-2-1-7-15,-2 3 1 16,2 0-6-16,-5-3-2 16,1 2 0-16,-8 2 0 15,0-5-5-15,0-2-7 16,-15 3 2-16,-13 3 8 0,-11-6 1 16,-10 0 0-16,-9-9 0 15,-5-2 1-15,2-10-5 16,7-5-21-16,11-13-131 15,16 0-545-15</inkml:trace>
  <inkml:trace contextRef="#ctx0" brushRef="#br0" timeOffset="130175.17">8930 13095 1036 0,'0'0'16'16,"0"0"-8"-16,0 0 40 15,0 0-45-15,0 0-1 16,0 0 6-16,240-20 9 15,-133 3-1-15,7-2-10 16,7-6 5-16,8 0-11 16,-2-1 1-16,0 5-1 15,-3 4 0-15,-14 2-2 0,-22 2 0 16,-21 7-15-16,-25-2-8 16,-24 8-20-16,-18 0-111 15,-3 0-150-15</inkml:trace>
  <inkml:trace contextRef="#ctx0" brushRef="#br0" timeOffset="130693.28">9170 13366 967 0,'0'0'64'0,"0"0"-61"15,0 0 23-15,0 0-4 16,0 0 5-16,0 0 1 15,72 0-10-15,-47 0-10 16,2 6-8-16,1 11 1 16,2 3 1-16,0 9-2 15,-2 2-2-15,-1 5 2 16,-5 0-1-16,-8 3-2 0,-5 5-5 16,-6 2-6-16,-3 0-3 15,-12 0 1-15,-12-3-1 16,-7-7 14-16,-2-6 3 15,-6-7 10-15,3-12-4 16,-4-2 7-16,3-9-5 16,4 0 4-16,3-9-3 15,5-8-3-15,8-3-4 16,7-4 4-16,10-1-6 16,0-3-8-16,13 2-10 15,20-4-19-15,9-1-37 16,7 0-151-16,3 1-321 0</inkml:trace>
  <inkml:trace contextRef="#ctx0" brushRef="#br0" timeOffset="131099.62">9677 13346 805 0,'0'0'93'16,"0"0"-93"-16,0 0 47 0,0 0-29 15,0 0-18-15,0 0 15 16,58 6 13-16,-31 0-17 15,-1 8-1-15,2-3 2 16,-4 2-5-16,-2 4-2 16,-5 3-4-16,-1 2 2 15,-4 2 0-15,-2 5-3 16,-7-3 0-16,-3 4-4 16,0-4-4-16,-16 4-20 15,-9-7 1-15,-5 4 19 16,0-8 5-16,-1-7-6 0,5-7-23 15,7-5-38 1,11-16-47-16,8-12-424 0</inkml:trace>
  <inkml:trace contextRef="#ctx0" brushRef="#br0" timeOffset="131351.93">10071 13343 381 0,'0'0'460'16,"0"0"-451"-16,0 0 73 15,0 0-5-15,0 0-35 16,0 0-3-16,-146 146-13 0,135-110 3 16,7-3-10-16,4-1 3 15,0 1-5-15,18-6-11 16,10-1 5-16,8-6-11 15,7-7-10-15,2-13-46 16,1 0-115-16,-4-19-412 16</inkml:trace>
  <inkml:trace contextRef="#ctx0" brushRef="#br0" timeOffset="131584.75">10389 13418 935 0,'0'0'44'0,"0"0"-43"15,0 0 24-15,0 0-5 16,0 0 9-16,0 0-2 16,-39 116-2-16,39-79-10 15,0-4-7-15,0 3-5 16,6-5-3-16,3 4-11 15,-2-8-74-15,-7-8-202 16</inkml:trace>
  <inkml:trace contextRef="#ctx0" brushRef="#br0" timeOffset="132313.01">11843 12385 635 0,'-22'6'0'0,"2"-2"-70"15,1-2 67-15,10 2-54 16,-2-3 8-16,10 2 49 0,1-3 7 16,0 3 24-16,0-3 22 15,0 3 16-15,0-3-15 16,0 0-2-16,0 0 13 15,0 0 11-15,0 0-5 16,0 0-13-16,0 0-10 16,0 0-9-16,0 0-8 15,0 0-5-15,0 0-1 16,0 0-10-16,0 0-6 16,0 0-9-16,0 0-1 15,12-9-36-15,6-2-113 16,-2-5-244-16</inkml:trace>
  <inkml:trace contextRef="#ctx0" brushRef="#br0" timeOffset="132823.97">11048 12920 739 0,'0'0'62'0,"0"0"-4"16,0 0 62-16,0 0-63 16,0 0-33-16,0 0-5 15,6 17-14-15,0 12 9 16,-3 11 6-16,1 7-7 16,-4 4-11-16,0 7 0 15,-16-2-2-15,-11 0-34 16,-10-6-111-16,-2-8-197 15</inkml:trace>
  <inkml:trace contextRef="#ctx0" brushRef="#br0" timeOffset="133382.76">11623 11679 711 0,'0'0'53'16,"0"0"-53"-16,0 0-20 15,0 0 20-15,0 0 39 16,0 0 4-16,162 95-4 15,-104-58-7-15,0 7-21 16,-9 10-2-16,-10 6 1 16,-12 5 0-16,-15 1-2 15,-9 1 2-15,-3-4-9 16,-12-4 3-16,-15-2-3 0,-11-12 4 16,-8-8-2-16,-2-10 6 15,-2-10 1-15,5-9 31 16,10-8 4-16,2 0 2 15,10-19 1-15,10-8-34 16,7-2-2-16,6-10-12 16,6-5-21-16,27-2-27 15,13 0-80-15,5 3-105 16</inkml:trace>
  <inkml:trace contextRef="#ctx0" brushRef="#br0" timeOffset="133951.96">12474 11676 914 0,'0'0'93'15,"0"0"-86"-15,0 0 10 16,0 0-1-16,0 0-2 16,0 0 3-16,-49 160 13 15,49-100 1-15,0-6-24 16,16-8-3-16,14-14-3 16,4-9-1-16,9-12-5 0,5-11-7 15,1-1-2-15,-6-21-19 16,-5-3 5-16,-11-8 21 15,-8 4 1-15,-15-4 6 16,-4 3 4-16,0 4-1 16,-10 6 5-16,-6 3 6 15,3 12-11-15,5 3 5 16,2 2-6-16,0 0-4 16,3 11-1-16,0 12 3 15,3 7 15-15,0 6 3 16,0 4 9-16,12 2-10 15,5 2-9-15,5 3-4 0,5-2-2 16,1 2 5-16,2-1-7 16,-4 0-1-16,-3 3-10 15,-11-3-13-15,-12 0-2 16,0 1 9-16,-36 0 4 16,-19-2-10-16,-18-1 9 15,-12-7 7-15,-3-8-12 16,10-12-80-16,13-12-68 15,20-5-444-15</inkml:trace>
  <inkml:trace contextRef="#ctx0" brushRef="#br0" timeOffset="134261.01">11710 12922 984 0,'0'0'37'16,"0"0"-35"-16,0 0 6 16,0 0 11-16,0 0-4 15,0 0 4-15,150 8 32 16,-40-21-17-16,21-7-19 0,2 1-8 15,-7-9-5-15,-3 5-2 16,-15 3-2-16,-12 3-5 16,-14 9-24-16,-20 8-11 15,-21 0 0-15,-23 8-270 16</inkml:trace>
  <inkml:trace contextRef="#ctx0" brushRef="#br0" timeOffset="134757.67">11730 13254 682 0,'0'0'338'0,"0"0"-327"16,0 0 23-16,0 0 13 15,0 0-22-15,0 0-10 16,36 3 2-16,5-3 16 16,5 0-14-16,5 6-7 15,-5 4-6-15,-7 7-5 16,-9 2-1-16,-4 8-3 15,-7 6 3-15,-6 7-1 0,-7 10 1 16,-6 2-1-16,0 1-1 16,-3-8-8-16,-13-4 10 15,-6-7 0-15,-4-8 0 16,-7-3 0-16,-7-8 2 16,-5-8 0-16,-1-7 0 15,2 0-1-15,9-12 3 16,8-8-2-16,8 3 2 15,12 0-3-15,7 1-1 16,0 0-23-16,14-4-2 16,13 3-12-16,10 0-55 15,2-3-140-15,3 1-254 16</inkml:trace>
  <inkml:trace contextRef="#ctx0" brushRef="#br0" timeOffset="135138.07">12350 13283 984 0,'0'0'103'0,"0"0"-101"16,0 0 12-16,0 0-5 0,0 0-6 15,0 0 3-15,0-6 7 16,9 6-12-16,9 0 6 16,0 0 2-16,6 10-2 15,-2 0-2-15,2 0 1 16,0 7-5-16,0 2-1 16,-5 1 2-16,-3 6-2 15,-2 3-1-15,-14 3-1 16,0-1-1-16,-3 5 3 15,-15-8-3-15,0 0 3 16,-5-4 0-16,0-7-3 16,0-5 3-16,7-4 0 15,-3-8-21-15,2 0-58 0,10-17-187 16</inkml:trace>
  <inkml:trace contextRef="#ctx0" brushRef="#br0" timeOffset="135393.93">12705 13293 437 0,'0'0'514'16,"0"0"-509"-16,0 0 4 15,0 0 45-15,0 0-4 0,0 0-19 16,-134 165 1-16,125-125-12 15,9 3-3-15,0-1 2 16,3-1-10-16,19-6-8 16,1-1 0-16,2-6-1 15,5-11-31-15,0-9-51 16,1-8-185-16</inkml:trace>
  <inkml:trace contextRef="#ctx0" brushRef="#br0" timeOffset="135699.69">12875 13548 900 0,'0'0'186'0,"0"0"-182"0,0 0 4 16,0 0-8-16,0 0-5 15,0 0 5-15,60-20 0 16,-41 17 0-16,1 3-3 15,-7 0 3-15,-4 0-1 16,-6 16-6-16,0 4 6 16,-3 2 1-16,0 9 11 15,0 5-8-15,-6 1 0 16,3 2 2-16,3 4 2 16,0-7-5-16,0-5 0 15,6-9 0-15,10-12-2 16,14-10-24-16,9-7-113 0,7-22-258 15</inkml:trace>
  <inkml:trace contextRef="#ctx0" brushRef="#br0" timeOffset="135987.69">13737 12642 876 0,'0'0'211'0,"0"0"-211"0,0 0-6 15,0 0-6 1,0 0 12-16,0 0 8 0,3 172 0 15,3-112-7-15,-3 3 3 16,-3-3-4-16,0-9-33 16,-19-7-269-16</inkml:trace>
  <inkml:trace contextRef="#ctx0" brushRef="#br0" timeOffset="136788.21">14116 11520 970 0,'0'0'76'0,"0"0"-76"16,0 0 0-16,0 0 0 15,0 0 9-15,0 0 0 16,196 0 6-16,-150 16-14 16,-6 8 8-16,-3 8-9 15,-11 8 1-15,-9 9 8 16,-6 5 11-16,-10 5-9 16,-1 7-7-16,-4-1-2 0,-18 1-4 15,-7-6 2 1,-3-7-1-16,-7-6-2 0,0-9 1 15,-3-9 2-15,2-7 0 16,-1-10 5-16,5-4 22 16,7-8-13-16,3 0 13 15,9-8 3-15,8-17-20 16,9-6-10-16,0-8-68 16,29-8-63-16,19-8-355 15</inkml:trace>
  <inkml:trace contextRef="#ctx0" brushRef="#br0" timeOffset="137336.87">14814 11651 1011 0,'0'0'52'16,"0"0"-51"-16,0 0 3 16,0 0-4-16,0 0 10 15,0 0 1-15,-73 123 4 16,73-78 6-16,3-1-17 0,27-7-1 16,8-11-3-16,11-10-4 15,6-11-6-15,0-5-10 16,-6-12-31-16,-4-14-23 15,-15-3 32-15,-8-2 42 16,-12-1 0-16,-7 0 8 16,-3 1-1-16,-1 4 3 15,-14 4 14-15,2 4-19 16,0 13 6-16,7 0-5 16,5 6 5-16,-1 0-5 15,1 3-6-15,1 14 0 16,0 8 31-16,0 4 7 0,0 4-12 15,9 6 0-15,5 2-4 16,5 2-14-16,-2 1-6 16,5 0-2-16,1 4 0 15,3 0-1-15,-10 2-1 16,-9 0 0-16,-7 0 1 16,-10-5-5-16,-26-1 0 15,-12-9 1-15,-13-5-2 16,-5-10-14-16,3-9-20 15,9-11-83-15,14 0-218 16</inkml:trace>
  <inkml:trace contextRef="#ctx0" brushRef="#br0" timeOffset="137680.78">14055 12580 874 0,'0'0'142'0,"0"0"-142"15,0 0 1-15,0 0 16 0,0 0 6 16,0 0 10-1,91 7 23-15,-27-7-22 0,18 0-13 16,9-11-10-16,7-1-5 16,10 1-4-16,4-2-2 15,-1 6-5-15,0 4 5 16,-8 1-23-16,-21 2 4 16,-24 0-62-16,-25 0-106 15,-30 0-78-15,-13 0-193 16</inkml:trace>
  <inkml:trace contextRef="#ctx0" brushRef="#br0" timeOffset="138113.84">14307 12937 1054 0,'0'0'65'0,"0"0"-36"0,0 0 7 15,0 0-25 1,0 0 3-16,0 0 8 0,170 0-18 15,-125 10 0 1,-2 9 4-16,-10 1-2 0,-5 8-5 16,-4 4 0-16,-8 3-1 15,-3 2 0-15,-6 7-2 16,-7-2 1-16,0 1-12 16,-11-3-6-16,-8-3 6 15,-7-3 1-15,-3-3 5 16,-7-11 6-16,-6-1-5 15,0-12 0-15,-1-4-3 16,1-3-25-16,10-13-33 16,8-13-113-16,18-7-152 15</inkml:trace>
  <inkml:trace contextRef="#ctx0" brushRef="#br0" timeOffset="138589.94">14808 12939 726 0,'0'0'110'16,"0"0"-107"-16,0 0 58 15,0 0-9-15,0 0-6 0,0 0-7 16,-48 0-13-1,48 0-5-15,0 0 0 0,0 0 6 16,0 0 1-16,0 0-2 16,0 0-1-16,0 0-5 15,0 0-13-15,0 0-2 16,0 0-3-16,0 0 2 16,0 0-3-16,0 0 0 15,0 0-2-15,0 0 0 16,0 0-2-16,0 0 0 15,0 0-1-15,0 0 1 16,0 0-3-16,0 0 2 16,0 0 2-16,0 0 1 15,0 0 1-15,0 0 0 16,0 0 1-16,0 0-2 0,0 0 2 16,0 0-1-16,0 0 1 15,0 0-1-15,0 0-1 16,0 0-42-16,0 3-77 15,0 5-249-15,0-2-314 16</inkml:trace>
  <inkml:trace contextRef="#ctx0" brushRef="#br0" timeOffset="139174.01">14410 13369 478 0,'0'0'252'0,"0"0"-213"16,0 0 64-16,0 0-15 15,0 0-55-15,0 0-18 16,29-20 4-16,-13 4-10 16,6-1 5-16,2 1-1 15,-3-1 6-15,6-2 10 0,-5 2-16 16,2 4 1-1,-6-3-4-15,3 2-3 0,-5 3-5 16,-1 2-2-16,-5 1 3 16,-2 3-3-16,-5 5 0 15,-3 0-2-15,0 0 0 16,0 0-2-16,0 0-18 16,0 0-37-16,0 3-51 15,0 2-180-15</inkml:trace>
  <inkml:trace contextRef="#ctx0" brushRef="#br0" timeOffset="139555.51">14865 12969 506 0,'0'0'328'0,"0"0"-308"16,0 0 29-16,0 0 11 15,0 0-37-15,0 0-7 16,61 0 8-16,-25 0-3 16,-1 0-16-16,1 11-5 15,-4 1 0-15,-9 2 0 16,-3 3 0-16,-11 3 0 0,-9 5-1 15,0 5 1 1,0 4 7-16,-12-2 0 0,-8 2 7 16,-3-2-10-16,-3 1-2 15,-3-9 3-15,-1-2-3 16,0-7-2-16,6-6-3 16,1-6-8-16,6-3-47 15,5-4-136-15,12-21-234 16</inkml:trace>
  <inkml:trace contextRef="#ctx0" brushRef="#br0" timeOffset="139812.1">15205 12969 927 0,'0'0'21'0,"0"0"-20"15,0 0 24-15,0 0 15 16,0 0 5-16,0 0-9 16,-104 152 0-16,98-114-13 15,2-4-1-15,4 3-3 16,0-3-10-16,0-1-5 16,10-4-3-16,3-3-1 15,-1-9-38-15,6-7-73 0,4-10-185 16</inkml:trace>
  <inkml:trace contextRef="#ctx0" brushRef="#br0" timeOffset="140177.69">15400 13213 1016 0,'0'0'30'0,"0"0"-23"15,0 0 37-15,0 0-12 0,0 0 1 16,0 0 0-16,-82 130-8 16,82-104-9-16,7 1-6 15,12-7-7-15,3-11-3 16,8-6 0-16,0-3-15 15,-1-3-12-15,0-17-6 16,-10-2 8-16,-8-6 19 16,-8 2 5-16,-3 1 1 15,-3 4 1-15,-15 6 3 16,0 4-2-16,-8 5-1 16,3 2-2-16,-4 4-1 15,6 0-74-15,4-4-226 16</inkml:trace>
  <inkml:trace contextRef="#ctx0" brushRef="#br0" timeOffset="141392.91">15244 13369 59 0,'0'0'8'15,"0"0"-3"-15,0 0 1 16,0 0-6-16,0 0 26 16,0 0 86-16,39 3 3 15,-35-3 7-15,-1 0-8 16,-3 0-16-16,0 0-22 16,0 0-10-16,0 0 15 15,0 0-9-15,0 0-30 16,3 0-10-16,3 0-7 0,9 0-5 15,9-6-10-15,-2-2-7 16,5-1-2-16,-7 3 0 16,2-1 0-1,-5 0-1-15,2 2 1 0,-3 3 6 16,-3-1-1-16,-1 0-2 16,-4 3-4-16,-2 0 2 15,-3 0-2-15,0 0-3 16,1 6 3-16,-4 8-1 15,0 3-1-15,-4 9 2 16,-16 0 1-16,-2 4 2 16,-8-3-3-16,2 0 6 15,4-8 1-15,6-2-7 16,3-8 0-16,6 1 0 16,6-6 0-16,3-1-2 0,0-3-1 15,9 3-14-15,15-3 0 16,2 0-23-16,4 0-89 15,-1 0 21-15,-8 0 35 16,0 0 62-16,-8 0 11 16,-7 7 0-16,-6 3 7 15,0-1 17-15,0 6 16 16,-6 2-1-16,-10 5-24 16,-4 1-11-16,4 4-3 15,-4 5-1-15,1 2 0 16,-7 5 0-16,0 1 11 15,-6-5 37-15,2-2 4 0,4-5 9 16,3-10-14-16,7-11-23 16,3-4-11-16,1-3-13 15,-3-26-2-15,6-21-94 16,6-17-161-16</inkml:trace>
  <inkml:trace contextRef="#ctx0" brushRef="#br0" timeOffset="142360.94">15578 11097 253 0,'0'0'679'16,"0"0"-679"-16,0 0-24 15,0 0 24-15,0 0 0 16,0 0 0-16,410 6 0 16,-343 13 2-16,-4 10-2 0,-8 2-2 15,-13 9 2-15,-10 3-3 16,-6 10-1-16,-12 7 3 16,-9 9 1-16,-5 13 5 15,-3 4 1-15,-16 4 2 16,-4 2 5-16,7 0-6 15,3 3-5-15,4-4 8 16,6 4 4-16,-1 0 21 16,1-2-3-16,0 0-17 15,-4 3 18-15,3-9-16 16,-2 0-1-16,0-9-2 16,-4-1-6-16,0 0 0 15,4-4-1-15,0 2-3 16,0-2 3-16,1-7-4 0,-4 1 1 15,0-5-4-15,-5 2 2 16,1-8 0-16,-3 0 1 16,-4-1 3-16,4-5-3 15,4 4-2-15,-3-3-1 16,6 2 0-16,3-3 0 16,3-4 0-16,0-9-6 15,3-3 4-15,0-3 2 16,-4-4-2-16,4-4-6 15,0 0 7-15,0 1-1 16,0 2 2-16,0 1 0 16,0 1-9-16,0 2-4 15,0-3-1-15,0-3-5 0,0-2-5 16,0-5-41 0,0-1 63-16,4 1-8 15,-4-4 10-15,0 3 7 0,0-6 28 16,0 0-16-16,0-3 1 15,0-4-12-15,0-3-8 16,-10 0-20-16,-6-7-88 16,-4-21-235-16</inkml:trace>
  <inkml:trace contextRef="#ctx0" brushRef="#br0" timeOffset="144016.07">9634 11235 704 0,'0'0'4'15,"0"0"-1"-15,0 0 6 16,0 0 2-16,0 0 2 16,0 0-1-16,0 0 17 15,-42-62 4-15,42 62-28 16,6-2-3-16,24-4-1 16,16-3 9-16,15-4 22 15,20-4 3-15,13-9 1 16,15-7-8-16,7-4-17 0,11-4-8 15,3 0 4-15,0 2-6 16,2-1 0-16,-2 4-1 16,-3-1 0-16,1 5 3 15,-3 0 0-15,-1 1 1 16,-6 4 0-16,-6 1-4 16,-4-4 1-16,0 4-1 15,-8-1 0-15,-6 1-1 16,-6-2 1-16,-17 0 0 15,-6 1 0-15,-10 3-1 16,0-3-5-16,-3 2 6 16,-1-2 0-16,-1 0 0 0,3 2 1 15,-5 4-1-15,-2 1-3 16,-4 1 2-16,-7 7 0 16,1 1 1-16,-6 0-2 15,-5 2 5-15,7 1-6 16,-2-1 3-16,8-1 0 15,4-2 0-15,8-3 0 16,6-3 0-16,5 1 4 16,-3 1-3-16,5 2-1 15,-9 2-4-15,-2 5 4 16,-13 3 0-16,-2-2-4 16,-5 3 4-16,3-4 1 15,4 0-1-15,3-3 0 16,10 1 0-16,3-2 0 0,1 2 0 15,-1 2-1-15,-6 3 1 16,-14 2-3-16,-6 2 1 16,-12 0-2-16,-4 0 3 15,-6 0 1-15,-7 0-1 16,3 0 0-16,-3 0-3 16,3 0 4-16,3 0 1 15,-6 0-1-15,3 0 0 16,-3 0-2-16,0 0 0 15,0 0-5-15,0 0 2 16,0 0 4-16,0 0 1 0,0 0 2 16,0 0 3-1,0 0 5-15,0 0-6 0,0 0-3 16,0 0 3-16,0 0 0 16,0 0-2-16,0 0 5 15,0 0 5-15,0 0-11 16,0 0-1-16,0 0 0 15,0 0-2-15,0 0 2 16,0 0 2-16,-3 0-1 16,3 0-1-16,-3 0 0 15,0 0 3-15,-7 0 2 16,0 0-5-16,3 0 1 16,1 0-1-16,3 0 2 15,3 0 4-15,-4 0-2 16,4 0-4-16,0 0 0 0,0 0 0 15,0 0 1-15,0 0 1 16,0 0 1-16,0 0-1 16,0 0 0-16,0 0-2 15,0 0-7-15,-6-1-46 16,-3-9-170-16</inkml:trace>
  <inkml:trace contextRef="#ctx0" brushRef="#br0" timeOffset="144924.67">13454 10047 674 0,'0'0'26'15,"0"0"-26"-15,0 0 0 16,0 0 0-16,0 0 1 16,0 0 2-16,134 0 1 15,-101 0-1-15,7-2 11 16,11 2 9-16,7 0-14 15,6 0-6-15,5 0 7 16,-2 8-10-16,-1-4 1 16,-5 4-1-16,-6-4-1 15,-6 1 0-15,-7-3 0 0,-6 4-4 16,1-2 2 0,-5 3 3-16,6-4-1 0,-2 2-7 15,3 0 2-15,4-5-1 16,-1 3-11-16,-7-3-6 15,1 0 2-15,-3 0 0 16,-11 0 3-16,4 0 16 16,-9 0 0-16,2 0 3 15,-3-3 0-15,0 3 0 16,4-5 0-16,5 0-4 16,2 2-12-16,3-1-13 15,-1 1 18-15,3-4 8 16,-7 4 1-16,-2 3-2 0,-7 0 4 15,-2 0 1-15,-1 0 0 16,2-1-1-16,9-2 1 16,8 0-1-16,11-1-1 15,12 1 1-15,9 1-7 16,-1 2 5-16,-5 0-5 16,-12 0-8-16,-14 0 7 15,-12 0 6-15,-8 0 2 16,-6 2 1-16,-3-2 3 15,8 0 10-15,2 0 1 16,6 0-7-16,-1 0-4 16,0 0 2-16,-6 0 10 15,-4 0 25-15,-5 0-18 0,-3 0-10 16,0 3-13-16,0 1 14 16,-13 6 19-16,-9-3-33 15,-12-1-150-15</inkml:trace>
  <inkml:trace contextRef="#ctx0" brushRef="#br0" timeOffset="161733.84">18304 235 111 0,'0'0'136'16,"0"0"-77"-16,0 0 38 15,0 0-37-15,0 0-17 16,0 0-12-16,0 0 27 16,-33 0 14-16,33 0-15 15,0 0-19-15,0 0-11 16,0 0-1-16,0 0-4 15,0 0 14-15,0 0 2 16,0 0-2-16,0 0-3 16,0 0-7-16,0 0-3 0,0 0-5 15,0 0 3-15,0 0-8 16,0 0 0-16,0 0-5 16,0 0-6-16,0 0 3 15,0 0-3-15,0 1-2 16,0 6 0-16,0 1 0 15,0 4 11-15,0-3-2 16,0 4-7-16,0 1-1 16,0 3 5-16,0 5-6 15,0 5 2-15,0 2 7 16,3 0-2-16,4-2-5 16,-4-1 8-16,0-3-10 15,-3-3 10-15,0 0-6 0,0-2-1 16,0-1-1-16,0 0 0 15,0 1-2-15,0-1 1 16,0 2-2-16,0 1 2 16,0-2 1-16,0 3-2 15,0-1 4-15,0 2 1 16,0 1-2-16,0-2 5 16,-3-1 1-16,3-2-7 15,-3-1 0-15,-2 1-2 16,3-1 0-16,-1 0 1 0,0 2-1 15,2-1 0 1,-2 1 0-16,0 0 0 0,-1 1 0 16,1 0 0-16,0-1 0 15,0 1 0-15,-3 2-2 16,3 0 2-16,0 2 2 16,-1 1-2-16,-1 1-1 15,-1-2 1-15,0 3 2 16,-2 2-2-16,4 0 0 15,-6 2 0-15,2 1 0 16,0 4 2-16,2 0-2 16,-1 3 0-16,3 0-4 15,-2 0 4-15,3 3 0 16,3 3 4-16,0 5-4 16,0 1 0-16,0 2 2 0,0-4-1 15,0-3 0-15,0-4 2 16,0-5-2-16,0-3 0 15,0-4 0-15,0 0 1 16,0-2 6-16,0 2-8 16,0 3-2-16,0 2 2 15,0 4 1-15,0 3 1 16,-3 2-2-16,-5 1 0 16,1 1 0-16,-1-2 0 15,2 1 0-15,2-1 1 16,-2 0-1-16,2-1 0 15,-2-2 0-15,-2-4 0 16,0 2 1-16,-2-1 0 16,3 3 2-16,-5 3-3 0,-2 3 0 15,1 8 0 1,0 1 2-16,-3 3 1 0,3 0-3 16,3-2 0-16,-2-1-1 15,1-5-1-15,2-2 2 16,2-2 0-16,1-3 2 15,-1-3 0-15,-2-4-2 16,6 0-3-16,-4 1 3 16,4 5 5-16,2 7-5 15,1 4 1-15,-2 1-2 16,2 3 5-16,0-4-4 16,-1 3 2-16,1 3-2 15,-3-1 0-15,2-1 0 0,-1-1 0 16,-1-2 1-16,3-1-1 15,-1-1 1-15,1 2-1 16,0-1 4-16,0 4 0 16,0 0-1-16,1 2-2 15,5 4-1-15,0 6 0 16,0 3-1-16,2 1 1 16,-5-3 0-16,3 0 0 15,-2-3 0-15,-1 1 1 16,-3-2-1-16,4-4 1 0,1 0-1 15,2-1 2 1,3-1 1-16,3 1-2 0,-6-1 1 16,5 0 1-16,-2 4 1 15,0 2-3-15,-4 5 0 16,1 3 8-16,-4-2-8 16,0-1 4-16,1-1-3 15,-2 2-1-15,-1-1-1 16,1 4 0-16,-2-7 0 15,0 2-4-15,0-7 4 16,0 3 0-16,0-3 5 16,0-2-5-16,0-1 2 15,0 6-2-15,-3 2 3 16,0 5 2-16,-3 1-3 16,0-2-2-16,-1 2-2 0,-4 2 2 15,2 1 0-15,-3 1 1 16,2-3-1-16,-5-6 0 15,3 0 0-15,0-4 2 16,2-1-3-16,-3-4 5 16,3 6 2-16,-2 0-5 15,-1 7 5-15,-1 8-6 16,-1-2 0-16,1 4 0 16,-3-1-1-16,-1 1 1 15,2 1 0-15,-4-1 0 16,3-5 3-16,-2-3-3 15,3-1 1-15,3-2-1 0,0 4 1 16,2 1 0-16,3 2-1 16,1 3 3-16,3 1 2 15,1 3-3-15,0-1 3 16,3-3-2-16,-3-1-2 16,0 0 4-16,3-6-5 15,-3-3 1-15,3-4 1 16,0 1-1-16,0-2 3 15,0 2-4-15,0 3 2 16,0 7-1-16,0 2-1 16,0 3 1-16,0-5 1 15,3 0-2-15,0-4 2 16,3 0-3-16,1-4 2 0,-1-3 3 16,1-5-1-1,2-5-3-15,5 3 0 0,-5 0 2 16,-2 2-1-16,2 2 1 15,-3 7 0-15,-2-1 3 16,3 4-3-16,-4 1 0 16,3-8-2-16,-2-3 3 15,-1-4-2-15,-2 2 0 16,1-2 4-16,-1 0-2 16,1-1-2-16,-1-2 1 15,-1 4-1-15,0-1 0 16,0 5-1-16,0-2 0 15,0 4 0-15,0-3 0 16,0 5 0-16,0-2 0 0,0-1 1 16,0-5-1-1,0-2 0-15,0 1 0 0,0-3 0 16,0 4-1-16,0 0 2 16,0 4-1-16,0-2 1 15,0 1-1-15,-1 4 0 16,-5-2 0-16,-1 2-1 15,1-4 1-15,0 1 1 16,-1 1-1-16,3-2 0 16,-2 3 0-16,2-6 0 15,1 1 0-15,-2 0 0 16,1 3 1-16,1 0 0 16,-3 2 5-16,-1-3-5 15,2 0-1-15,0 1 3 0,1-5-3 16,-1-3 0-16,1 1 0 15,1-7 0-15,-1-1 0 16,1 1 0-16,-3 2 0 16,3 2 0-16,0 3-1 15,-2 0 1-15,2-1 1 16,-4 1-1-16,1-4 0 16,1 0 1-16,1 0-1 15,1-3 0-15,3-3-1 16,-3-4 1-16,3-1 0 15,0 1 0-15,-3 1 0 0,0 6 0 16,-1 3-1-16,-3 4 2 16,1 3-1-16,-1-4 2 15,-3 3-2-15,4-2 0 16,-3 0 1-16,1-1-1 16,3-3 0-16,-2-3 0 15,1 0-1-15,2 3 2 16,-5 6-1-16,2 4 0 15,-4 1 1-15,2 2-1 16,-1-6 1-16,1-1-1 16,0-5 0-16,-1-4-1 15,2 0 1-15,2-7-1 16,3-3 1-16,-3-2-1 16,3 5 0-16,0 2 1 15,-4 3 0-15,3 4 0 0,0-5-1 16,-1-2 1-16,2-1 1 15,2-7-1-15,1-7 0 16,0-3 0-16,0-1-1 16,0 1 0-16,0-2 1 15,0 1-3-15,0 3 2 16,0-1 0-16,0 0 1 16,0-3 0-16,0-3 1 15,0-1-2-15,0-7 1 16,0-5 0-16,0-4-1 15,0-5 0-15,0 0-2 16,0 3 3-16,0 8-6 0,0 8 6 16,0 10 1-16,0 7 2 15,0-1-2-15,0-1 0 16,0-7-2-16,0-3 2 16,0-7-1-16,0-11 0 15,0-4-2-15,0 0 2 16,0-1 0-16,0 12 0 15,0 5 0-15,0 14 6 16,0 2-4-16,0 0 6 16,0-1-6-16,0-5 1 15,0-10-3-15,0-7 1 16,0-8 0-16,0-3-1 16,0-3 0-16,0 0 0 15,0 0-2-15,0 0 3 16,0 0-2-16,0 0 2 0,0 3-1 15,0-2 4-15,0-1 3 16,0 1-1-16,0-1-1 16,0 0-3-16,0 0 5 15,0 0-1-15,0 0 1 16,0 0 0-16,0 0 16 16,0 0-4-16,0 0-13 15,1 0 9-15,1 0-1 16,-2 0-9-16,1-2-5 15,-1-8-4-15,0-6-13 0,0-11-53 16,-1-18-124 0,-18-22-571-16</inkml:trace>
  <inkml:trace contextRef="#ctx0" brushRef="#br0" timeOffset="170256.2">19330 774 223 0,'0'0'457'16,"0"0"-421"-16,0 0 18 16,0 0 34-16,0 0-32 15,0 0-23-15,0 0 5 16,0 0-2-16,0 0 1 15,0 0-20-15,0 0 3 16,0 0-6-16,0 0-4 16,0 0-7-16,0 0 7 0,0 0-5 15,0 0 7-15,0 2-3 16,0-2 4-16,0 1-3 16,0 0-8-16,0 1-1 15,0 6-2-15,0 1 3 16,0 5-2-16,-1 3 6 15,-2 0-3-15,1 1 5 16,-2 3-5-16,1 4 15 16,2-3-7-16,1 2-4 15,0-1-3-15,0 2 2 16,0 2-1-16,0 2 0 16,1 2 13-16,6 2-10 15,1-1-2-15,-2 1-1 0,-1 0-2 16,1 1 5-16,-2-4 1 15,-1-2-1-15,-3-2-8 16,3 1 0-16,-3-1 4 16,4-1-2-16,1-1 0 15,2-1 2-15,2 0-2 16,2-1-2-16,-1-1-2 16,6-1 2-16,0-3 5 15,-3-5-5-15,-3-4 2 16,1-2-2-16,1-1 1 15,1-5 5-15,5 3-3 16,6-3 4-16,-2 0-3 0,4 0-4 16,-4 0 4-1,-1-3-3-15,0-6 0 0,3-1 6 16,-2-2-7-16,2-2 2 16,-2 0-4-16,4-2 3 15,-7-1-1-15,-2 0 1 16,-4-2 3-16,-4-3-3 15,-2-2 3-15,0-5 0 16,-4-2 2-16,4-6-5 16,-7-1 0-16,3 4 0 15,3 0-1-15,-3 4 1 16,0 6 7-16,2-2-7 16,-2 2 1-16,0 0 4 15,-1 2-6-15,-2-1 10 16,0 1-1-16,0-3-3 0,0-4 9 15,0 0-13-15,-6 2 2 16,-1 3 0-16,4 5 1 16,-3 6-3-16,6 5-1 15,0 5 5-15,-3 2 2 16,3-1-3-16,0 1-3 16,-3-3 2-16,-1-1-1 15,1 0 0-15,0-4-1 16,-2 0-1-16,-1-2-1 15,3-1 0-15,-2 0 0 16,2 5 0-16,2-1 0 16,-2 1 1-16,3 4-1 0,0-3 0 15,-3 3 0-15,3-2 0 16,-3 2 0-16,3 1 0 16,-4 0-1-16,4 2-1 15,0 0 1-15,0 0 1 16,0 0-6-16,0 0 5 15,0 0-3-15,0 0-6 16,0 0-11-16,0 0-20 16,0 0-34-16,0 2-42 15,0 8-61-15,-8 4-214 16</inkml:trace>
  <inkml:trace contextRef="#ctx0" brushRef="#br0" timeOffset="170908.22">20333 1559 567 0,'0'0'331'0,"0"0"-329"0,0 0 5 16,0 0 55-16,0 0-62 16,0 0-2-16,-3 12 2 15,3 3 2-15,0 6 13 16,0 7 8-16,3 10 7 16,-2 3-6-16,-1 11-4 15,0 5 2-15,-3 1-7 16,-14 3-1-16,-3-6-9 15,-2-4-5-15,1-7 0 16,-1-7 3-16,0-7-3 16,-1-8-8-16,-6-9-8 0,-2-9-16 15,0-4-21 1,-5-9-5-16,7-17-103 0,10-11-217 16</inkml:trace>
  <inkml:trace contextRef="#ctx0" brushRef="#br0" timeOffset="172897.6">20586 808 213 0,'0'0'519'0,"0"0"-511"16,0 0 65-16,0 0 52 15,0 0-82-15,0 0-12 0,0-3-12 16,0 3 3 0,0 0-14-16,0 9-8 0,7 13-1 15,7 8 1-15,4 7 8 16,5 7 4-16,-3 4-7 16,3 2 0-16,-5 6-1 15,3-2 5-15,-1 4-3 16,-2 0-2-16,0 1 5 15,-3-1-5-15,-2-8-4 16,0-8 0-16,-6-8 4 16,0-9-4-16,1-7 0 15,-2-1-1-15,-2-5 1 16,3-2-1-16,-4 0 5 16,1-3-5-16,-1 1 1 15,-2-2 0-15,1-1 2 0,-1-2-1 16,1 0-1-1,-1-3 1-15,-1 0 2 0,0 0 2 16,0 0-2-16,0 0 3 16,0 0-6-16,0 0 4 15,2 0 1-15,-2 0 1 16,0 0 1-16,0 0 2 16,0 0 1-16,0 0 0 15,0 0 2-15,0 0-1 16,0 0 4-16,1 0 0 15,-1 0 1-15,0 0-4 16,0 0-2-16,0 0-7 16,0 0 2-16,0 0-1 15,0 0-1-15,0 0 0 0,0 0-1 16,0 0-1-16,0 0 1 16,0 0-1-16,0 0 3 15,0 0-4-15,0 0 0 16,0 0 0-16,0 0 0 15,0 0 0-15,0 0 0 16,0 0-1-16,0 0 1 16,0 0 1-16,0 0-1 15,0 0 0-15,0 0 0 16,0 0 0-16,0 0 1 16,0 0-1-16,0 0-1 15,0 0 1-15,0 0-1 16,0 0 1-16,0 0 0 0,0 0 0 15,0 0 1 1,0 0 0-16,0 0 0 0,0 0-1 16,0 0 0-16,0 0-1 15,0 0 1-15,0 0 0 16,0 0 1-16,0 0-2 16,0 0 1-16,0 0 0 15,0 0 1-15,0 0-1 16,0 0 3-16,0 0-3 15,0 0 1-15,0 0 0 16,0 0 0-16,0 0 0 16,0 0-1-16,0 0 0 0,0 0-1 15,0 0 2-15,0 0-2 16,0 0 2-16,0 0-1 16,2 0 2-16,-2 0 1 15,1 0 0-15,4-1 1 16,2-6 3-16,4-5-7 15,-2 1 0-15,1-6 0 16,0-4 0-16,2-9 1 16,5-9-1-16,-5-10 0 15,4-10-1-15,-2-3 1 16,0 3-4-16,-2 9 3 16,1 6 1-16,-3 7 0 15,-3 7 0-15,1 4 1 16,0 3-1-16,-2 4-1 15,1-1 1-15,-1-1 0 0,1 1 0 16,2-1 0-16,-2 1 0 16,1-4 0-16,4 2 0 15,-6 3-2-15,0 4-1 16,-2 0 3-16,-1 4 1 16,2 1-1-16,-1 0-1 15,-1 1 1-15,1-1-2 16,-1 0 3-16,4-4-1 15,-4 2 0-15,3 0 1 16,-5 3-1-16,1 3 0 16,0 4 0-16,-2 2 0 15,0 0 0-15,0 0-2 0,0 0-1 16,0 0 1-16,0 0 0 16,0 0 0-16,0 0 1 15,0 0 1-15,0 0 0 16,0 0 0-16,0 0 1 15,0 0 0-15,0 0-1 16,0 0 0-16,0 0-2 16,0 0-1-16,0 0-2 15,0 0-3-15,0 6-43 16,0 9-120-16,-5-3-355 16</inkml:trace>
  <inkml:trace contextRef="#ctx0" brushRef="#br0" timeOffset="174395.92">22204 1056 370 0,'0'0'319'0,"0"0"-319"15,0 0 0-15,0 0 4 16,0 0 3-16,0 0-4 15,0 0 27-15,-16 82 20 16,-4-43 1-16,-12 2-9 16,-8-2-7-16,-6 0-5 15,1-3-2-15,6-5-21 0,11-9 1 16,10-7-1-16,10-4-6 16,8-3-1-16,0-2 0 15,0 3 2-15,2 3-2 16,15 6 10-16,5 0-2 15,2 4 6-15,-1-3-10 16,3-4-3-16,-1-2 2 16,9-4 2-16,2-5-5 15,5-1-39-15,1-3-106 16,-3 0-67-16,-4-5-421 16</inkml:trace>
  <inkml:trace contextRef="#ctx0" brushRef="#br0" timeOffset="174741.86">22057 1426 760 0,'0'0'36'16,"0"0"-29"-16,0 0 106 15,0 0-63-15,0 0-40 16,0 0 8-16,212-34 14 16,-103 16-14-16,10 0-15 0,-4 4 1 15,-10-1-4-15,-17-2-4 16,-14 1-13-16,-15-1-4 16,-14 0 9-16,-12 3 6 15,-10 6 6-15,-14 1 1 16,-6 6 1-16,-3 1 1 15,0 0 5-15,0 0-4 16,0 0-4-16,-6 0-13 16,-8 0-91-16,-1 0-111 15</inkml:trace>
  <inkml:trace contextRef="#ctx0" brushRef="#br0" timeOffset="175291.69">23434 824 653 0,'0'0'93'0,"0"0"-91"16,0 0 63-16,0 0 9 16,0 0-49-16,0 0-2 15,-21 1 1-15,10 8 3 16,-9 6-2-16,-1 5 14 16,-8 5 4-16,5 1-10 15,2 5-9-15,2 6-12 0,1 10-10 16,2 14 7-1,4 13 3-15,7 17-9 0,5 11 4 16,1 5 10 0,1 0-10-16,15-7 5 0,1-12-8 15,9-8-2-15,1-12-1 16,10-10-1-16,9-7-41 16,9-13-89-16,2-9-214 15</inkml:trace>
  <inkml:trace contextRef="#ctx0" brushRef="#br0" timeOffset="176242.8">23957 1151 49 0,'0'0'692'0,"0"0"-682"16,0 0 40-16,0 0 49 16,0 0-71-16,0 0-17 15,79 0-9-15,-38 0 19 16,-1 0-6-16,0 0-6 15,-9 9-2-15,-5 6-5 16,-3 6 1-16,-10 4-1 16,-1 4-2-16,-2 7 3 0,-4 8-2 15,-5 2 1 1,-1 3 0-16,0 2-2 0,-1-4 1 16,-15-3-2-16,-5-7 1 15,-6-3-4-15,-6-6-5 16,-5-6-8-16,-4-5 7 15,-3-8 8-15,9-9-6 16,6 0-21-16,14-12-4 16,14-17-47-16,2-10-203 15</inkml:trace>
  <inkml:trace contextRef="#ctx0" brushRef="#br0" timeOffset="176503.89">24500 1167 812 0,'0'0'16'15,"0"0"-14"-15,0 0 106 16,0 0-60-16,0 0-11 16,0 0 1-16,-167 165 7 15,140-105-15-15,8 4-2 16,7 1-6-16,9-5-16 15,3-2 5-15,4-2-11 16,22-8 0-16,8-5 0 0,10-6-35 16,8-12-63-1,1-9-153-15,-6-13-308 0</inkml:trace>
  <inkml:trace contextRef="#ctx0" brushRef="#br0" timeOffset="176850.01">24760 1618 795 0,'0'0'7'0,"0"0"0"15,0 0-7-15,0 0 10 16,0 0 1-16,0 0 1 16,22 140-8-16,-13-96 6 15,0-2-10-15,-4 0 4 16,-2-1 0-16,-3-4-4 16,0-3 3-16,-11-6-3 15,-8-6-8-15,-5-5-6 16,-2-5 6-16,-3-8 3 15,-3-4-16-15,2 0-21 16,8-22-71-16,9-10-329 16</inkml:trace>
  <inkml:trace contextRef="#ctx0" brushRef="#br0" timeOffset="177337.51">25185 1001 658 0,'0'0'20'15,"0"0"-7"-15,0 0 81 16,0 0-15-16,0 0-24 15,0 0-2-15,103 14-4 16,-61-2-22-16,-2 3-18 0,-9 7-9 16,-6 4 0-1,-6 1 0-15,-6 7 0 0,-6 7 3 16,-7 10-3-16,0 11 0 16,0 9 1-16,-7 1 1 15,-6-3-1-15,-1-10-2 16,-4-9-2-16,0-10-76 15,-4-9-69-15,-2-9-90 16</inkml:trace>
  <inkml:trace contextRef="#ctx0" brushRef="#br0" timeOffset="177637.04">25634 1098 154 0,'0'0'625'0,"0"0"-622"16,0 0 71-16,0 0-1 16,0 0-31-16,0 0 7 15,-127 56-6-15,105-13-3 16,-4 12 2-16,6 12-18 15,3 5-2-15,10 2-8 16,7-2-7-16,0-8-6 16,6-9-1-16,15-6 0 0,4-11-45 15,8-10-76-15,1-14-222 16</inkml:trace>
  <inkml:trace contextRef="#ctx0" brushRef="#br0" timeOffset="178168.84">24767 1649 485 0,'0'0'0'15,"0"0"-485"-15</inkml:trace>
  <inkml:trace contextRef="#ctx0" brushRef="#br0" timeOffset="179122.84">24646 1838 669 0,'0'0'62'16,"0"0"-46"-16,0 0 101 15,0 0-52-15,0 0-17 16,0 0 0-16,0 0-5 15,7 0 0-15,12-12-20 16,2-5-18-16,0-4 4 16,-2-4-5-16,-5-7 6 15,0-4 3-15,-3-7-5 16,-4-1-7-16,-4 3-1 16,-1 8 0-16,-2 10 1 0,0 9-1 15,0 9 6 1,0 5-6-16,0 0-3 0,0 0 1 15,-8 2-8-15,-2 19 3 16,-5 12 2-16,3 8 4 16,4 8 1-16,1 3 1 15,6 4-1-15,-1 3 0 16,2-3 2-16,0-3-1 16,0-1-1-16,0-4 0 15,0 0 1-15,6-1-1 16,0-4 0-16,-3 3 2 15,-2-5-2-15,-1-4 0 16,0-8 1-16,0-6-1 0,0-7-1 16,0-7 1-1,-3-4-2-15,2-3 0 0,-4-2 2 16,0 0 1-16,-3-5 9 16,-4-9-5-16,-1-3-1 15,4-2 0-15,1 2-2 16,5 0 0-16,3 2 7 15,0 1-9-15,11-1-1 16,10 3-3-16,7 1 0 16,3 1 1-16,2 4 2 15,0 0-2-15,-6 3 0 16,-5 0 2-16,-4-1-1 16,-7 3-2-16,-6 1 0 15,-3 0 3-15,-2 0-1 0,0 0-2 16,-2 0-4-16,-15 0 1 15,-7 6 6-15,-7 5 1 16,-1 0 1-16,4 0 0 16,8-2 1-16,6-1 0 15,9-5 0-15,5 1-2 16,0-4 4-16,0 1 0 16,14 1-3-16,14-1 5 15,12 2 3-15,3-3-7 16,-4 0-1-16,-9 0 0 15,-9 0-1-15,-9 0-1 16,-7 0 0-16,-1 0-10 16,-4-3-22-16,1-8-88 0,-1-6-594 15</inkml:trace>
  <inkml:trace contextRef="#ctx0" brushRef="#br0" timeOffset="179969.71">25208 1922 586 0,'0'0'69'16,"0"0"-35"-16,0 0 81 0,0 0-51 15,0 0-18-15,0 0-1 16,0 6-26-16,5 5-13 16,3 9-5-16,1 6 35 15,-2 6-14-15,-1-5-15 16,-5 2-6-16,-1-4 1 15,0-5-2-15,-7-3-111 16,-6-9-162-16</inkml:trace>
  <inkml:trace contextRef="#ctx0" brushRef="#br0" timeOffset="180905.02">25865 1660 520 0,'0'0'122'15,"0"0"-111"-15,0 0 79 16,0 0-26-16,0 0-29 16,0 0 0-16,24-2 2 15,-2 2-3-15,1 0-19 16,-1 0-9-16,-4 1-5 16,-3 5 0-16,-3 0 2 15,-5-1-3-15,-1 4 0 16,-1 1-4-16,-1 4 4 15,-1 3 0-15,0 3-1 16,0 2 1-16,-3 1 0 16,0 0 5-16,0 3-3 0,0 1-2 15,0 1 1 1,0-1-1-16,0-3 0 0,-10-2-1 16,-2-2 1-16,-6-5 1 15,-2-1 0-15,-5-4 2 16,-5-3 8-16,0-4 9 15,-1-3-4-15,6 0 0 16,4 0-6-16,6 0-5 16,5-3 11-16,4-5-6 15,6 4 0-15,0-1-6 16,0 0 7-16,0 2-2 16,4 1-9-16,8 0 1 0,0-1-1 15,6 3 0 1,1 0-3-16,7 0 3 0,4 12-1 15,2 5 3-15,4 0-2 16,6 2 0-16,1-1 0 16,3 1 0-16,1-5-4 15,-4-1 4-15,-4-6-30 16,-5-2-71-16,-6-5-106 16,-5 0-465-16</inkml:trace>
  <inkml:trace contextRef="#ctx0" brushRef="#br0" timeOffset="181664.01">26211 778 368 0,'0'0'47'16,"0"0"19"-16,0 0 101 15,0 0-74-15,0 0-55 16,0 0 3-16,179 5-8 0,-152 2-17 16,0 3-3-16,-2 5-3 15,2 5 4-15,3 8-6 16,1 3-1-16,4 3 3 16,-3 10 1-16,1 4-5 15,0 8 3-15,-2 6-1 16,-2 4-3-16,-4 7 13 15,-4 3-13-15,-6 5 0 16,-2-6 10-16,-1-7-4 16,-1-4-2-16,-1-6-2 15,-6-2 1-15,-2-2-3 16,-2-2 0-16,0-4 1 16,-6-1-5-16,-7 0 2 0,-4-2-1 15,-2-1 1-15,-3-4-3 16,-1-5 0-16,-2-6-1 15,-2-3 1 1,-3-6-4-16,-3-6-4 0,-1-4-1 16,-1-3-8-16,0-4-6 15,2-3-4-15,3 0 1 16,6-2-26-16,3-8-12 16,5-2-18-16,3-3-153 15</inkml:trace>
  <inkml:trace contextRef="#ctx0" brushRef="#br0" timeOffset="184806.9">19524 3130 552 0,'0'0'75'16,"0"0"-32"-16,0 0 71 0,0 0-21 16,0 0-35-16,0 0-23 15,0 0-14-15,0 0-4 16,0 0 9-16,0 0 4 16,0 0-8-16,0 0 5 15,0 0-6-15,0 0-6 16,0 0-3-16,0 0-7 15,0 5-5-15,0 8-2 16,0 7 2-16,0 11 0 16,0 5 0-16,0 4 3 15,11 6-3-15,-2 0 1 16,0 0-1-16,4 3 4 16,-2-5-4-16,1 3 1 0,2-2-2 15,5-2 2-15,0-5 0 16,8-7 6-16,2-7-4 15,9-9-2-15,6-7 0 16,4-8 1-16,3 0 2 16,-3-2-2-16,-1-15 0 15,-6-4 1-15,-8-5-1 16,-10-6-1-16,-6-9 9 16,-11-7 4-16,-6-10-6 15,0-8-2-15,-6-6 1 16,-8-1-1-16,5-2-5 15,3 5 2-15,5 10-1 16,1 12 1-16,0 13 0 16,0 14-3-16,0 7 0 0,0 11-1 15,0 3 1-15,0 0 0 16,0 0-3-16,0 0-14 16,0 0-36-16,0 3-44 15,0 13-214-15,-10 5-315 16</inkml:trace>
  <inkml:trace contextRef="#ctx0" brushRef="#br0" timeOffset="185145.37">20706 3392 493 0,'0'0'490'16,"0"0"-490"-16,0 0 0 0,0 0 36 15,0 0-8 1,0 0-12-16,127 18-7 0,-83-16-3 16,0-1-6-1,2-1 0-15,-1 0-48 0,-2 0-181 16,-15 0-296-16</inkml:trace>
  <inkml:trace contextRef="#ctx0" brushRef="#br0" timeOffset="185346.78">20902 3730 911 0,'0'0'11'16,"0"0"-8"-16,0 0 108 0,0 0-64 15,0 0-11-15,0 0-20 16,53-13-11-16,4-4-5 15,17-4-34-15,8-3-106 16,-4 1-169-16</inkml:trace>
  <inkml:trace contextRef="#ctx0" brushRef="#br0" timeOffset="186073.73">21732 3312 693 0,'0'0'209'0,"0"0"-203"16,0 0 46-16,0 0 29 15,0 0-55-15,0 0-24 16,112-28 0-16,-58 24 7 16,-1 4-8-16,-5 0 1 15,-12 0-2-15,-11 5-4 16,-10 7 3-16,-10 5-3 16,-5 7-1-16,0 2 1 15,-16 4 3-15,-9 1-3 16,-6-5-4-16,3 3-13 15,-1-6 3-15,13 1 1 16,5 0 9-16,10-5-7 0,1 0 0 16,0-3-4-16,16 0 9 15,4-5 7-15,7-2 3 16,1-1 5-16,2-2-2 16,-3 2-1-16,-2 1 2 15,-1 3-4-15,-9 5-1 16,1 2-3-16,-2 6 1 15,-7 4 1-15,-1 4 1 16,-6 2 1-16,0 3 0 16,-4-1-1-16,-15-1 1 15,-3-2 6-15,-6-9 8 16,-3-7 23-16,-2-6-2 16,-5-7 5-16,1-5-17 0,2-2-3 15,2-22-7-15,18-10-13 16,15-14-70-16,12-6-229 15</inkml:trace>
  <inkml:trace contextRef="#ctx0" brushRef="#br0" timeOffset="186404.87">22445 3398 551 0,'0'0'290'0,"0"0"-284"0,0 0-1 16,0 0 49-16,0 0-38 15,0 0 3-15,130 7-13 16,-99 4-5-16,-1 4 3 16,-4 7-3-16,-4 8 1 15,-2 7-2-15,-7 9 0 16,-10 3 0-16,-3 4 3 15,-2-1-3-15,-19-5 0 16,-7-4 0-16,-10-7 0 16,-5-9-6-16,-3-5-9 15,0-8-7-15,8-10-14 16,15-4-28-16,18-10-23 0,6-18-213 16</inkml:trace>
  <inkml:trace contextRef="#ctx0" brushRef="#br0" timeOffset="186650.69">22945 3414 784 0,'0'0'96'16,"0"0"-96"-16,0 0 131 15,0 0-47-15,0 0-40 16,0 0-12-16,-176 106 2 15,152-58-8-15,9 5-8 16,9 3-3-16,6-3-3 0,1-3-7 16,19-3-5-16,8-5-1 15,10-6-41-15,5-7-60 16,-2-10-83-16,4-14-231 16</inkml:trace>
  <inkml:trace contextRef="#ctx0" brushRef="#br0" timeOffset="187036.7">23112 3727 774 0,'0'0'9'16,"0"0"-4"-16,0 0 71 15,0 0-6-15,0 0-20 0,0 0-5 16,-3 169-10-16,3-126-15 16,0 2-11-16,0-4-8 15,-2-7 1-15,1-1-2 16,-4-5-33-16,-2-10-180 16,-6-6-297-16</inkml:trace>
  <inkml:trace contextRef="#ctx0" brushRef="#br0" timeOffset="187378.58">23537 3546 842 0,'0'0'136'0,"0"0"-131"15,0 0 31-15,0 0 27 16,0 0-24-16,0 0-10 0,71 2-8 15,-11-2-5 1,10 0-13-16,5 0-3 0,-1-2-10 16,-4-2-36-16,-8-1-103 15,-18-3-169-15</inkml:trace>
  <inkml:trace contextRef="#ctx0" brushRef="#br0" timeOffset="187610.92">23743 3334 1015 0,'0'0'1'0,"0"0"4"16,0 0 15-16,0 0-18 0,0 0 2 15,0 0 13-15,-12 172 12 16,12-103-20-16,3 4-6 15,3-3 1-15,-2-11-4 16,-1-4-19-16,0-9-149 16,1-12-243-16</inkml:trace>
  <inkml:trace contextRef="#ctx0" brushRef="#br0" timeOffset="188173.97">24296 3319 787 0,'0'0'119'15,"0"0"-117"-15,0 0 69 16,0 0-21-16,0 0-40 0,0 0-10 16,119-2 1-16,-71 2-1 15,-6 0-3-15,-9 7-6 16,-9 4 5-1,-8 6-3-15,-10 5-10 0,-6 5 5 16,0 9 3-16,-21 7 8 16,-10 2 2-16,-7 3 4 15,-8-3-3-15,0-6 0 16,-2-6-4-16,3-7-5 16,8-10-3-16,9-5-19 15,8-5 17-15,13-5 2 16,7-1 10-16,0 0 16 15,4-8 31-15,19-9-38 16,8 2 2-16,8 4-1 0,7 8-9 16,6 3 11-16,4 11 0 15,-3 17-6-15,-2 5-6 16,-6 4 0-16,-9-5 0 16,-8-2-12-16,-7-2-82 15,-6-9-139-15</inkml:trace>
  <inkml:trace contextRef="#ctx0" brushRef="#br0" timeOffset="188525.73">24945 3398 977 0,'0'0'0'0,"0"0"16"15,0 0 38-15,0 0-42 16,0 0-10-16,0 0-2 16,167 10 0-16,-143 19 0 15,-5 12-1-15,-5 11 0 16,-10 6 0-16,-4 3 1 15,0-3 0-15,-4-6 0 16,-13-6 0-16,-7-3-4 0,-3-9-16 16,-2-7-9-16,-1-8-5 15,-2-10-18-15,3-9-49 16,6 0-52-16,17-16-296 16</inkml:trace>
  <inkml:trace contextRef="#ctx0" brushRef="#br0" timeOffset="188774.91">25401 3473 820 0,'0'0'10'0,"0"0"6"15,0 0 103 1,0 0-67-16,0 0-17 15,0 0-9-15,-193 95-11 0,176-42 7 16,8 3 0-16,9 1-8 16,0-3-8-16,9-3-2 15,15-5-4-15,0-7-9 16,4-10-70-16,0-10-216 16</inkml:trace>
  <inkml:trace contextRef="#ctx0" brushRef="#br0" timeOffset="189109.06">25513 3700 793 0,'0'0'216'15,"0"0"-188"-15,0 0-31 16,0 0 6-16,0 0-3 15,0 0 0-15,186-10-1 16,-153 22-2-16,-12 4-2 16,-4 3 3-16,-11 1-9 15,-6 6 0-15,0 2 11 16,-21 4 4-16,-9 0 3 16,-1 2 1-16,-4-4-3 0,6 1 3 15,6-6-3-15,5-2-3 16,11 1-2-16,7-7 2 15,0 0-1-15,25-1 0 16,20-6-1-16,13-7-39 16,6-3-209-16</inkml:trace>
  <inkml:trace contextRef="#ctx0" brushRef="#br0" timeOffset="190159.51">19521 4761 728 0,'0'0'171'0,"0"0"-169"15,0 0 9-15,0 0 49 16,0 0-44-16,0 0 1 16,59 94 18-16,-40-45-8 15,4 6-13-15,-1 8 14 16,8-3-13-16,2 1 1 15,4-5-12-15,3-9 3 16,-3-13-2-16,0-7-4 16,-10-14 3-16,0-4-2 0,-7-9 5 15,4 0 2-15,-7-12 6 16,2-14 30-16,0-6-29 16,-5-11-9-16,3-7-7 15,0-12-2-15,-3 0 2 16,0-7-2-16,4-4 1 15,-7 0 0-15,5 3 1 16,-5 11 1-16,3 12-1 16,-6 19 1-16,-3 12-1 15,-1 9-5-15,-1 6-27 16,-2 1-21-16,3 0-34 16,3 5-135-16,4 15-130 15</inkml:trace>
  <inkml:trace contextRef="#ctx0" brushRef="#br0" timeOffset="190409.19">20746 5092 1111 0,'0'0'0'16,"0"0"14"-16,0 0-14 0,0 0 20 16,0 0-16-16,0 0-4 15,166-7-5-15,-107 1-53 16,-4 5-42-16,-8 1-131 16,-14 0-521-16</inkml:trace>
  <inkml:trace contextRef="#ctx0" brushRef="#br0" timeOffset="190583.68">20891 5385 937 0,'0'0'158'0,"0"0"-155"0,0 0-3 15,0 0 17-15,0 0-7 16,0 0-10-16,180 7-52 15,-96-30-321-15</inkml:trace>
  <inkml:trace contextRef="#ctx0" brushRef="#br0" timeOffset="192591.84">22058 4805 558 0,'-7'0'82'15,"6"0"-82"-15,1 0 5 16,0 0 37-16,0 0-21 15,0 0 7-15,0 0 20 16,0 0 12-16,0 0-1 16,0 0-7-16,0 0-7 15,0 0-9-15,7 0-5 16,7 0-16-16,2 0-5 0,3-1-7 16,7-3-2-16,1 1 2 15,1 3-3-15,0 0-2 16,-4 0 2-16,-4 8-3 15,-6 8-2-15,-5 7-4 16,-6 7 9-16,-3 9 1 16,0 4 6-16,-9 1 9 15,-7 4-7-15,-4-6-7 16,-3-4 1-16,-6-4 3 16,-4-8-2-16,-2-3 0 15,-7-7 0-15,3-6 2 16,5-6-5-16,9-4 3 15,2 0-1-15,10 0-1 16,5-3 7-16,7-7-7 0,1-2 5 16,0-1 0-16,16 1-7 15,10 3 2-15,5 2-2 16,3 7 2-16,2 0 0 16,3 9 0-16,-5 14 3 15,2 7-5-15,0 2 0 16,0-1 0-16,-1 3-1 15,7-5-1-15,3-10-104 16,1-9-433-16</inkml:trace>
  <inkml:trace contextRef="#ctx0" brushRef="#br0" timeOffset="193118.34">22672 4917 602 0,'0'0'76'0,"0"0"-68"15,0 0 106-15,0 0-14 16,0 0-33-16,0 0-18 16,-3 0-14-16,3 0-14 15,0 0-3-15,7 0-5 16,9 0-5-16,9 0-3 15,0 0-2-15,5 6-1 16,-2 7-2-16,-3 1 0 16,-4 9-4-16,-4 4 3 15,-6 7-12-15,-8 7 13 16,-3 5 0-16,0 0 0 0,-14 0 0 16,-9-9-2-16,-2 1-4 15,-5-10-2-15,-4-6 2 16,0-7 3-16,-1-5 3 15,4-7 0-15,3-3-1 16,6-3-3-16,8-18-57 16,12-8-156-16,2-7-421 15</inkml:trace>
  <inkml:trace contextRef="#ctx0" brushRef="#br0" timeOffset="193368.03">23012 4966 763 0,'0'0'63'15,"0"0"-57"-15,0 0 40 16,0 0 49-16,0 0-51 16,0 0-2-16,-126 138-7 15,106-89-1-15,8-3-9 16,5-2-11-16,7-1-11 15,0-5 1-15,11-1 3 16,16-6-7-16,6-4-26 16,12-12-69-16,7-10-209 15</inkml:trace>
  <inkml:trace contextRef="#ctx0" brushRef="#br0" timeOffset="193621.6">23216 5201 888 0,'0'0'4'0,"0"0"10"16,0 0 0-16,0 0 32 15,0 0-21-15,0 0-2 16,-41 179 0-16,41-138-10 15,0 2-3-15,0-3-4 16,0-2-6-16,0 1-3 0,-4-7-64 16,1-8-128-16,2-8-310 15</inkml:trace>
  <inkml:trace contextRef="#ctx0" brushRef="#br0" timeOffset="194098.87">23695 5157 895 0,'0'0'46'16,"0"0"-38"-16,0 0 50 15,0 0-4-15,0 0-21 0,0 0 3 16,140 6-18-16,-82-6-12 16,-6 2-4-16,-5-2-1 15,-10 0 0-15,-10 0 1 16,-11 0-1-16,-8 0 0 16,-5 0-1-16,-3 0 8 15,0 0-7-15,0 0 4 16,0 0-5-16,0 0 0 15,0 0-13-15,1 0-85 16,8-3-354-16</inkml:trace>
  <inkml:trace contextRef="#ctx0" brushRef="#br0" timeOffset="195315.8">24474 4925 635 0,'0'0'111'0,"0"0"-100"16,0 0 93-16,0 0 2 16,0 0-44-16,0 0-22 15,0-5-13-15,16 1-2 0,12 1-11 16,16-2-14-16,6 1 0 16,1 2 0-16,-5 2 2 15,-10 0-2-15,-8 0 0 16,-10 0-3-16,-10 0 1 15,-8 0-5-15,0 4 2 16,0 6-4-16,-9 6-3 16,-11 5 7-16,-3 2 0 15,-4 4-6-15,2-1-2 16,2-1-19-16,4-4 0 16,6-4 14-16,6-5 11 15,6-4-7-15,1-1-2 16,0-1-16-16,11 3 32 15,8-5 2-15,3 3 3 16,3 1 2-16,-1-4 4 0,0 2 15 16,-5-1-12-16,-1 0-9 15,-7 1-3-15,-2 3 0 16,-4 2-2-16,-2 3 0 16,-3 3 3-16,0 3-3 15,0 7 2-15,-1 3-2 16,-14 2 1-16,-1 1 1 15,-4-2 0-15,1-1 0 16,1-5-2-16,-1-4 0 16,-5-2 7-16,0-6 23 15,-3-6 11-15,0 0-13 16,3-7-10-16,4 0-6 0,1-2 9 16,9-13-21-1,10-6-17-15,0-4-78 0,23-3-156 16,12 0-479-16</inkml:trace>
  <inkml:trace contextRef="#ctx0" brushRef="#br0" timeOffset="195780.34">25122 4819 694 0,'0'0'129'0,"0"0"-125"15,0 0 66-15,0 0 33 16,0 0-64-16,0 0-17 16,97-5-14-16,-73 15-3 15,-1 4-4-15,2 5 4 16,0 6-4-16,-1 7-1 0,-4 8 0 16,-4 6 0-16,-6 8 3 15,-5 1-3-15,-5-4-2 16,0-3-2-16,-15-6-8 15,-12-8-6-15,-6-4-1 16,-6-9 3-16,-5-7 14 16,-3-7-2-16,0-4 2 15,6-3-3-15,12 0-27 16,17-17-62-16,12-7-24 16,28-3-399-16</inkml:trace>
  <inkml:trace contextRef="#ctx0" brushRef="#br0" timeOffset="196021.61">25586 4970 772 0,'0'0'84'0,"0"0"-81"16,0 0 106-16,0 0-54 15,0 0-19-15,0 0-13 16,-94 25-8-16,66 12-2 15,1 6-2-15,5 7 3 16,5 2-4-16,5-1-7 16,9 0-2-16,3-6-1 15,0-1-14-15,14-9-49 16,7-9-171-16,12-10-499 0</inkml:trace>
  <inkml:trace contextRef="#ctx0" brushRef="#br0" timeOffset="196364.2">25656 5223 974 0,'0'0'0'15,"0"0"3"-15,0 0 16 16,0 0-11-16,0 0-8 0,0 0-2 15,126-10 2-15,-115 18-1 16,-3 1-4-16,-5 7 5 16,-3 4 0-16,0 5 1 15,-18 6 8-15,-6 2 11 16,-7 2 2-16,-1-1 1 16,4-2-7-16,6-4 2 15,10-6 2-15,5-3-9 16,7-6-7-16,10-3-2 15,30-4 1-15,21-6-3 16,11 0-44-16,4 0-181 16,2 0-91-16,2 0-88 15</inkml:trace>
  <inkml:trace contextRef="#ctx0" brushRef="#br0" timeOffset="200063.81">19457 2784 448 0,'-7'0'107'0,"1"0"-76"16,2 0 69-16,4 0 0 16,0 0-56-16,0 0-9 15,0 0 7-15,0 0 3 16,0 0-17-16,0 0-23 15,0 0 1-15,0 0-1 0,-7 0-5 16,-11 0 0-16,-12 7 4 16,-12 2-2-16,-8 4 2 15,5-6-1-15,10 0 3 16,9-1 7-16,10 0-1 16,-2 2-8-16,0 4-1 15,2 2 0-15,-10 4 4 16,0 8 1-16,-4 3 8 15,-3 2 1-15,2 1 3 16,-2 1-3-16,6-5-7 16,5-2-3-16,6-2-3 15,5-3-2-15,3 0 2 0,4 2-3 16,-2 4-1-16,3 2 3 16,0 7-1-16,-5 3 5 15,1 0 0-15,-4 4-1 16,4-4 2-16,-3 0 2 15,7-3-8-15,0-2 1 16,3-5-3-16,0 1-2 16,6 0 2-16,11-1 2 15,6 3 1-15,-1 2-1 16,4 2 2-16,-4-2-3 16,-1-3-1-16,-9-2 5 15,-5 0-4-15,1 2 0 16,-3-1-1-16,-2 1 1 0,0 1 2 15,-3 0-3-15,0 1 1 16,0-1 0-16,0 1 0 16,0 4-1-1,-4-2 5-15,-12 0 4 0,-7 0 2 16,-2 1 2-16,-12-2-1 16,-1-5-6-16,6-5 2 15,0-5-1-15,10-10 8 16,8-3-5-16,8-3-1 15,2-3 5-15,4 0-4 16,0 0 1-16,0 0 0 16,0 0-1-16,0 0 0 0,0-2-4 15,0-4-5 1,0 3 5-16,0-2-5 0,0 4 0 16,0 0-1-16,0-1 0 15,0 2-4-15,0 0 4 16,0 0-8-16,0 0-5 15,0 0-4-15,0 7 2 16,7 7 12-16,1 4 2 16,2 2 2-16,1-1 0 15,-2-1-1-15,-3-1 0 16,1 1 0-16,3 2 0 16,-4 0 1-16,1 5-1 15,2 2 1-15,-4 4-1 16,0 2 0-16,1 1 0 15,-3-2 3-15,1-5-2 0,1 1 0 16,4-4 3 0,-3 0-4-16,-3-3 1 0,3 2-1 15,0 1 0-15,-2 0 1 16,0 1-1-16,-1 2 1 16,-1 1-2-16,-1-2 4 15,-1-1-2-15,0 3-1 16,0-6 1-16,0 1-1 15,3-4 1-15,4 1-1 16,-1 2 0-16,1-3 0 16,-1 4 0-16,1 0 1 15,1-1-1-15,1 2 0 0,-3-3 0 16,0-1 0-16,-3-1 0 16,1-4 0-16,2-1 1 15,3-2-1-15,2 2-2 16,-2-2 1-16,4 4 1 15,2 1 0-15,0-1 0 16,0 4 0-16,-2 0 0 16,-4-1 0-16,2-3 0 15,-4-4 0-15,2-1 1 16,0 0-1-16,6 1 0 16,0-1 0-16,2 0 0 15,9 0 1-15,-4 0-1 16,4-2 1-16,-3-1-1 0,-3 0 0 15,-8-2 0-15,-3-3 0 16,-5-3-1-16,-2 0 1 16,-1 0 0-16,-1 0 0 15,0 0-1-15,3 2 1 16,2-2 1-16,-2 0-1 16,0 3 1-16,3-2-1 15,-3 1 1-15,3-1-1 16,1 1 0-16,-3-1 1 15,1-1-1-15,3 0 1 0,-5 0-3 16,7 0 3 0,-3 2-4-16,5-2 4 15,8 0-1-15,-4 0 1 0,5 0 4 16,0 0-5-16,-8 0 0 16,0 0 0-16,-3 0 0 15,-7-2-4-15,-3 2 4 16,0 0 0-16,0 0 0 15,0 0-2-15,3 0 4 16,-3 0-2-16,1 0 0 16,2 0 1-16,3 0-4 15,-2 0 3-15,-1 0 0 16,-1 0 2-16,-2 0-2 16,0 0 0-16,0 0 0 15,0 0-1-15,0 0 1 16,0 0 0-16,0 0 0 15,0 0 2-15,0 0 1 0,0 0-2 16,0 0 1-16,0 0 1 16,0 0 4-16,0 0 3 15,0 0-1-15,0 0-1 16,0 0 1-16,0 0-1 16,0 0-2-16,0 0 0 15,0 0-4-15,0 0 0 16,0 0-2-16,0 0 1 15,0 0-1-15,0 0 0 16,0 0-1-16,0 0 1 16,0 0-1-16,0 0 0 15,0 0 1-15,0 0-1 0,0 0-5 16,0 0-5-16,0 0-20 16,0 0-17-16,7 0-33 15,7 0-14-15,-2-3-50 16,-5-4-299-16</inkml:trace>
  <inkml:trace contextRef="#ctx0" brushRef="#br0" timeOffset="206647.51">18651 6796 433 0,'-7'-3'276'15,"4"-2"-262"-15,2 3-4 16,1-1 67-16,0 3 11 16,0-1-14-16,0-2-33 15,0 3-17-15,0-2-8 16,0 2 5-16,0 0 8 15,0 0 1-15,0 0-8 16,0 0-2-16,0 0-6 0,0 0-1 16,0 0-11-16,0 0-2 15,0 0-5 1,6 0 2-16,12 0 3 0,4 11-1 16,4 11 1-16,-4 7 0 15,-1 10-2-15,-8 11-1 16,-3 6 2-16,-5 5-1 15,-5-6 1-15,0 4 1 16,0 1 2-16,0 6-2 16,0 1 0-16,0 1 0 15,0-2 2-15,-6-9-2 16,-9-5 0-16,-9-12-2 16,-5-4 2-16,-13-8 3 0,-7-9 4 15,-5-2 13-15,-5-11 3 16,4-6-1-16,5 0 2 15,11-4 0-15,11-15-7 16,5-8-14-16,16 0-3 16,7-8-19-16,0-1-37 15,16 2-7-15,13 4-16 16,8 9-93-16,-5 3-209 16</inkml:trace>
  <inkml:trace contextRef="#ctx0" brushRef="#br0" timeOffset="206986.74">18459 6922 694 0,'0'0'58'0,"0"0"-58"16,0 0 13-1,0 0 40-15,0 0-24 0,0 0-23 16,105-53-4-16,-54 40-1 15,4 2-1-15,3 1-1 16,1 0-19-16,-3 3-130 16,-14 2-273-16</inkml:trace>
  <inkml:trace contextRef="#ctx0" brushRef="#br0" timeOffset="207584.84">19178 7258 301 0,'0'0'672'0,"0"0"-672"15,0 0 0-15,0 0 0 16,0 0 16-16,0 0 3 16,-118 113-9-16,86-74 11 0,3 0-7 15,6 2 1-15,3-4-13 16,10-2 5-16,7-5-1 15,3-7-4-15,1 0 2 16,20-9-4-16,7-5-6 16,10-9-6-16,1 0-4 15,-2-7-19-15,-6-7 17 16,-8-11 18-16,-13 2 3 16,-7-7 4-16,-3-3 1 15,0 1 8-15,-21-4-2 16,0 2 2-16,5 4-2 15,1 7 10-15,7 9 4 16,7 6-8-16,1 5-2 16,0 3 2-16,0 0-6 15,0 0-14-15,0 9-9 0,0 22-5 16,9 11 14 0,6 8 0-16,-3-2 1 0,4 2-1 15,1-8 0-15,3-6-26 16,6-8-101-16,0-10-185 15</inkml:trace>
  <inkml:trace contextRef="#ctx0" brushRef="#br0" timeOffset="207857.6">19509 7243 711 0,'0'0'252'16,"0"0"-246"-16,0 0 10 16,0 0 60-16,0 0-40 15,0 0-12-15,-94 48 0 16,60-7-2-16,9 10-15 16,1 5-1-16,9 5 5 15,9 1 3-15,6-1-11 16,0-2 3-16,8-6-4 15,16-5-4-15,7-4-7 16,13-14-60-16,7-12-165 16,8-14-514-16</inkml:trace>
  <inkml:trace contextRef="#ctx0" brushRef="#br0" timeOffset="208200.86">20160 6690 800 0,'0'0'76'0,"0"0"-75"15,0 0 2-15,0 0 26 16,0 0 13-16,0 0-3 16,-116 115 2-16,99-32 15 15,5 13-10-15,6 12-23 16,3-1-2-16,2 2 1 16,-1-6-15-16,2-4-1 15,0-10-5-15,12-7-2 16,14-11-25-16,-1-16-119 15,6-19-284-15</inkml:trace>
  <inkml:trace contextRef="#ctx0" brushRef="#br0" timeOffset="208734.75">20439 7067 723 0,'0'0'125'15,"0"0"-121"-15,0 0 7 16,0 0 50-16,0 0-13 16,0 0-19-16,-31 39-6 15,31-6 10-15,0 13 7 16,7 12-22-16,6 7-2 16,10 4-5-16,-4-2-7 15,7-7-4-15,0-8 1 16,7-9 0-16,9-8-1 15,3-12-11-15,0-9-4 16,1-14 11-16,-4 0-2 16,-7-6 6-16,-5-16-1 0,-8-7 2 15,-2-9 6-15,-7-10 8 16,-3-10-3-16,-3-9 4 16,-7-8-7-16,0 4-8 15,0 4 0-15,0 14 2 16,-7 14 0-16,3 12-3 15,1 13-7-15,3 7-17 16,0 7-57-16,0 0-162 16,10 7-261-16</inkml:trace>
  <inkml:trace contextRef="#ctx0" brushRef="#br0" timeOffset="209091.98">21311 7413 862 0,'0'0'0'15,"0"0"3"-15,0 0-3 16,0 0 37-16,0 0 0 15,0 0-11-15,58 163-2 16,-51-110-2-16,-4 6-5 0,-3-1-6 16,0 3-7-16,0-5-2 15,-14-5-2-15,-2-9 0 16,-5-4-3-16,-6-12-16 16,-3-6 9-16,-4-13 3 15,-3-7 6-15,1-2 1 16,3-23-16-16,9-12-97 15,17-7-224-15</inkml:trace>
  <inkml:trace contextRef="#ctx0" brushRef="#br0" timeOffset="209558.7">21707 7070 907 0,'0'0'10'0,"0"0"18"16,0 0-28-16,0 0 39 15,0 0-7-15,0 0 23 16,53 143-31-16,-24-71-7 16,-4 0-11-16,-2-1 0 0,0-9-6 15,-4-6 1 1,-2-10-1-16,-1-13 0 0,-4-9-1 16,0-9 1-16,-4-11 1 15,-1-4 0-15,2 0 18 16,1-20 32-16,3-10-32 15,0-12-10-15,-1-7-5 16,2-12-3-16,-1-11-2 16,0-1 1-16,0-3-1 15,0 5-5-15,-2 7 1 16,-2 11 3-16,-1 14-11 16,-1 15-14-16,1 8-5 0,-2 12-42 15,0 4-120-15,-2 0-247 16</inkml:trace>
  <inkml:trace contextRef="#ctx0" brushRef="#br0" timeOffset="209900.75">22323 6759 679 0,'0'0'286'0,"0"0"-286"0,0 0 0 16,0 0 5-16,0 0 21 15,0 0 5-15,185 136-20 16,-147-64 4-16,-9 15-11 15,-17 5 6-15,-12 5 4 16,0 2 0-16,-30-2-1 16,-12-3-5-16,-13-4-7 15,-9-9-1-15,-12-4-15 16,-9-12-96-16,-11-14-351 16</inkml:trace>
  <inkml:trace contextRef="#ctx0" brushRef="#br0" timeOffset="211029.84">22863 7291 487 0,'0'0'237'0,"0"0"-214"16,0 0 18-16,0 0 59 15,0 0-9-15,0 0-39 16,16 11-13-16,4-11-14 15,16 0 18-15,19 0 1 16,11 0-23-16,8 0-19 16,2-7 0-16,-8-3-2 15,-10 0-3-15,-13 2-18 16,-13-1-37-16,-16 5-76 16,-16-1-274-16</inkml:trace>
  <inkml:trace contextRef="#ctx0" brushRef="#br0" timeOffset="211249.8">22924 7645 731 0,'0'0'148'16,"0"0"-148"-16,0 0 0 15,0 0 53-15,0 0 23 0,0 0-11 16,144 0-36-16,-54-11-29 16,10-8-1-16,6-1-185 15</inkml:trace>
  <inkml:trace contextRef="#ctx0" brushRef="#br0" timeOffset="-212799.06">24997 6911 722 0,'0'0'110'0,"0"0"-97"15,0 0 3 1,0 0 11-16,0 0 10 0,0 0-6 15,0 0-9-15,120-7-2 16,-81 22-3-16,-3 2 5 16,-1 9-17-16,-7 6 3 15,-4 5-1-15,-8 10-3 16,-4 7-4-16,-7 9 0 16,-5 7 2-16,0 3-2 15,-15 2 0-15,-8-5 0 16,-5-4-2-16,-3-9 2 15,-5-11-1-15,-1-10 2 16,-1-13 3-16,-2-5-1 16,-1-7 22-16,2-10-5 15,1-1 7-15,4-3 18 16,6-17-20-16,8-3-10 16,13-7-7-16,7-1-8 0,6-4-4 15,24-2-44-15,10 0-19 16,11 4-66-16,4 7-200 15</inkml:trace>
  <inkml:trace contextRef="#ctx0" brushRef="#br0" timeOffset="-212183.61">25756 6957 420 0,'0'0'329'15,"0"0"-329"-15,0 0-12 16,0 0 12-16,0 0 11 16,0 0 6-16,-38 34 3 15,28-7 6-15,1 9 9 16,-2 3 7-16,0 8-18 0,1 5 11 16,-4 8-24-16,4 1-2 15,1 4 3-15,3-4-7 16,6-5-1-16,0-5-2 15,16-11-1-15,13-3 6 16,6-9 0-16,4-8-3 16,6-9-1-16,-3-8 4 15,-3-3-5-15,-5-3 1 16,-3-17 3-16,-5-7-2 16,-6-9 3-16,-6-5 7 15,-2-11-1-15,-2-10 2 16,-1-4-13-16,2-1 2 0,-1 4 2 15,2 5 3-15,0 7 6 16,0 10-1-16,0 7-2 16,-5 10-3-16,1 8 5 15,-4 6-11-15,-1 4 0 16,0 2-3-16,-2 3 0 16,-1 1-1-16,0 0-4 15,5 0-37-15,6 11-107 16,5 9-132-16</inkml:trace>
  <inkml:trace contextRef="#ctx0" brushRef="#br0" timeOffset="-211666.65">24660 8028 583 0,'0'0'251'16,"0"0"-251"-16,0 0-17 16,0 0 17-16,0 0 29 15,0 0 8-15,110 62 16 16,-47-52 5-16,22 0-19 15,18-2 15-15,18 0-21 16,7 1-20-16,-3-4-2 16,-8 3-11-16,-4-2 1 15,-7 0-1-15,-5 2 0 16,-8 0 1-16,-16-5-3 0,-13-3 0 16,-14 0 0-16,-16 0 0 15,-12 0-12-15,-14 0-25 16,-8 0-45-16,-4 0-146 15,-25 0-382-15</inkml:trace>
  <inkml:trace contextRef="#ctx0" brushRef="#br0" timeOffset="-211148.4">24796 8407 910 0,'0'0'11'0,"0"0"-4"15,0 0-7-15,0 0 30 16,0 0 4-16,0 0-6 16,136 26-1-16,-110-3-21 15,-2 2 6-15,0 10-8 16,-7 3 2-16,-3 1-1 16,-3 11-4-16,-7 0-1 0,-2-2 0 15,-2 5 0-15,0-1-12 16,-12-4-23-16,-9 0 7 15,-3-7 5-15,-2-9-2 16,-2-8 15-16,0-7 10 16,-2-8 0-16,2-9 21 15,2 0 12-15,4-3 9 16,4-17 0-16,6-3-18 16,6-4-7-16,6-4-2 15,0 0-8-15,12 1-7 16,17 4-3-16,9 9-16 15,4 6-10-15,4 3-37 0,-2 1-124 16,-7 1-335-16</inkml:trace>
  <inkml:trace contextRef="#ctx0" brushRef="#br0" timeOffset="-210713.53">25355 8601 216 0,'0'0'657'16,"0"0"-657"-16,0 0 0 15,0 0 37-15,0 0 22 16,0 0-10-16,3-5-27 16,16 5-10-16,8 0 1 15,1 13-3-15,-1 1-3 16,-1 5-7-16,-2 2 1 16,-3 6-1-16,-2 5 0 0,-7 0 0 15,-3 2 0 1,-6 3-4-16,-3-2 2 0,0-2 0 15,-14-3-13-15,-11-4-21 16,-8-6 17-16,-4-6 9 16,-8-2 8-16,-1-7 0 15,1-5 1-15,9 0-4 16,14-17-45-16,19-5-109 16,5-7-309-16</inkml:trace>
  <inkml:trace contextRef="#ctx0" brushRef="#br0" timeOffset="-210457.17">25867 8665 804 0,'0'0'120'16,"0"0"-114"-16,0 0 1 0,0 0 28 15,0 0 47-15,0 0-41 16,-172 59-14-16,132-26-14 15,4 4 13-15,6 5-4 16,11 2-9-16,8-1-3 16,11 3-4-16,0-5-2 15,18-3-4-15,12-7-12 16,10-6-31-16,8-11-37 16,7-8-122-16,2-6-313 15</inkml:trace>
  <inkml:trace contextRef="#ctx0" brushRef="#br0" timeOffset="-210222.77">26074 8833 879 0,'0'0'55'15,"0"0"-44"-15,0 0-11 16,0 0 57-16,0 0-9 15,0 0-4-15,-45 86-9 16,36-49-15-16,3 4-3 16,2-2-9-16,2 1-7 15,2-2-1-15,-3 2-15 0,0-9-113 16,-1-5-402-16</inkml:trace>
  <inkml:trace contextRef="#ctx0" brushRef="#br0" timeOffset="-208836.8">27940 7037 730 0,'0'0'118'16,"0"0"-118"-16,0 0 0 15,0 0 20-15,0 0 19 0,0 0-22 16,103-3 5-16,-54 19 6 16,2 5-14-16,-2 1-2 15,-7 8-7-15,-5 7-4 16,-4 10-1-16,-8 4 0 15,-5 13 0-15,-13 3 2 16,-5 1-1-16,-2 4 3 16,-12-2 4-16,-15 2-3 15,-8-6 1-15,-5-8-2 16,-2-10 0-16,1-9-3 16,-1-13-1-16,6-6 18 15,0-8 9-15,3-9 5 0,-2-3 7 16,0-11 8-1,0-16-11-15,5-8-16 0,10-5-3 16,10-7-8-16,10-1-9 16,6-5-1-16,24 3-30 15,10 7-12-15,12 12-18 16,6 12-36-16,-1 7-100 16,1 5-168-16</inkml:trace>
  <inkml:trace contextRef="#ctx0" brushRef="#br0" timeOffset="-208208.68">28690 7139 465 0,'0'0'151'0,"0"0"-133"15,0 0 89-15,0 0 4 16,0 0-27-16,0 0-31 16,-6-7-27-16,6 7-12 15,0 24-12-15,0 15-1 16,-3 22 31-16,3 11-4 15,0 11-8-15,0-4-2 16,2-4-15-16,14-9-2 16,8-8 0-16,7-12-1 15,9-7 0-15,2-13 0 0,3-12 0 16,-2-9 0-16,-2-5 1 16,-4-9 2-16,-3-13 2 15,-5-14-2 1,-2-6-1-16,-1-11-2 0,3-8-4 15,-4-6 3-15,0-1-7 16,-4 1 3-16,-4 6 1 16,-3 13 1-16,-3 15 3 15,-3 14-5-15,-4 10-9 16,-2 9-22-16,-2 0-83 16,0 14-99-16,0 16 15 15</inkml:trace>
  <inkml:trace contextRef="#ctx0" brushRef="#br0" timeOffset="-207759.97">27712 8226 796 0,'0'0'9'15,"0"0"28"-15,0 0 11 16,0 0 20-16,0 0 11 16,0 0-29-16,296 17-15 15,-182-3-20-15,5-2-13 16,2 1 2-16,-5-4-4 16,-7-1-5-16,-4-4 5 15,2-1-2-15,-5-3 1 16,-5 0-23-16,-16 0-4 0,-21 0 4 15,-22 0 3-15,-22 0-22 16,-16 0-28-16,-3 0-128 16,-29 0-470-16</inkml:trace>
  <inkml:trace contextRef="#ctx0" brushRef="#br0" timeOffset="-207286.93">27939 8517 963 0,'0'0'0'0,"0"0"-4"15,0 0 4-15,0 0 44 16,0 0-6-16,0 0-13 16,120 0-7-16,-80 9-6 15,4 8 3-15,-1 1-8 0,-6 5-4 16,-5 2-2-1,-7 2 3-15,-7 2-4 0,-5 7 1 16,-5 2-3-16,-7 1 1 16,-1 4-11-16,-1 3-19 15,-22 0-48-15,-6-6-81 16,-9-3 41-16,-8-10-9 16,-2-12 97-16,-1-5 31 15,1-4 21-15,7-6 14 16,6-2-22-16,9-19-13 15,15-9-13-15,11-6-201 16</inkml:trace>
  <inkml:trace contextRef="#ctx0" brushRef="#br0" timeOffset="-207023.72">28557 8668 616 0,'0'0'185'0,"0"0"-185"16,0 0 95-16,0 0-12 15,0 0-22-15,0 0-20 16,-222 146 7-16,197-103-17 16,5 1-19-16,10 2 0 15,7 2-4-15,3-1-5 16,6-4-2-16,17-7-1 15,9-5-14-15,5-11-53 0,5-10-146 16,1-10-486-16</inkml:trace>
  <inkml:trace contextRef="#ctx0" brushRef="#br0" timeOffset="-206641.59">28632 8986 441 0,'0'0'33'0,"0"0"-3"0,0 0 49 16,0 0 2-16,0 0-20 15,0 0-9-15,-3 0-3 16,3 0 1-16,0-3 3 15,0 3-15-15,0 0-32 16,0 0-6-16,0 0-20 16,5 0-38-16,-1 0-38 15,-2 0-11-15,-2 0 15 16,0 0 58-16,0 3 20 16,0 3 10-16,-2-5 4 15,1 1 7-15,-2 0 5 0,3-1 8 16,0-1-1-16,0 0-4 15,0 0-3-15,0 0-12 16,0 0-46-16,0-3-344 16</inkml:trace>
  <inkml:trace contextRef="#ctx0" brushRef="#br0" timeOffset="-205912.89">27452 8458 612 0,'0'0'120'0,"0"0"-115"15,0 0 27-15,0 0 57 16,0 0-1-16,0 0-40 16,-1 0-25-16,15 10-10 15,6 9 10-15,9 11 7 16,0 4-15-16,-2 4-4 15,-6 3-11-15,-6 2 4 16,-5 0-4-16,-8-1 1 16,-2 1 4-16,0 0-5 15,-13-1-3-15,-7 4 2 16,-5-2-1-16,-4-3 2 0,-1-5-13 16,1-4 9-16,0-8 2 15,1-2 0-15,3-6 2 16,2-8 0-16,2-6 3 15,4-2 7-15,0-3-3 16,2-17 6-16,5-7 1 16,3-4-9-16,7-3 1 15,0 4-4-15,5 1 0 16,16 7-2-16,9 1-3 16,2 8-2-16,7 3-3 15,-1 4-11-15,-5 5-10 16,-5 1-45-16,-6 0-78 15,-4 0-92-15,2 0-375 0</inkml:trace>
  <inkml:trace contextRef="#ctx0" brushRef="#br0" timeOffset="-205126.39">28786 9087 653 0,'0'0'0'0,"0"0"3"15,0 0 21-15,0 0 65 16,0 0 13-16,0 0-41 15,10-8-51-15,5 5 9 16,9-1 10-16,3 1-13 16,1 3-8-16,-3 0-6 0,-5 0-2 15,-5 0 2-15,-9 0-3 16,-3 3 1-16,-3 4-9 16,0 6 3-16,-2 6 6 15,-17 7 5-15,-9 1 3 16,-7 0-2-16,-2 3 1 15,1 0-3-15,3-5 3 16,6 2-3-16,5-6 0 16,7-6 1-16,8-5 0 15,7-3-2-15,0 0 6 16,27-2 7-16,22-1 15 16,10 2-20-16,7-4-4 15,-2-2-7-15,-10 0 0 0,-9 0 0 16,-10 0 0-1,-14 0 2-15,-9 0-2 0,-9 0 1 16,-1 0-1-16,-1 0-17 16,4 0-119-16,-1-5-457 15</inkml:trace>
  <inkml:trace contextRef="#ctx0" brushRef="#br0" timeOffset="-202636.17">24747 10215 368 0,'0'0'266'15,"0"0"-224"-15,0 0-2 16,0 0 38-16,0 0 21 16,0 0-9-16,-3 0-33 15,3 0-25-15,0 0-10 0,0 0-5 16,0 6-9-1,9 0-5-15,19 6 0 0,13 0 14 16,7 5-5-16,3 0-8 16,-6 2-4-16,-7 3 2 15,-8 5-2-15,-10 6 0 16,-5 11-2-16,-9 2 1 16,-6 3 1-16,0 6 1 15,-2 2 2-15,-13 0-3 16,0 3 3-16,-1-4-3 15,1-8 0-15,-1-4 0 16,-2-4 0-16,-3-10-1 16,-6-7 1-16,-4-7 3 15,-4-6 8-15,-2-4 7 0,0-6 14 16,0 0-4-16,7-12 0 16,7-6-14-16,7-4-6 15,8 2-5-15,8-7 5 16,0 1-8-16,6-1-14 15,17 2-23-15,9 1-7 16,7 8-16-16,7-1-77 16,-5 3-183-16</inkml:trace>
  <inkml:trace contextRef="#ctx0" brushRef="#br0" timeOffset="-201706.12">25504 10363 836 0,'0'0'0'0,"0"0"-8"0,0 0 0 16,0 0 8-1,0 0 5-15,0 0 24 0,0 113 22 16,0-64-1 0,0 6-17-16,8 3-19 0,0 2 2 15,2 2 3-15,-4-3-10 16,0-3 3-16,2-6-4 15,3-11-5-15,1-5-1 16,3-7 0-16,-2-12 6 16,0-2 6-16,-3-9 10 15,-1-4-4-15,2 0 21 16,1-7 22-16,5-15-5 16,1-11-32-16,-1-7-1 15,6-13-9-15,2-6-16 16,2-10 2-16,9-7-2 0,0 2 0 15,-2 9-8-15,-1 9 6 16,-8 12-1-16,-7 15 0 16,-6 12 3-16,-8 7 0 15,-2 4 0-15,-2 6-1 16,0 0-20-16,0 0-32 16,0 0-37-16,-9 0-128 15</inkml:trace>
  <inkml:trace contextRef="#ctx0" brushRef="#br0" timeOffset="-201083.37">24468 11489 864 0,'0'0'143'0,"0"0"-143"0,0 0-2 16,0 0 2-1,0 0 0-15,0 0 19 0,262 17-7 16,-164-13-3-16,22 3 11 16,13-5-5-16,5 2-8 15,-8-4-5-15,-12 3 1 16,-17-3-1-16,-13 0-4 15,-9 0 2-15,-12 0 0 16,-8 0 2-16,-17 0-2 16,-11 0-2-16,-10 0-1 15,-8 0 2-15,-6 0-12 16,-7 0-41-16,0 0-84 16,0 0-56-16,-14 0-307 15</inkml:trace>
  <inkml:trace contextRef="#ctx0" brushRef="#br0" timeOffset="-200342.12">24539 11810 507 0,'0'0'216'0,"0"0"-185"16,0 0 43-16,0 0-7 16,0 0-15-16,0 0-1 15,10 16-19-15,12-3 3 16,9 1-4-16,4 9-8 16,1-3-7-16,0 3-9 15,-5 2-6-15,-2 3 1 16,-7 1 5-16,-5 9-7 15,-4-2 1-15,-10 6 0 16,-3 4-1-16,0 1-2 16,-19 0-1-16,-4-8 0 15,-2-6-5-15,-5-4 7 0,-2-2 1 16,-3-10 0-16,-2-5 3 16,-1-4 0-16,2-8 3 15,4 0-5-15,5-10 3 16,8-10 5-16,11-6-2 15,8-4-7-15,1-1-1 16,26 2-21-16,11 5 8 16,5 5-1-16,5 7-3 15,-2 1-3-15,-6 7-18 16,-6 2-52-16,-10 2-136 16,-6-3-264-16</inkml:trace>
  <inkml:trace contextRef="#ctx0" brushRef="#br0" timeOffset="-199892.5">25313 11962 1012 0,'0'0'73'0,"0"0"-73"16,0 0 0-16,0 0 2 16,0 0-2-16,0 0 7 15,6 0-7-15,12 10 6 16,3 4-3-16,3 1-2 15,1 6 0-15,-1-4-1 16,-3 2 1-16,3 5-1 16,-2 1 0-16,-1 2-1 15,-4-1 0-15,-7 4-13 16,-7 1-7-16,-3-2 3 16,0 0-31-16,-21-3-23 15,-6-5-15-15,-3-6 48 16,-1-5 17-16,-2-3 16 15,3-7-6-15,5 0-31 0,7-4-14 16,11-14-38-16,7-2-384 16</inkml:trace>
  <inkml:trace contextRef="#ctx0" brushRef="#br0" timeOffset="-199600.12">25749 12101 810 0,'0'0'49'0,"0"0"-48"0,0 0 40 16,0 0 42-16,0 0 5 16,0 0-41-16,-187 66-16 15,168-43 3-15,4 8-5 16,4 0 2-16,6 6-7 15,5 0-5-15,0 3 0 16,10-1-10-16,11-3-8 16,6-2-1-16,3-8-15 15,7-11-46-15,8-10-77 16,4-5-92-16,2-7-566 16</inkml:trace>
  <inkml:trace contextRef="#ctx0" brushRef="#br0" timeOffset="-198856.01">25919 12372 226 0,'0'0'502'15,"0"0"-494"-15,0 0-3 16,0 0 23-16,0 0 16 15,0 0 17-15,7 0-9 16,-7 0 3-16,0 3-15 0,0-3-13 16,0 0 3-1,0 0-14-15,0 0-1 0,0 0-5 16,0 0-5-16,0 3-2 16,0 4-2-16,0 5 1 15,0 3 5-15,2 4-4 16,-2 5 1-16,0 1-4 15,0 1 5-15,0 4-2 16,0-2-2-16,0-5 0 16,0-1-1-16,0-5-8 15,0-4-45-15,4-10-180 16,6-3-477-16</inkml:trace>
  <inkml:trace contextRef="#ctx0" brushRef="#br0" timeOffset="-196463.91">27426 10430 650 0,'0'0'70'15,"0"0"-43"-15,0 0 36 16,0 0 9-16,0 0-3 15,0 0-7-15,0-3-25 16,0 3-9-16,0-2-11 16,13 0-9-16,15 1-6 15,17 1-2-15,13 0 3 0,6 3-3 16,-4 11 0-16,-6 3 0 16,-16 3-3-16,-8 2 2 15,-10 8 0-15,-11 3-5 16,-6 7 3-16,-3 7 3 15,0 6-1-15,0 0 1 16,0-2 4-16,0 7-4 16,-5-3-3-16,-2-5 3 15,-7-4 1-15,-7-7-1 16,-7-8-9-16,-7-3 5 16,-6-8 3-16,-2-6 1 15,-3-4 13-15,7-7 5 16,6-3 7-16,9 0 6 0,10-8 22 15,10-14-14-15,4-7-22 16,1-7-17-16,25-1-4 16,9-5-13-16,9 4-7 15,3 5-4-15,-3 13-12 16,-7 6-7-16,-7 5-79 16,-12 1-234-16</inkml:trace>
  <inkml:trace contextRef="#ctx0" brushRef="#br0" timeOffset="-195533.7">28161 10531 917 0,'0'0'72'0,"0"0"-72"0,0 0-24 16,0 0 19-16,0 0 5 15,0 0 5-15,77 229 14 16,-45-163 0-16,-1 0-13 16,-6-6 4-16,-2-4-10 15,-7-10 4-15,-1-3-4 16,-3-14 1-16,-3-7 0 16,-3-7 3-16,-2-6 4 15,-2-8 15-15,-2-1 16 16,1 0 23-16,5-5 34 15,3-17-21-15,3-12-74 16,2-11 3-16,2-4-4 16,3-11 0-16,2-6-1 0,5-4-1 15,0 5-1 1,0 9 1-16,-4 12 1 0,-5 15 1 16,-7 12-1-16,-1 10-3 15,-6 4-1-15,-2 2-27 16,-1 1-42-16,0 0-37 15,0 7-182-15,-14 10-274 16</inkml:trace>
  <inkml:trace contextRef="#ctx0" brushRef="#br0" timeOffset="-194904.51">27277 11622 756 0,'0'0'102'0,"0"0"-102"16,0 0 0-16,0 0 6 0,0 0 22 15,0 0 25 1,276 42-24-16,-183-35 2 15,10-2-9-15,6-2-11 0,4-1-7 16,7-2-3-16,-4 0 0 16,-4 0 2-16,-12 3-3 15,-12-2-1-15,-14-1-4 16,-13 3 5-16,-11-1 0 16,-11-2 0-16,-9 3 1 15,-8-3-1-15,-8 3-1 16,-6-1-1-16,-6 1-56 15,-2 1-127-15,-7-1-76 16,-21-3-274-16</inkml:trace>
  <inkml:trace contextRef="#ctx0" brushRef="#br0" timeOffset="-194111.03">27522 12041 642 0,'0'0'283'0,"0"0"-255"15,0 0 9-15,0 0 3 16,0 0-19-16,0 0-4 16,38 0-11-16,-10 10 4 15,6 3-4-15,1 1-2 16,-1 2 6-16,-3 4-5 15,-4 3-1-15,-5 7 0 16,-3-1-1-16,-8 5-3 16,-3 2 0-16,-5 3 5 15,-3-3-5-15,0 6 1 16,0-3-1-16,-14 0 0 16,-4 1-7-16,-4-1 7 15,-1 1-5-15,-5-3 2 0,-5-5 0 16,-1-5 1-16,-1-7 4 15,0-11-2-15,4-2 0 16,1-7 2-16,3 0-1 16,6-3 1-16,3-10 5 15,8-4-1-15,3 1 3 16,7 2-1-16,0-3-2 16,0-3-4-16,17 4-2 15,5-4-3-15,7 8-2 16,1-2-4-16,4 4 5 15,-3 0 2-15,-4 8-2 16,-10-3 2-16,-6 5-18 16,-6 0-17-16,-4 0-23 15,1 0-83-15,-2 0-27 16,0 0-356-16</inkml:trace>
  <inkml:trace contextRef="#ctx0" brushRef="#br0" timeOffset="-193480.85">28150 12265 463 0,'0'0'508'0,"0"0"-491"15,0 0-15-15,0 0 4 16,0 0-5-16,0 0-1 15,73-3 1-15,-43 10 4 16,0 6-4-16,-3 4 1 16,-5 0-2-16,-2 6-2 15,-7-1 2-15,-1 2 1 16,-3 3-1-16,-3 2 2 16,-1 5-3-16,-5-3 1 15,0 3 0-15,0 2 0 0,0 0-6 16,-6-2-16-16,-11-4-3 15,-7-8-18-15,-6-5 34 16,-4-6 9-16,0-8 0 16,2-3 0-16,7 0-59 15,9-20-7-15,13-13-83 16,3-1-330-16</inkml:trace>
  <inkml:trace contextRef="#ctx0" brushRef="#br0" timeOffset="-193203.11">28614 12388 364 0,'0'0'602'0,"0"0"-602"16,0 0-3-16,0 0 3 15,0 0 44-15,0 0 15 16,-124 43-25-16,100-16-14 15,2-1 8-15,4 6 4 16,6 5-16-16,5 6-5 16,7 0-4-16,0 3-2 15,4-2-4-15,14-8-1 16,3-7-5-16,4-5-19 16,4-12-33-16,5-8-116 15,4-4-432-15</inkml:trace>
  <inkml:trace contextRef="#ctx0" brushRef="#br0" timeOffset="-192864.78">28832 12566 792 0,'0'0'280'16,"0"0"-273"-16,0 0-4 15,0 0 2-15,0 0 11 16,0 0-6-16,45 0-7 0,-18 0-1 16,-2 0-2-16,-6 0-3 15,-5 1 3-15,-5 5 0 16,-6 4-1-16,-3 7-3 16,0 8 4-16,-9 6 10 15,-15 6-1-15,-4 2 13 16,-2 0-1-16,6-3-4 15,3-5-12-15,10-3 6 16,10-6-10-16,1-10-1 16,26-4-2-16,23-8-25 15,10 0-66-15,5-12-370 16</inkml:trace>
  <inkml:trace contextRef="#ctx0" brushRef="#br0" timeOffset="-190374.45">24775 6632 248 0,'0'0'145'0,"0"0"-136"15,0 0 86-15,0 0 18 16,0 0-2-16,0 0-22 16,22-25-4-16,-22 25-12 15,0-3-20-15,-6 0-4 16,-9-1-23-16,-8-5-24 15,-7-1-1-15,-6 5 2 16,-3 0-2-16,-3 5 1 0,-5 0-1 16,-7 0-1-1,-1 13 10-15,-1 1-2 0,4 3-5 16,9-1-3-16,10 1 2 16,11-5-1-16,5 4-2 15,7-1-1-15,1 5 2 16,2 4 2-16,1 4 2 15,-2 9 2-15,2 4 2 16,-4 6 0-16,-1 2 3 16,-3 4-7-16,-5 2 2 15,-1-1 0-15,-3 3-6 16,2 0 2-16,3 1-2 16,5 2-1-16,0-2 0 15,2 0 1-15,2-3 0 0,-1-1 2 16,-1-1-1-16,2 3 1 15,-4 0 5-15,1 3 2 16,-3 0-4-16,5 2-4 16,0 4 0-16,2 5 0 15,0-1-1-15,2 0 0 16,3-4 0-16,-1-7-1 16,-3 1 1-16,1 0 1 15,-5 0-1-15,-2 2 3 16,2-8-3-16,1-1 1 15,-1 0-4-15,4 1 6 16,-1 5-5-16,4 7 4 16,-1 3-4-16,1 0 3 0,3 1-1 15,-2-1 4-15,0-1-4 16,-2-5 0-16,-3-4 0 16,1-7-1-16,-2-1 2 15,2-3 0-15,-1 4-1 16,4 4-2-16,-5 1 2 15,1 6-1-15,1 2 1 16,-5 1 0-16,2 4 0 16,-3 1-1-16,-3-3 1 15,3-3 0-15,-5-3 2 16,4-5-2-16,0 3 0 16,-2 0 0-16,5 0 0 0,-1 5 0 15,-1 2-2 1,0 5 2-16,-2 6-2 0,1 3 0 15,0-1-11-15,4-6 9 16,1-8 4-16,1-4-1 16,1-10 2-16,-5 2-2 15,1-6 1-15,4-4 0 16,1-2-1-16,2-3 1 16,2 1-5-16,1-1 1 15,-6 0 2-15,1 2 1 16,-4-3 1-16,0 3 0 15,1-2 0-15,-2-8 1 16,2 1-1-16,3-5 0 0,2-5 0 16,1-1 1-1,3-2-1-15,0-5 0 0,0 7-1 16,0-3 3-16,0 4-2 16,1-2 2-16,2 0 0 15,0 4 1-15,-3-3-3 16,0 0 0-16,0-3 1 15,0-1-1-15,0 1 0 16,0-3 0-16,0-2 0 16,0-5 0-16,0 3-1 15,0 0-1-15,0 6 4 16,0 1-2-16,0 2 6 0,0 2 2 16,0-1-7-1,-3-1 0-15,-3 1-1 16,1-7 1-16,3-6-1 15,2-1-9-15,0-3-1 0,0-2 8 16,0 5 2-16,0-3 7 16,0 7 2-16,0-1 4 15,0 2 2-15,0 3 2 16,0-8-15-16,0 2-1 16,0-5-1-16,0-1 0 15,0-2-1-15,6 0-1 16,3 0-1-16,4 0 3 15,4 0 10-15,3 0-2 16,-1 0-6-16,-5 0-2 16,-2 0-22-16,-4-10-77 0,-4-13-586 15</inkml:trace>
  <inkml:trace contextRef="#ctx0" brushRef="#br0" timeOffset="-187474.06">29934 6821 304 0,'0'0'70'0,"0"0"-69"15,0 0 19-15,0-1 84 16,0-1-23-16,0 2-2 16,0 0-12-16,0 0 0 15,0 0 5-15,0-1-11 16,0 1-16-16,9-2-22 16,14 0-12-16,12 2-9 0,19 0-2 15,9 0-3 1,2 9 3-16,-2 5-1 0,-6-1 1 15,-11-3-2 1,-15 0-2-16,-11-4 4 0,-12-3-2 16,-5-3-2-16,-3 5 1 15,2 1-3-15,-2 7-9 16,1 4 0-16,-1 8 5 16,0 8 10-16,0 4 0 15,0 13 4-15,0 6-4 16,0 6 2-16,-4 5 0 15,-9 8 4-15,2-1-6 16,-1 1 5-16,0-3-4 16,2-2 5-16,-2 0 2 15,3-1-8-15,0 1 2 0,4 5-2 16,2 4 16-16,3 4-15 16,0 0 2-16,0-1 3 15,0-9-4-15,-1-4-2 16,-6-6 1-16,-5 3-1 15,-3-2 2-15,-2-5 0 16,-2-3 1-16,2 0 3 16,1-3-5-16,6 4 1 15,1 2-1-15,3 4 2 16,0 2-1-16,1 3-2 16,-2 0 0-16,-5 2 3 15,-2-6-2-15,-6-3-1 0,-4-3 3 16,0-4-1-16,0-1-1 15,2 0-1-15,5 3 0 16,5 3 1-16,3 5 0 16,3-3-1-16,-2 2 1 15,-3-5-1-15,-1-7 0 16,-6 2 0-16,-1-7 0 16,-1 0 0-16,0 0 0 15,-3-5 0-15,5 2 0 16,0 6 0-16,3 3 0 15,4 1-1-15,3 4 2 16,2-8-3-16,1-2 2 16,1-5-4-16,-2-5 4 15,0-4 0-15,0-4-2 16,0-2 2-16,0 0 2 16,1 5-2-16,2 1 1 0,-1 4-2 15,4 5 1-15,0 2 0 16,0-1-2-16,-3-1-15 15,-4-6 0-15,-2-2 11 16,-4-5 4-16,2-5 2 16,-1-5-1-16,3 1 1 15,3 0 4-15,0 1 7 16,3 1-2-16,-2 2-4 16,0-2 3-16,2 2-8 15,-2-5 0-15,2-2 1 16,-1 0 1-16,-2-5-2 15,-1 1-3-15,2-1 2 16,-1-1 1-16,2 4 0 0,-1 1 0 16,0 0 1-16,-2 4 1 15,1 6 0-15,0-2 5 16,2 2-6-16,-4-4-2 16,1 3 3-16,1-7-2 15,1-1 3-15,5 3-3 16,0 0 0-16,0 2 0 15,8 2-3-15,4 3 3 16,-5 3 3-16,-1-1 0 16,-4 1 5-16,-2 3-3 15,0 1 13-15,0-2-2 0,0-5-8 16,0-1-7 0,0-2-1-16,3-8 0 0,1 4-2 15,-1-3-2 1,1 1 3-16,-4 2-2 0,0 0 3 15,0 3 0-15,-8 5 6 16,-7-2 1-16,-1 4-7 16,-3-2 0-16,5-3 0 15,2 0-4-15,1-9 0 16,5 1-6-16,0 0 9 16,3-1-4-16,-1-3 5 15,-1 4 0-15,0 2 0 16,-1-2 12-16,-1 3 5 15,1-1-3-15,2 1-10 0,1-6-4 16,3 3 1-16,0-1-3 16,0 1-5-16,0 0 7 15,0 2-3-15,0 4-1 16,0-4 4-16,0 6 3 16,0 0 2-16,0-2 1 15,0 1 0-15,0-5-3 16,3 1 5-16,0-3-8 15,1-1-2-15,1-6 2 16,0 4 0-16,-1-1 0 16,-2 4 0-16,0 0 1 15,-2-3-1-15,0 3 2 16,0-2 10-16,0-3 1 0,0-2-11 16,0 0-2-16,0-3 0 15,0 0-3-15,0 2 3 16,0 1-1-16,0 4-1 15,0 4 4-15,0-1-1 16,-2-1 0-16,-4-1 2 16,-1-2-3-16,1 0-1 15,2-4 1-15,1 2-1 16,-3 1 1-16,2-1 0 16,-2 2 1-16,-3 4-1 15,-2 2 2-15,2-2-2 16,-1 3 5-16,2-3-4 0,3-8 1 15,0-6-2-15,3-3-13 16,2 4-1-16,0-4 5 16,0 0 6-16,-1 3 3 15,-4 4 0-15,-1 0 10 16,-4 1-10-16,0-4 1 16,-1-1-1-16,-2-3-1 15,-1 0-9-15,0 0-6 16,-2 0-8-16,0 0 17 15,1 0 6-15,-3 0 1 16,2 0 17-16,0 0-2 16,2 0-8-16,1 0-2 15,4 3 1-15,0-1-3 16,4-2-2-16,-1 0 0 0,5 0-1 16,-1 0 0-16,-1 0 0 15,2 0 0-15,-4 0 0 16,1 0-3-16,-2 0-5 15,-1 0-2-15,1 0-3 16,-2 0-5-16,0-5 5 16,3 2-4-16,0-1-1 15,5-4-15-15,0-6-17 16,0-2-66-16,0-4-283 16</inkml:trace>
  <inkml:trace contextRef="#ctx0" brushRef="#br0" timeOffset="-184892.2">19723 8226 777 0,'0'0'120'0,"0"0"-109"16,0 0-8-16,0 0 41 15,0 0 6-15,0 0-25 16,0 0-5-16,85-29-4 15,-2 14 7-15,34 3 0 16,24 2-5-16,16 1-9 16,14 2-4-16,3 2-1 0,-4-3-4 15,-3-2 0 1,-9-4 0-16,-16-3 0 0,-13 2-4 16,-21-3 3-16,-20 3 2 15,-24 2-1-15,-17 2 1 16,-12 1 0-16,-12 2-1 15,-6 3 0-15,-6 2 2 16,-6 0 0-16,-2 3-2 16,-3-3 1-16,0 3 0 15,0 0 0-15,0 0 1 16,0 0-2-16,0 0 0 16,0 0 0-16,0 0 1 15,0 0 0-15,0 0 0 16,0 0 1-16,0 0-1 15,0 0 0-15,0 0-1 0,-3 0-5 16,-11-4-70-16,-13-9-523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20T06:22:50.7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3259 3674 36 0,'0'0'56'15,"0"0"9"-15,0 0-9 16,0 0-1-16,0 0 11 0,0 0 10 15,0 0 1 1,0 0-10-16,0 0 6 0,0 0-7 16,0 0-6-16,0 0-8 15,0 0-6-15,0 0-19 16,0 0-8-16,0 0 2 16,0 0-9-16,0 0-4 15,0 0-8-15,0 0 3 16,0 0-2-16,0 0 3 15,0 0-2-15,0 0-1 0,3 0 0 16,-3 0 1 0,0 0-2-16,0 0 3 15,0 0-2-15,0 0-1 16,0 0 4-16,0 0-1 0,0 0 0 16,0 0-1-16,0 0 4 15,0 0-6-15,0 0 0 16,0 0 0-16,0 0-3 15,0 0 3-15,0 0 0 16,0 0 3-16,0 0-6 16,0 0 8-16,0 0-5 15,0 0 1-15,0 0-1 16,0 0 0-16,0 0 0 16,0 0 0-16,0 0 0 15,0 0 0-15,0 0-1 0,0 0 1 16,0 0-9-16,4 0-58 15,5 0-64-15,3 0-44 16</inkml:trace>
  <inkml:trace contextRef="#ctx0" brushRef="#br0" timeOffset="2839.1">3292 3746 617 0,'0'0'72'16,"0"0"-69"-16,0 0 31 15,0 0 27-15,0 0-21 16,0 0-17-16,0 0 4 16,0 0 15-16,0 0-6 0,0 0-11 15,0 0 6-15,0 0 2 16,0 0 0-16,0 0-8 16,0 0-3-16,0 0-8 15,0 0-4-15,0 0-8 16,0 0 8-16,0 0-8 15,0 0-1-15,0 0-1 16,0 0 1-16,0 0-1 16,0 0 0-16,0 0 3 15,0 0 0-15,0 0-3 16,0 0-1-16,0 0-1 16,0 0 2-16,0 0-1 15,0 0 1-15,0 0 0 16,0 0 0-16,0 0 2 0,0 0 1 15,0 0-3-15,0 0 0 16,0 0 1-16,0 0 1 16,0 0-2-16,0 0 0 15,0 0 0-15,0 0 0 16,0 0 5-16,0 0-5 16,0 0 2-16,0 0 5 15,0 0 9-15,0 0-9 16,0 0 5-16,0 0-2 15,0 0-2-15,0 0 0 16,0 0 2-16,0 0-3 16,0 0 0-16,0 0-2 0,0 0-4 15,0 0 2-15,0 0-4 16,0 0 4-16,0 0-5 16,0 0 5-16,0 0-4 15,0 0 1-15,0 0 0 16,0 0-2-16,0 0-1 15,0 0 2-15,0 0-10 16,0 1 3-16,0 6 4 16,0 2 1-16,0 4 3 15,0-1-1-15,0 0 1 16,0-1 0-16,0-2 0 16,4-4 0-16,-4 1 0 15,0-3 0-15,3-2 2 0,-3 1-2 16,0-2 0-1,3 0 3-15,-3 0-1 0,0 1-2 16,0 2-2-16,3 5 2 16,3 9 0-16,6 6 2 15,3 6 1-15,4 3-2 16,1-3 2-16,-4-2-2 16,-1-5 0-16,1-3-1 15,-5-4-1-15,2-3 1 16,2-2 0-16,0-2 2 15,3-1 2-15,4-3-3 16,5-4 5-16,9 0-1 16,9-4-1-16,7-14-2 15,0-8 3-15,-7-1-2 0,-5-3-3 16,-10-4 4-16,-6 0-3 16,-8-1 1-16,-8-4 2 15,-5 0-3-15,-3 2 2 16,0-2-1-16,-9 3-2 15,-2 7 0-15,-2 3 0 16,4 11 0-16,6 6 3 16,0 4-3-16,3 5-1 15,0-3 0-15,0 3-4 16,0 0 0-16,0 3-8 16,0 21 4-16,3 12 9 15,6 10-2-15,0 3 2 16,4 2 0-16,-5 2 0 0,5 0 1 15,-4 3-1-15,0 2 3 16,3 2-2-16,-6 4 3 16,3 0-3-16,-3 3-1 15,-3-1 1-15,0 0-3 16,-3-2 4-16,0-3-4 16,0-3 5-16,-9-7-5 15,-9-1 5-15,-6-10-2 16,-6-7 3-16,-7-10 11 15,-9-3 4-15,-8-6 9 16,-7-9-4-16,-3-5 3 16,6-3-10-16,4-20-10 0,18-13 0 15,11-12-1-15,10-7-6 16,15-2-27-16,0 5-22 16,19 12-14-1,17 8-41-15,3 12-89 0,3 8-282 16</inkml:trace>
  <inkml:trace contextRef="#ctx0" brushRef="#br0" timeOffset="3221.69">4149 4514 887 0,'0'0'62'0,"0"0"-62"16,0 0 0-16,0 0 6 0,0 0 60 16,0 0-27-1,66 157-1-15,-57-106 2 0,0 4-10 16,1-5-11-16,1-5-16 16,-7-3-3-16,1-2-2 15,-5-6-42-15,0-9-75 16,0-9-152-16</inkml:trace>
  <inkml:trace contextRef="#ctx0" brushRef="#br0" timeOffset="3562.71">4685 4154 832 0,'0'0'214'0,"0"0"-209"15,0 0-1-15,0 0 31 16,0 0 5-16,0 0 11 16,173-20-16-16,-93 9-30 0,1-2-5 15,7-1-4 1,-3 2-51-16,-8-1-78 0,-17 4-173 16</inkml:trace>
  <inkml:trace contextRef="#ctx0" brushRef="#br0" timeOffset="3747.94">4894 4539 1002 0,'0'0'128'0,"0"0"-116"15,0 0-10-15,0 0 39 0,0 0-20 16,0 0-11-16,192 2-10 15,-119-29-101-15,-7-4-271 16</inkml:trace>
  <inkml:trace contextRef="#ctx0" brushRef="#br0" timeOffset="5920.71">6215 4021 390 0,'0'0'128'15,"0"0"-71"-15,0 0 23 16,0 0 9-16,0 0-10 16,0 0-28-16,-13 0-14 15,13 0-8-15,-3 0-1 16,3 0-4-16,0 0 9 15,0 0-8-15,0 0-10 16,0 0-6-16,0 0 3 16,0 0-6-16,0 0 2 15,0 0 0-15,0 0 1 0,0 0-7 16,0 0 9-16,0 0-10 16,0-1 2-16,13-7 0 15,10-5 0-15,8-5 0 16,12 1-3-16,-1 3-3 15,1 2 3-15,-4 4 4 16,-5 4-4-16,-10 3 0 16,-9 1-1-16,-3 0-2 15,-6 1-1-15,-3 16-2 16,-3 7-2-16,0 7 8 16,-3 6 0-16,-18 3 2 15,0-1-1-15,-6 0-1 0,2-9 0 16,4-3 0-16,6-8 0 15,5-5-4-15,4-4 4 16,4-5 0-16,2 0-1 16,0-1-5-16,0 1-3 15,11 2 7-15,8-1 0 16,8 1 2-16,7 0 1 16,5 0-1-16,1 0 0 15,-1-1 0-15,-3 3-1 16,-3-1-2-16,-5 2 3 15,-7 3 0-15,-3 2-1 16,-5 5-4-16,-7 3-3 16,-4 8 3-16,-2 4 5 0,0 2-2 15,-14 2 5-15,-5 2-3 16,-5-1 1-16,-4-1 2 16,-2-2 7-16,-6-7 8 15,0-5 8-15,-4-11 11 16,-6-8 9-16,1-6 2 15,-3 0-17-15,5-20-14 16,3-9-4-16,13-5-13 16,15-6-6-16,12-5-49 15,6-5-47-15,30-2-56 16,10-2-188-16</inkml:trace>
  <inkml:trace contextRef="#ctx0" brushRef="#br0" timeOffset="6380.65">6819 4071 626 0,'0'0'168'0,"0"0"-162"15,0 0 19-15,0 0 27 0,0 0-18 16,0 0-15-16,78-23 19 16,-35 20-11-16,-1 3-14 15,-3 0-2-15,-1 0-3 16,-2 9-5-16,-3 8 1 15,-3 8-1-15,-5 5-2 16,1 4 1-16,-7 10-2 16,-6 1 0-16,-4 2-4 15,-9 6 5-15,0-4-1 16,-9-2 2-16,-13-5-2 16,-8-8 0-16,-6-5 1 0,-2-9 9 15,-7-4-1-15,3-9-7 16,-1-4 1-16,10-3-3 15,14-7-26-15,19-22-139 16,16-8-260-16</inkml:trace>
  <inkml:trace contextRef="#ctx0" brushRef="#br0" timeOffset="6624.99">7462 4124 659 0,'0'0'188'16,"0"0"-187"-16,0 0 79 16,0 0 1-16,0 0-30 0,0 0-14 15,-143 80-16-15,118-42 4 16,5 6-2-16,4 8-3 16,13 2 23-16,3 3-18 15,0-3-15-15,16-7 5 16,8-5-10-16,9-7-5 15,13-8-17-15,15-16-103 16,2-11-216-16</inkml:trace>
  <inkml:trace contextRef="#ctx0" brushRef="#br0" timeOffset="8651.34">7816 4621 743 0,'0'0'184'16,"0"0"-175"-16,0 0 79 15,0 0-37-15,0 0-32 16,0 0 11-16,-6-15-14 16,6 15-10-16,0 0-6 15,0 18 0-15,0 17 1 0,6 11 16 16,1 6 6-16,-1 1-11 15,-3-2-7-15,3-6-5 16,0-4 0-16,0-4-29 16,-6-4-67-16,0-11-220 15</inkml:trace>
  <inkml:trace contextRef="#ctx0" brushRef="#br0" timeOffset="9744.91">7686 3779 753 0,'0'0'22'15,"0"0"13"-15,0 0 5 16,0 0 29-16,0 0-21 16,0 0-21-16,116-72-10 15,-86 61-2-15,-3 5-4 16,-5 1-6-16,-5 2 0 15,-4 3 0-15,-4 0-5 16,-3 6-2-16,0 16-4 16,-3 14-9-16,-3 11 12 0,0 6 3 15,-15 3 0-15,-4-3 0 16,2-4 2-16,-2-8-1 16,10-10 0-16,1-8-1 15,4-9 0-15,4-4 3 16,0-1-3-16,0-4 5 15,15-1 4-15,10-2 9 16,14-2 6-16,10 0 0 16,9-6-17-16,-5-5-3 15,-1-1-3-15,-10 3 1 16,-11 3-2-16,-13 0 0 16,-12 5 5-16,-3 1 6 15,-3 0 6-15,0 0-6 0,0 0-11 16,0 0-7-16,0-1-35 15,6-6-143-15,4-6-749 16</inkml:trace>
  <inkml:trace contextRef="#ctx0" brushRef="#br0" timeOffset="10536.16">8784 4593 461 0,'0'0'316'0,"0"0"-300"16,0 0-2-16,0 0 56 16,0 0 8-16,0 0-38 15,64-7-20-15,-9-7-6 16,21-2 2-16,5 1 0 0,-3 0-12 15,-7 3 1-15,-16 5-3 16,-16 0-1-16,-12 4-1 16,-14 1-35-16,-13-4-177 15,0-2-419-15</inkml:trace>
  <inkml:trace contextRef="#ctx0" brushRef="#br0" timeOffset="10781.67">8921 4381 364 0,'0'0'661'0,"0"0"-661"16,0 0 3-16,0 0 5 16,0 0 13-16,0 0-21 15,0 14-10-15,22 23 10 16,1 11 13-16,5 8 4 15,-1 7-2-15,-5 3-4 16,2 1-11-16,-6-4 0 16,0-3-5-16,-3-15-131 15,-5-12-312-15</inkml:trace>
  <inkml:trace contextRef="#ctx0" brushRef="#br0" timeOffset="12101.83">9871 4160 212 0,'0'0'86'16,"0"0"-45"-16,0 0 35 0,0 0-37 16,0 0-26-1,0 0-4-15,0 0 4 0,0 0 0 16,0 0 10 0,0 0 4-16,0 0 10 0,0 0-2 15,0 0 0-15,0 0 9 16,0 0-4-16,0 0-11 15,0 0 9-15,0 0-5 16,0 0-4-16,0 0 11 16,0 0-4-16,0 0-3 15,0 0-7-15,0 0-15 16,0 0 5-16,0 0-8 0,0 0-4 16,0 0 8-1,0 0 2-15,0 0-6 0,0 0-1 16,0 0 0-16,0 0-3 15,0 0 11-15,0 0-8 16,0 0 1-16,0 0-4 16,0 0-4-16,15 0 0 15,9-4 0-15,13-3 2 16,2-2-2-16,6 3-1 16,-2 2 1-16,-7 3 3 15,-5 1-3-15,-7 0-1 16,-9 0-2-16,-5 0 0 15,-4 8-1-15,-5 5-4 16,-1 8 1-16,0 5-2 16,-7 6 8-16,-12 1-4 0,-2-2 4 15,-3 1 1-15,3-4-2 16,2-4-4-16,4-4 0 16,4-3-14-16,10-2-2 15,1-1 3-15,0 1-4 16,0-3 9-16,12-1-2 15,13 0 8-15,5-3 6 16,3-1-2-16,4 0 8 16,5-1-4-16,-6 0 0 15,1 3-5-15,-4 1 2 16,-8 2-4-16,-5 3 4 16,-4 3-3-16,-4 2 3 15,-6 5-4-15,1 2 7 16,-2 7-6-16,-5 2-2 0,0 3 7 15,0-1-6-15,-9-2 3 16,-9 0-3-16,-9-4 3 16,-7-8 4-16,-9-5 7 15,-5-5 22-15,-4-8 22 16,-2-3-26-16,6-3-11 16,2 0 7-16,15-12-11 15,11-10-10-15,16-6-8 16,4-7-112-16,27-9-108 15</inkml:trace>
  <inkml:trace contextRef="#ctx0" brushRef="#br0" timeOffset="12545.69">10493 4244 786 0,'0'0'47'0,"0"0"-45"0,0 0 9 16,0 0 14-16,0 0-14 15,0 0-7-15,103-2-1 16,-57 2 4-16,2 8-6 16,-5 10-1-16,2 6 0 15,-6 9 0-15,-6 3-7 16,-2 10 6-16,-10-2-2 16,-2 5-19-16,-7 1-9 15,-8-4-9-15,-4 3 16 16,0-3 11-16,-10-5 6 15,-15-10 4-15,-2-5 2 16,-6-10 1-16,-1-7 17 16,-5-4-8-16,3-5-9 0,2 0-2 15,13-23-117-15,15-7-317 16</inkml:trace>
  <inkml:trace contextRef="#ctx0" brushRef="#br0" timeOffset="13833.87">9892 4271 433 0,'0'0'107'15,"0"0"-73"-15,0 0 62 16,0 0-5-16,0 0-41 15,0 0-17-15,-21-18-16 16,39 15 1-16,7 2-11 16,8 1 7-16,3 0 6 15,3 0-3-15,-5 4-6 16,-1 11-8-16,-6 3-3 16,1 4 1-16,-7 6-2 15,-3 4 0-15,-5 11-4 16,-5 2 2-16,-8 3-2 15,0 4 3-15,-21 3 2 16,-11 2 0-16,-3 5 2 0,-7-7 6 16,-1-6-5-1,-2-3 6-15,6-10 2 0,9-7-5 16,11-7 10-16,13-10 1 16,6-2-15-16,9-10 6 15,27 0 17-15,16 0 13 16,12-5-25-16,5-9-7 15,-1 3-1-15,-5-3-3 16,-12 5 1-16,-5-2-1 16,-7 2 1-16,-8 2-2 15,-4-2-1-15,-5 3-6 16,-5-1-21-16,-7 4-40 16,-7-1-32-16,-3-1-6 0,-6 1-70 15,-18 0-312-15</inkml:trace>
  <inkml:trace contextRef="#ctx0" brushRef="#br0" timeOffset="14463.24">9677 4384 737 0,'0'0'64'0,"0"0"-56"15,0 0 16-15,0 0 2 16,0 0-3-16,0 0-15 16,69-93 1-16,-35 82 10 15,5 5 4-15,1 2 9 16,5 4 10-16,1 0-19 15,-1 0-16-15,1 4 1 16,-4 10-6-16,-9 7-2 16,-8 6-2-16,-11 5-1 15,-4 9-6-15,-10 1 5 0,0 3 4 16,-6-2 1 0,-12 2-1-16,3 1-1 0,2 0 0 15,-1-4 1 1,1-2 0-16,4-2 1 0,-3-7-1 15,-3 2 0-15,0-4 1 16,-5-4 0-16,3 0-1 16,2-7-7-16,0-2 7 15,9-5-1-15,6-6-3 16,0-1-3-16,0-4 5 16,24 0 2-16,4 0 9 15,14 0-6-15,-2 0-3 16,2-1 1-16,0-2 0 15,-5 2-1-15,-1-1 0 16,-2 0 0-16,-1-3 0 16,-3 2-2-16,-2 0 2 15,-4-1 0-15,0-1 3 0,-3 0-3 16,-5 5-2-16,-6-2-2 16,-3 2-29-16,-7 0-33 15,0-1-65-15,-7-1-164 16</inkml:trace>
  <inkml:trace contextRef="#ctx0" brushRef="#br0" timeOffset="15220.81">9777 4341 522 0,'0'0'100'0,"0"0"-92"15,0 0 40-15,0 0 17 16,0 0-6-16,0 0-38 15,53-86 4-15,-27 75-4 16,7 2 2-16,6 0 0 16,7 1-6-16,2 3 7 0,1 2 0 15,-4 3-18-15,-6 0 0 16,-1 3-5-16,-8 11-1 16,-9 5-4-16,-3 6-1 15,-9 6-3-15,-6 8 4 16,-3 6 1-16,-6 3 6 15,-12 7-2-15,-9 4 2 16,-3 0-1-16,-1 2 0 16,-2-4-3-16,3-4 3 15,-1-7-3-15,1-10 3 16,4-9-4-16,6-5 1 16,8-11 1-16,6-3 1 15,6-6-1-15,0-2 4 0,0 0 0 16,0 0 3-16,12 2-5 15,13 0-1-15,11 0 20 16,6 2-1-16,7-2-15 16,-4-2-2-16,-2 0-3 15,-1 0 1-15,-2 0 1 16,-1 0-2-16,-5 0 1 16,2 0 0-16,-3 0-1 15,0-2 0-15,-8-2 0 16,-4 1 0-16,-9 2 0 15,-6-1 0-15,-2 2 1 16,-4 0 5-16,0 0 19 0,0 0-6 16,0 0-8-1,0 0-6-15,0 0 3 0,3-2-6 16,-3 2-4-16,0-3 2 16,3 3-2-16,0-2-17 15,0-2-17-15,-3-2-86 16,0-4-315-16</inkml:trace>
  <inkml:trace contextRef="#ctx0" brushRef="#br0" timeOffset="16007.08">11327 4224 394 0,'0'0'127'0,"0"0"-96"15,0 0 98-15,0 0-24 16,0 0-26-16,0 0-25 16,-20-29-25-16,7 29-15 15,-2 0-13-15,-9 2-1 16,-1 18 2-16,-2 6 3 15,-1 5 1-15,1 6-2 16,0-1 2-16,6 5 8 0,2 0 0 16,-2 1-8-1,6-1 10-15,1 0-9 0,8 2 9 16,6 4-5-16,0 1 1 16,14-4-2-16,4-2-6 15,6-9-1-15,1-5-3 16,2-5 4-16,1-6-4 15,2-4-23-15,0-5-62 16,1-5-118-16,-8-3-375 16</inkml:trace>
  <inkml:trace contextRef="#ctx0" brushRef="#br0" timeOffset="16473.95">11555 4579 885 0,'0'0'33'0,"0"0"-22"16,0 0-11-16,0 0 16 0,0 0-8 16,0 0-6-1,142 0 0-15,-109 0 0 16,-11 0-2-16,-6 10-2 0,-8 4-2 16,-5 7-4-16,-3 9-10 15,-6 7 18-15,-18 4 3 16,-6 5 8-16,-1-3 13 15,1 0-3-15,5-7-6 16,5-3 10-16,7-7-5 16,10-1-1-16,3-6-4 15,6-5-3-15,24-2-4 16,14-7 5-16,16-5-10 16,10 0-3-16,2-17-37 15,-3-5-41-15,-7-4-37 16,-11-9-108-16,-14-3-359 0</inkml:trace>
  <inkml:trace contextRef="#ctx0" brushRef="#br0" timeOffset="17192.98">11606 3892 709 0,'0'0'60'15,"0"0"-29"-15,0 0 52 16,0 0-13-16,0 0-30 16,0 0-20-16,104-67-7 15,-71 59-12-15,-3 7 1 16,-5 1-2-16,-9 0-2 0,1 0 1 15,-2 15-4-15,-9 6-5 16,-2 10-4 0,-4 7 7-16,-3 5 7 0,-16 5 0 15,-8-1 0 1,-1-4 2-16,4-7-1 0,6-7 1 16,4-11 0-16,10-7 7 15,4-5 12-15,0-3-11 16,11-1 8-16,21-2 28 15,24 0-1-15,12 0-25 16,4-5-12-16,-11-5-8 16,-12 3 2-16,-16 2-2 15,-15 2-3-15,-12 3 3 16,-6 0-1-16,0 0-20 16,0 0-79-16,-21-2-315 0</inkml:trace>
  <inkml:trace contextRef="#ctx0" brushRef="#br0" timeOffset="18814.06">3691 6278 50 0,'0'0'845'16,"0"0"-824"-16,0 0 32 15,0 0 24-15,0 0-50 16,0 0-15-16,0 0-5 16,-68 2 4-16,68 11-1 15,-3 14-10-15,-3 16 0 16,1 13 21-16,-1 4 2 16,3-2-4-16,3-7-9 15,0-4-3-15,12-11-6 16,9-8 0-16,6-9-1 15,4-10-6-15,5-9-4 16,-3-3 1-16,-2-22 6 0,-4-7 3 16,-9-3 6-16,-6-7-6 15,-9 1 3-15,-3 3-3 16,0 3 4-16,0 11-4 16,-3 8 3-16,0 10-3 15,3 4 2-15,0 2-5 16,0 0-2-16,0 4-4 15,3 16-14-15,12 11 23 16,7 8 0-16,-1 7-5 16,2 3 5-16,-4-1 3 0,0 0-2 15,-2 1-2 1,-1-3 0-16,-1 2 1 0,-2-1 1 16,-2 0-1-16,-2 6 0 15,-6 1-1-15,-3 1 1 16,0-2-2-16,0-3 2 15,-15-8 0-15,-9-4 0 16,-1-5 0-16,-5-8 2 16,-1-4 4-16,-5-12 13 15,-3-3-10-15,-4-6-9 16,7-6-12-16,12-24-155 16,18-12-397-16</inkml:trace>
  <inkml:trace contextRef="#ctx0" brushRef="#br0" timeOffset="19172.62">4415 6853 895 0,'0'0'116'16,"0"0"-116"-16,0 0 0 15,0 0-4-15,0 0 8 16,0 0 6-16,91 0 10 16,-42 0-16-16,-3-4 5 15,-4 4-8-15,-9 0 2 0,-11 0 6 16,-7 0-5 0,-10 10 3-16,-5 9 2 0,0 10 14 15,-6 8-8-15,-18 6-6 16,4 7-8-16,1-3 0 15,4-4 1-15,5-7-2 16,7-9 5-16,3-7-6 16,0-6 1-16,10-10-8 15,24-4-30-15,16-15-68 16,8-20-263-16</inkml:trace>
  <inkml:trace contextRef="#ctx0" brushRef="#br0" timeOffset="19397.64">5374 6553 1172 0,'0'0'0'15,"0"0"-4"-15,0 0 2 16,0 0-2-16,0 0-4 15,0 0 8-15,61 6 0 16,-12-6-18-16,8 0-84 16,-5 0-171-16,-10 0-289 0</inkml:trace>
  <inkml:trace contextRef="#ctx0" brushRef="#br0" timeOffset="19570.62">5317 6914 1128 0,'0'0'17'0,"0"0"-14"15,0 0-6-15,0 0 6 16,0 0-8-16,0 0-6 16,251-65-135-16,-163 29-368 15</inkml:trace>
  <inkml:trace contextRef="#ctx0" brushRef="#br0" timeOffset="21876.79">6530 6531 601 0,'0'0'64'0,"0"0"-42"0,0 0 54 16,0 0-7-16,0 0-5 16,0 0-21-16,0 0-23 15,58 0 21-15,-16-9-12 16,10 7-19-16,3 2-2 16,-1 0-3-16,-6 2-5 15,-7 17 1-15,-11 1-1 16,-7 7-5-16,-10 6 0 15,-7 6 4-15,-6 5 1 16,0-1 0-16,-12 3 4 16,-9-1-2-16,-4-1 0 15,-8-4-1-15,-3 0-1 0,-7-2 1 16,3-4-2-16,-5-4 1 16,0-6 0-16,2-9-3 15,3-5 3 1,4-10-6-16,12 0 0 0,9-10-14 15,15-19-61-15,0-11-110 16,18-2-317-16</inkml:trace>
  <inkml:trace contextRef="#ctx0" brushRef="#br0" timeOffset="22244.95">7082 6532 707 0,'0'0'94'16,"0"0"-93"-16,0 0 2 15,0 0 40-15,0 0 0 16,0 0 5-16,-64 92 4 16,50-56-14-16,4 3-4 0,4 5-8 15,6-1-10 1,0 0-7-16,0 0 3 0,13-3-4 16,10-4-2-16,5-2 0 15,5-8-6-15,10-11-1 16,12-7-22-16,3-8-75 15,1-10-143-15,-4-16-381 16</inkml:trace>
  <inkml:trace contextRef="#ctx0" brushRef="#br0" timeOffset="22619.87">7653 6777 797 0,'0'0'0'16,"0"0"-67"-16,0 0 67 15,0 0 39-15,0 0 8 0,0 0 18 16,11 132 17 0,-7-93-33-16,-4 7-20 0,3 0-23 15,3-2-5-15,0-2 2 16,0-3-3-16,1-5-36 15,-1-5-129-15,-6-9-152 16</inkml:trace>
  <inkml:trace contextRef="#ctx0" brushRef="#br0" timeOffset="23316.81">7498 6171 818 0,'0'0'38'0,"0"0"6"15,0 0 8-15,0 0-38 16,0 0-4-16,0 0-7 15,158-162-3-15,-101 140 5 16,-8 13-4-16,-12 6 4 16,-10 3-5-16,-12 6-1 0,-8 22-4 15,-7 9 5-15,0 13 6 16,-7 6-3-16,-14 7-1 16,-6-4 3-16,2-2-5 15,4-7 0-15,6-11 0 16,8-10 3-16,4-12 0 15,3-7 2-15,0-5-1 16,16-5 6-16,17 0 4 16,12-5 21-16,10-12-20 15,0-5-5-15,6-2-10 16,-4 7 0-16,-8 2-4 16,-10 4-62-16,-17 1-178 0</inkml:trace>
  <inkml:trace contextRef="#ctx0" brushRef="#br0" timeOffset="23715.6">8827 6638 971 0,'0'0'65'16,"0"0"-65"-16,0 0 0 15,0 0 23-15,0 0-18 16,0 0 5-16,100-17 3 16,-45 8-8-16,3-1-4 15,-1 0 4-15,-6 0-5 16,-5 3-2-16,-7 0-9 0,-8 3-15 16,-4-1-54-16,-8 2-73 15,-7-4-70-15,-1 3-295 16</inkml:trace>
  <inkml:trace contextRef="#ctx0" brushRef="#br0" timeOffset="24846.64">9856 6357 126 0,'0'0'143'0,"0"0"-30"16,0 0 27-16,0 0-24 15,0 0-21-15,0 0-29 16,18-10 4-16,-6 4-22 16,9-4-15-16,12 0-14 15,7 0-4-15,5 3-11 16,1 0-4-16,-1 5 0 16,-8 0-2-16,-3 2 2 15,-11 0 0-15,-7 0 0 16,-7 11 0-16,-2 9 3 15,1 9 1-15,-8 10 8 0,0 8-5 16,0 0 2 0,-15 3 3-16,-3-4-7 0,-6 0-2 15,-10-4-1-15,-3-4 2 16,-8-6 1-16,-7-10-5 16,4-7 1-16,2-6 3 15,7-9-4-15,12 0 0 16,15 0 2-16,8-9 5 15,4-6 4-15,7-4-1 16,20 4-10-16,15 0-2 16,2 9-3-16,9 6 5 15,-1 0 4-15,-7 6 1 0,1 18 0 16,-4-4 0-16,-7 5-1 16,1-2-2-16,-3 0-4 15,0-2-14-15,1-9-123 16,-1-4-161-16</inkml:trace>
  <inkml:trace contextRef="#ctx0" brushRef="#br0" timeOffset="25420.71">10535 6347 524 0,'0'0'235'0,"0"0"-230"0,0 0 41 16,0 0 55-16,0 0-35 15,0 0-23-15,49-1-29 16,-10-2 23-16,3 1-15 15,-3 2-15-15,-1 0-5 16,-8 0-2-16,-5 14 0 16,-2 8-1-16,-10 7-5 15,-1 7 4-15,-7 5 2 16,-5 5 4-16,0 3-4 16,0-3-1-16,-8-3 1 15,-4 1-4-15,-7-8-11 16,-2-6-16-16,-6-11 5 15,-3-7 13-15,-4-5 4 0,0-7 7 16,4 0 2-16,3-10-5 16,12-12-21-16,15-4-84 15,0-11-117-15,33-4-376 16</inkml:trace>
  <inkml:trace contextRef="#ctx0" brushRef="#br0" timeOffset="25664.79">11031 6411 726 0,'0'0'8'0,"0"0"1"16,0 0 58 0,0 0-10-16,0 0 16 0,0 0-34 15,-120 128-2-15,108-83 12 16,2 3-12-16,9 2-6 15,1-4-13-15,0-4-13 16,11-2 9-16,11-8-13 16,8-6-2-16,6-8-49 15,4-15-160-15,4-3-302 16</inkml:trace>
  <inkml:trace contextRef="#ctx0" brushRef="#br0" timeOffset="26166.93">11188 6757 670 0,'0'0'215'0,"0"0"-213"15,0 0 31-15,0 0 15 16,0 0-32-16,0 0-5 15,54-3-4-15,-17-1-6 16,-4 3-1-16,1-1 0 16,-10 2-2-16,-6 0-1 15,-8 0 3-15,-5 5-1 16,-5 6-11-16,0 9 8 16,-9 2 4-16,-9 5 8 15,-1 2 8-15,-2 5-2 16,6-1-7-16,1-3-2 15,10 3 4-15,4-10-8 0,0 0 0 16,9-7 1 0,15-10-2-16,13-6-11 0,5 0-69 15,4-19-158-15,-1-8-421 16</inkml:trace>
  <inkml:trace contextRef="#ctx0" brushRef="#br0" timeOffset="26581.95">11285 6070 979 0,'0'0'7'0,"0"0"3"16,0 0 48-16,0 0-17 15,0 0-41-15,0 0 0 16,110-49 0-16,-68 45 0 16,-6 4 1-16,-9 0-2 15,-9 0 0-15,-8 19-10 16,-7 1 3-16,-3 11 2 15,0 7 4-15,-13 2 0 16,-5 3 2-16,0 1 2 0,0-1-2 16,5-5 1-16,6-4 4 15,7-7 5-15,0-8-5 16,29 0 3-16,13-11 7 16,16-6-15-16,5-2-22 15,-5-10-367-15</inkml:trace>
  <inkml:trace contextRef="#ctx0" brushRef="#br0" timeOffset="28581.95">1830 9380 765 0,'0'0'138'16,"0"0"-109"-16,0 0-22 15,0 0-5-15,0 0-2 16,0 0-9-16,0 0 9 16,101 106 19-16,-56-55-7 15,-3 9-3-15,1 6-8 16,-1 7 12-16,-6 6-10 15,-8-4 2-15,-7-4 1 0,-15-4-3 16,-6-6-2 0,-11-4 0-16,-26-5 7 0,-9-9-6 15,-11-4 7 1,-10-9-7-16,-6-12 3 0,-9-6-5 16,7-12-39-16,17-7-153 15,21-29-320-15</inkml:trace>
  <inkml:trace contextRef="#ctx0" brushRef="#br0" timeOffset="28838.7">1642 9511 960 0,'0'0'60'0,"0"0"-56"16,0 0-1-16,0 0 2 15,0 0-5-15,0 0-1 16,85-42 1-16,-15 18 0 16,15 1-4-16,0 0-92 15,-6 1-74-15,-9 8-181 16</inkml:trace>
  <inkml:trace contextRef="#ctx0" brushRef="#br0" timeOffset="29390.69">2534 9732 867 0,'0'0'148'0,"0"0"-148"16,0 0-8-16,0 0 8 15,0 0 0-15,0 0 0 16,-87 248 1-16,74-191 2 16,10 1 2-16,3-9 0 15,0-8-5-15,25-11-2 16,8-13-8-16,6-12-37 16,4-5 12-16,2-13 0 15,-6-16 12-15,-11-2 12 16,-13-7 9-16,-12 1 4 15,-3-2-1-15,-11 0 19 16,-14-3-11-16,-5 1-8 16,-1 3 9-16,1 3-1 0,11 12 9 15,7 6 21-15,7 13-4 16,5 1 3-16,0 3-29 16,0 0-9-16,5 20-2 15,16 13 2-15,7 11 14 16,2 9 13-16,3 5-23 15,-5 1-4-15,-1 1-3 16,1-2-1-16,-1-10-101 16,0-9-125-16</inkml:trace>
  <inkml:trace contextRef="#ctx0" brushRef="#br0" timeOffset="29675.9">3162 9673 956 0,'0'0'0'0,"0"0"-5"15,0 0 5-15,0 0 37 16,0 0-5-16,0 0 0 15,-75 271-4-15,65-199-5 0,10-2-2 16,0 0-6-16,13-5-3 16,17-6-8-16,18-9-4 15,13-13-20-15,12-18-138 16,6-19-179-16</inkml:trace>
  <inkml:trace contextRef="#ctx0" brushRef="#br0" timeOffset="29984.87">4009 8964 1092 0,'0'0'0'15,"0"0"-39"-15,0 0 38 16,0 0 0-16,0 0-5 16,0 0 6-16,-119 256 8 15,122-159 27-15,19 12-10 16,2 2 0-16,4 3-2 16,2-5-1-16,-2-5-16 15,2-10 0-15,3-12-6 16,3-7-8-16,6-17-84 15,-1-19-221-15</inkml:trace>
  <inkml:trace contextRef="#ctx0" brushRef="#br0" timeOffset="30523.12">4734 9349 1168 0,'0'0'0'15,"0"0"-20"-15,0 0 17 16,0 0 3-16,0 0-15 16,0 0 13-16,-52 115 2 0,52-64-2 15,3-5 1-15,21-7 1 16,1-10 5-16,11-10-5 15,7-14 0-15,2-5-1 16,4-10-11-16,-7-12-8 16,-8-6-9-16,-13-1 21 15,-9-3 8-15,-9 1 0 16,-3 2-5-16,0 10 0 16,-6 5-13-16,3 6 7 15,0 8 2-15,3 0-1 16,0 4-1-16,0 14-34 15,9 7 36-15,7 3 9 16,-2 3 10-16,5-1 24 0,-4 7 2 16,0-2-20-1,-3 2 5-15,6-1-17 0,-3 4 7 16,7 4-9-16,2 1-1 16,1-1-1-16,-2 1-21 15,-7-5-28-15,-7 4-19 16,-9-8 4-16,-6 0-13 15,-22-7 29-15,-5-9-9 16,-9-6 38-16,-1-7 10 16,4-7-8-16,9-12-184 15</inkml:trace>
  <inkml:trace contextRef="#ctx0" brushRef="#br0" timeOffset="30784.91">5656 9643 989 0,'0'0'0'16,"0"0"-16"-16,0 0 16 15,0 0 23-15,0 0-2 16,0 0 4-16,19 284-1 15,-5-238-16-15,2 1 2 16,-4-2-8-16,-2-1-2 0,-10-4-17 16,0-7-87-16,-10-8-144 15</inkml:trace>
  <inkml:trace contextRef="#ctx0" brushRef="#br0" timeOffset="31952.08">6518 10009 1057 0,'0'0'0'0,"0"0"-20"16,0 0 20-16,0 0 2 0,0 0 5 16,0 0-7-16,28 210 1 15,-47-168-1-15,-14-2-4 16,-9-3-54-16,-7-15-77 16,0-13-1-16,1-9-135 15</inkml:trace>
  <inkml:trace contextRef="#ctx0" brushRef="#br0" timeOffset="32585.91">6494 9096 890 0,'0'0'29'15,"0"0"-28"-15,0 0 7 16,0 0-2-16,0 0 15 0,0 0 7 15,19 139-13 1,1-81 6-16,5-1 1 16,5-5-18-16,3-10-2 0,3-12 4 15,7-13-6-15,2-13 0 16,10-4-19-16,-3-6-31 16,-7-21-25-16,-9-7 40 15,-11-12 32-15,-9 0 3 16,-11-7-1-16,-5 7 0 15,0 2-3-15,-18 8 4 16,3 10 21-16,2 12 7 16,5 6-1-16,5 6 13 15,3 2-39-15,0 2-1 16,0 17-29-16,5 13 29 16,8 12 25-16,-1 9 11 0,0 9-5 15,3-1-10-15,-3 1-12 16,4-3-1-16,-2 1-5 15,5 3-1-15,0 0-2 16,1 2 0-16,-4-2 1 16,-1-6-2-16,-3-7-9 15,-9-11-21-15,-3-3 7 16,0-10-3-16,-13-9 1 16,-10-4 11-16,-11-9-32 15,0-4-66-15,-2-14-384 16</inkml:trace>
  <inkml:trace contextRef="#ctx0" brushRef="#br0" timeOffset="32907.01">7386 9564 855 0,'0'0'10'15,"0"0"-10"-15,0 0 0 16,0 0 2-16,0 0 4 16,0 0 0-16,88 7-5 15,-76 6-1-15,-6 7 0 16,-6 7 12-16,0 2 21 16,0 8 16-16,-10 2-17 15,-4 1 1-15,5-3-6 0,3-6-1 16,6 0-6-16,0-6-8 15,15-3-8-15,12-10 5 16,15-5-9-16,10-7-4 16,6-2-77-16,0-18-148 15,-10-7-255-15</inkml:trace>
  <inkml:trace contextRef="#ctx0" brushRef="#br0" timeOffset="33470.75">7383 8847 922 0,'0'0'6'0,"0"0"1"16,0 0 8-16,0 0-14 16,0 0-1-16,0 0 2 15,291-112 3-15,-215 99-3 16,0 6 23-16,-9 4-4 16,-10 3-18-16,-12 0-3 0,-10 10 0 15,-12 7-1-15,-7 2-6 16,-2 8 4-16,-4 6-1 15,-7 10 4-15,0 10 1 16,-3 5-1-16,0 9 5 16,0 3 4-16,0 11-4 15,0 2 4-15,3-3 5 16,0-5 12-16,3 0-22 16,0-4 8-16,6-5 9 15,3 3-21-15,4-6 11 16,5-7-7-16,1-3-1 15,-2-3-2-15,-1-4 2 0,-1-4-1 16,-6-4-1 0,-2-6-1-16,-8-3 4 0,-5-1-2 15,0-9 18-15,-12 1-8 16,-9-7 12-16,-9 1-19 16,-10-2-5-16,-2-1-10 15,-10-6-69-15,-2-5-79 16,2 0-161-16</inkml:trace>
  <inkml:trace contextRef="#ctx0" brushRef="#br0" timeOffset="33833.14">8845 9408 448 0,'0'0'676'0,"0"0"-648"16,0 0-22-16,0 0 10 16,0 0-13-1,0 0 2-15,107 0-2 0,-56 0-3 16,-3 0-9-16,1 0-16 16,-4 3-47-16,-6 5-85 15,-4 1-192-15</inkml:trace>
  <inkml:trace contextRef="#ctx0" brushRef="#br0" timeOffset="34014.44">8875 9818 1061 0,'0'0'134'15,"0"0"-133"-15,0 0-1 16,0 0 11-16,0 0-2 15,0 0-9-15,179 33-18 16,-115-42-157-16,-3-11-742 16</inkml:trace>
  <inkml:trace contextRef="#ctx0" brushRef="#br0" timeOffset="50318.81">10502 7800 595 0,'3'-4'26'0,"0"1"13"0,0 0 31 16,-3 3-7-16,0 0 6 15,0 0-9-15,0 0-15 16,0 0-17-16,0 0-9 15,0 0 4-15,0 0-7 16,0 0-2-16,-9 0-3 16,-18 0 4-16,-10 0-14 15,-16 0 0-15,-3 0 0 16,-5 0-1-16,-3 5 2 16,1-1-2-16,5 1 0 15,3 1 1-15,7-2 0 0,12 1 3 16,12-4 2-1,8 3 3-15,10-4-7 0,3 3-2 16,3 0-1-16,-3 6 0 16,0 5 1-16,-3 7 1 15,2 2 3-15,-1 5 0 16,5 3 0-16,0 5 0 16,0 7 3-16,0 7 0 15,0 1-6-15,0 3-1 16,0 2 1-16,1-3 0 15,7-3 0-15,1 3 1 16,0-4-2-16,4 4 5 16,-2 0-5-16,1 0 0 15,-2 0 9-15,-4-4-9 0,0 4 2 16,0-4-1-16,-2 3 0 16,4-1 0-16,-8 1 0 15,3 1-1-15,-3 0 0 16,3 0 11-16,-3 3 18 15,0-3-13-15,0 0-15 16,0-4 5-16,0-3-5 16,0-3 0-16,3-2 3 15,3 2-3-15,0-1 4 16,1 1-5-16,-4 3-4 16,0 1 4-16,-2-1 2 15,-1 0-1-15,0-3 0 16,0 0 0-16,0-1 5 0,0-4-3 15,-1 0-3-15,1-1 0 16,0 4 3-16,0 1-3 16,0 1-1-1,3 3 1-15,2 0 1 0,-2 1 1 16,0-2-1-16,-3 2 2 16,0-4-3-16,0-2 2 15,0-2-1-15,0-7 0 16,0 3-1-16,0-4 2 15,0 2-1-15,0 4 2 16,0-1-2-16,0 4-1 16,0 6 0-16,0-3-2 15,0 1 2-15,0 1 3 0,0-2-2 16,-6-3 2-16,1-1-2 16,2-3 1-16,0-2 2 15,0 2-2-15,-1 0-1 16,4 1 0-16,0 2 2 15,0 4-3-15,0 0 3 16,0 0-2-16,0 2 3 16,0-1 2-16,0-1-5 15,-3 0 10-15,0-4-5 16,3-5-3-16,0-5-1 16,0-4-2-16,0 0 0 15,0 1 0-15,0 1 0 0,0 6 2 16,0 3-1-1,0 4 1-15,0 3-1 0,-3 0 1 16,-3-4 0 0,0-6-2-16,3-6 3 0,0-8-3 15,-2-6 0-15,4-1 0 16,1-3 0-16,0 4 0 16,0 4 0-16,0 2 1 15,0-2 0-15,-2 0-1 16,2-5 0-16,0-5 2 15,0-3-1-15,0-4-1 16,0 0 1-16,0 0 1 16,8 0 6-16,7 0 1 15,4 0-5-15,4 0 7 0,2-1-4 16,-1-2-2-16,2 1 0 16,9-6-4-16,1-1-1 15,10-5 4-15,2 4-4 16,-2 1-2-16,-4-2 2 15,-12 8 0-15,-11 0 0 16,-13 3 0-16,-3 0 0 16,-3 0-5-16,0 0 1 15,0 0 2-15,0 0-13 16,0-3-20-16,-6-5-54 16,0-9-77-16,0-15-476 15</inkml:trace>
  <inkml:trace contextRef="#ctx0" brushRef="#br0" timeOffset="51698.03">10508 8274 691 0,'0'0'47'15,"0"0"-1"-15,0 0 59 16,0 0-17-16,0-2-47 16,0 0-1-16,0-2-14 15,0 1-4-15,13-3-17 16,10-2 3-16,7-1 7 16,8 2-5-16,7 3-3 15,2 1 2-15,1 3-9 0,-6 0 0 16,-6 14 0-16,-6 11 0 15,-12 9-6-15,-7 9 6 16,-4 13 2-16,-7 11-2 16,0 5 1-16,-11 3 3 15,-5-5-4-15,1-8 0 16,-6-7-1-16,5-16-2 16,-6-5-1-16,-1-12 2 15,-4-5 4-15,-1-11 5 16,-8-6 2-16,0 0 30 15,3-14-5-15,5-9-18 0,4-7-13 16,8-4 0-16,10-4-3 16,6 1-1-16,0 3-6 15,16 5-18-15,7 3-7 16,2 13-10-16,-1 0-42 16,1 0-206-16,-4 6-224 15</inkml:trace>
  <inkml:trace contextRef="#ctx0" brushRef="#br0" timeOffset="52381.46">11227 8322 1007 0,'0'0'8'15,"0"0"-6"-15,0 0 4 16,0 0-6-16,0 0 0 0,0 0 11 15,-9 98 0 1,4-53 15-16,5 1-1 0,0-1-12 16,8-8-8-1,13-4-1-15,12-10 0 0,10-11 3 16,5-10-6-16,7-2-1 16,0-14-6-16,-6-12-5 15,-13-5 3-15,-9-4 3 16,-18 2 4-16,-9 3 0 15,0 3-5-15,-13 4 1 16,-7 7 2-16,4 7 2 16,2 4 0-16,8 2-1 15,3 3-1-15,3 0-3 16,0 9-14-16,0 12 17 16,3 6 3-16,6 2 13 0,9 7 6 15,-3-2-1-15,6 2-2 16,-3 0-6-16,2-2-5 15,0 0-4 1,-2 0 1-16,3 3-1 0,-2 3 4 16,-9-1-5-16,-5 5-6 15,-5-1 3-15,-9-1-6 16,-16-6 0-16,-14-2 9 16,-4-11-1-16,-5-10 4 15,-1-4-3-15,1-9 13 16,5 0-7-16,7-16-6 15,17-13-5-15,19-12-62 0,3-10-206 16,34-2-348-16</inkml:trace>
  <inkml:trace contextRef="#ctx0" brushRef="#br0" timeOffset="53055.67">12049 8576 37 0,'0'0'839'0,"0"0"-816"15,0 0 7-15,0 0 55 0,0 0-41 16,0 0 0-16,-4 10-18 15,4-10-3-15,0 3-2 16,0-2-2-16,0-1-2 16,0 2-6-16,0-1 0 15,0-1 0-15,0 0-1 16,0 0-4-16,0 0 3 16,0 0-9-16,-1 0 6 15,1 0 0-15,0 0-3 16,0 0 2-16,0 0-2 15,0 0 0-15,0 0-2 16,0 0 0-16,0 0 1 0,0 0-2 16,0 0 0-16,0 0 1 15,-2 0-1-15,2 0 1 16,0 0 0-16,0 0 0 16,0 0 1-16,0 0 0 15,0 0 0-15,0 0 2 16,0 0-1-16,0 0-3 15,0 0 0-15,0 0 3 16,0 0-3-16,0 0 0 16,0 0-2-16,0 0 1 15,0 0 1-15,0 0 3 16,0 0 3-16,0 0-2 16,0 0 3-16,0 0-6 0,0 0 4 15,0 0-5-15,0 8 0 16,0 3-9-16,0 9 2 15,0 8 7-15,7 8 3 16,2 0 0-16,7 3-2 16,-4 1-1-16,3-4-2 15,-6-2-23-15,-6-1-48 16,-3 0-73-16,-21-8-340 16</inkml:trace>
  <inkml:trace contextRef="#ctx0" brushRef="#br0" timeOffset="53632.78">10382 9537 560 0,'0'0'55'0,"0"0"-1"16,0 0 30-16,0 0-18 15,0 0-16-15,0 0 7 16,-26 7-18-16,42-7-11 0,17 0-4 15,22 0 19 1,23 0-20-16,19-4 4 0,19-8-5 16,11-1-17-16,7-7 0 15,5-3-4-15,7-2 2 16,0-3-2-16,2 1 12 16,-9 0-13-16,-9 1 3 15,-10 4 1-15,-20 2-2 16,-21 2 0-16,-25 5-2 15,-24 7-20-15,-17 3-56 16,-13 0-207-16,-19 1-283 16</inkml:trace>
  <inkml:trace contextRef="#ctx0" brushRef="#br0" timeOffset="54503.93">10480 9844 783 0,'0'0'14'0,"0"0"12"16,0 0 28-16,0 0-14 15,0 0-10-15,0 0 14 16,84-31 1-16,-58 31-11 0,4 0-11 16,4 0-7-16,5 0-3 15,10 2-6-15,-1 8-2 16,-2 9-5-16,-4 9-1 16,-5 7 0-16,-16 8 0 15,-9 7-4-15,-12 6 5 16,-7 0 0-16,-23-3 2 15,-3 0-1-15,-3-10-1 16,-1-3 0-16,-5-5-2 16,-4-8 4-16,-3-7 0 15,1-14-1-15,5-6 11 16,7 0 12-16,9-9-7 16,12-11-3-16,6-4-6 0,9-2-8 15,0-3-6 1,18 5-21-16,18-1-15 0,13 5-2 15,3 3-15-15,2 3-77 16,-8 1-202-16</inkml:trace>
  <inkml:trace contextRef="#ctx0" brushRef="#br0" timeOffset="55005.75">11269 9878 826 0,'0'0'63'0,"0"0"-47"16,0 0 8-16,0 0-12 15,0 0 4 1,0 0-1-16,77-20 6 0,-50 20-3 15,-2 0-3-15,4 6-7 16,5 13-2-16,-3 3-1 16,2 4-3-16,-6 7-2 15,-3 3 0-15,-9 4-2 16,-6-1 2-16,-9-3 0 16,0 0 0-16,-12-5-4 15,-15-6-21-15,-6 0 1 16,-9-6 10-16,0-9-22 15,4-6-6-15,5-4-6 16,9-11-55-16,18-12-229 0</inkml:trace>
  <inkml:trace contextRef="#ctx0" brushRef="#br0" timeOffset="55266.75">11746 9861 890 0,'0'0'32'0,"0"0"-20"16,0 0 46-16,0 0-33 15,0 0 9-15,0 0-4 16,-82 116 6-16,57-73-14 16,5 1-4-16,1-2 11 0,10 1-10 15,6-2-10-15,3-2-2 16,0-7-4-16,25-2-3 15,8-7-11-15,15-11-56 16,13-10-34-16,9-2-109 16,0-14-179-16</inkml:trace>
  <inkml:trace contextRef="#ctx0" brushRef="#br0" timeOffset="55494.58">12104 9997 887 0,'0'0'52'0,"0"0"-52"16,0 0 19-16,0 0 15 15,0 0 6-15,0 0 6 16,-46 118-7-16,43-79-17 16,3 2-8-16,0 3-7 15,3 2-6-15,10-1 1 16,-1 5-2-16,-5-5-48 15,-4-6-94-15,-3-11-313 16</inkml:trace>
  <inkml:trace contextRef="#ctx0" brushRef="#br0" timeOffset="56696.64">14075 8018 899 0,'0'-3'32'16,"0"0"-31"-16,7 3 2 16,15-1 4-16,11 1-2 15,9 0 15-15,7 0-3 16,2 9-13-16,4 8 4 15,-3 7-8-15,-6 10 0 16,-4 9 0-16,-9 6-6 16,-10 7 6-16,-10 9 0 15,-10 8 7-15,-3 2-7 16,-11 2 3-16,-14-4-3 16,-8-3 4-16,-3-17-3 15,2-8 1-15,4-14 0 16,3-10-2-16,2-9 5 0,-4-8 21 15,3-4 17 1,-1-4-2-16,5-16-15 0,5-10-14 16,11 0-7-16,3-2 2 15,3-1-7-15,3 1-10 16,17 3-25-16,2 7-26 16,5 4-38-16,5 2-188 15</inkml:trace>
  <inkml:trace contextRef="#ctx0" brushRef="#br0" timeOffset="57447.08">14877 8111 609 0,'0'0'208'0,"0"0"-200"0,0 0-7 15,0 0 66-15,0 0-8 16,0 0-33-16,-21-10-10 16,13 30-12-16,1 10 3 15,-6 12 5-15,10 5-2 16,3 4 4-16,0 0-7 16,13-3-2-16,10-7-3 15,9-4 1-15,7-11-3 16,3-13-1-16,4-6 1 15,-4-7-6-15,-6-3-3 16,-7-21 9-16,-3-6 3 16,-10-5 12-16,-9-5-11 15,-4 0-1-15,-3 1-4 0,0 2 2 16,-6 6 4-16,-5 9 2 16,5 6 0-16,3 12 5 15,3 4-2-15,0 0-10 16,0 0-7-16,0 17-4 15,0 9 9-15,0 14 2 16,0-1 1-16,13 7 0 16,-4 1 2-16,5 1 0 15,-1-4-5-15,2 1 4 16,3-4-2-16,-3 2 1 0,2-1 1 16,-1-1-1-1,-3-2-1-15,-7 1 0 16,-3-3-1-16,-3 1-4 0,-9-3-5 15,-21-3 6 1,-6-1 4-16,-9-9 1 0,4-5-1 16,-8-8 0-16,4-2 7 15,2-7 1-15,4 0 2 16,9-19-4-16,8-11-6 16,14-8-79-16,8-8-194 15</inkml:trace>
  <inkml:trace contextRef="#ctx0" brushRef="#br0" timeOffset="57875.67">15627 8671 610 0,'0'0'307'0,"0"0"-303"15,0 0 0-15,0 0 10 16,0 0-14-16,0 0 23 16,0 90 18-16,9-43-11 15,6 5-12-15,-3 1 2 16,0-5-13-16,-9-2-5 15,-3-5-4-15,0-10-76 16,-12-4-233-16</inkml:trace>
  <inkml:trace contextRef="#ctx0" brushRef="#br0" timeOffset="58360.55">13961 9409 317 0,'0'0'221'0,"0"0"-201"15,0 0 37-15,0 0 6 16,0 0-17-16,0 0 7 16,-88 16 6-16,82-15 21 15,6 1-36-15,0-2-19 16,12 0-21-16,31 3-1 15,32-3 56-15,25 0-12 0,34 0-30 16,15 0-16 0,9 0 7-16,8 0-8 0,-2-3-2 15,-3-3 2-15,-14 6 5 16,-15 0-5-16,-20 0 1 16,-21 0 3-16,-21-3-4 15,-24 3 1-15,-22 0-5 16,-18 0-15-16,-6 0-157 15,-33 0-229-15</inkml:trace>
  <inkml:trace contextRef="#ctx0" brushRef="#br0" timeOffset="58848.63">14185 9697 815 0,'0'0'99'16,"0"0"-99"-16,0 0 0 15,0 0 25-15,0 0 9 16,0 0 9-16,55 2 1 15,-22 1-15-15,10 7-8 16,-1 10-7-16,-2 3-5 16,-3 5-4-16,-8 4-5 15,-10 8-4-15,-4 2 2 0,-6 2 1 16,-9 4-3-16,0-1-6 16,0-4-15-16,-14 1 3 15,-5-6 4-15,-13-6 14 16,-7-10 2-16,-6-2 2 15,-6-11 4-15,-2-4 6 16,3-5 1-16,4-5 4 16,10-15-1-16,11-6-4 15,13 1-2-15,12-2-4 16,3 4-4-16,19 6-5 16,14 0-2-16,6 7-3 15,7 0-9-15,0 6-3 0,-1 1-80 16,-2-2-159-16</inkml:trace>
  <inkml:trace contextRef="#ctx0" brushRef="#br0" timeOffset="59249.56">14865 9818 603 0,'0'0'268'16,"0"0"-258"-16,0 0-1 16,0 0 28-16,0 0-25 15,0 0 17-15,67 17 5 16,-37 2-24-16,-5 1 4 15,-2 0-2-15,-3 3-5 16,0 1-7-16,-8 3 5 16,-3-1-3-16,-2 0 3 15,-7 1-5-15,0 1-2 16,-2-2 2-16,-15-1-2 16,-12-5 2-16,-4-5-5 15,-2-3 3-15,-4-9 1 0,-1-3-16 16,10 0-33-1,12-20-59-15,15-7-67 0,3-7-476 16</inkml:trace>
  <inkml:trace contextRef="#ctx0" brushRef="#br0" timeOffset="59480.95">15273 9864 776 0,'0'0'136'15,"0"0"-132"-15,0 0 6 16,0 0 33-16,0 0 5 0,0 0-4 16,-172 106-9-1,133-67-9-15,6-1-4 0,4 1-5 16,13 1-3-16,9-4-8 16,7-3-3-16,7-4-3 15,23-2-9-15,12-10-53 16,13-14-61-16,0-3-186 15</inkml:trace>
  <inkml:trace contextRef="#ctx0" brushRef="#br0" timeOffset="59809.66">15415 10023 695 0,'0'0'336'0,"0"0"-336"15,0 0 3-15,0 0 1 16,0 0 6-16,0 0 12 16,85 0-6-16,-59 0-12 15,-3 0-2-15,-3 10 0 16,-8 0 0-16,-6 3 3 16,-6 3 6-16,0 7 6 15,-2 4 2-15,-17 5-6 16,-4-1 3-16,0 2-7 15,1 0-6-15,8-3-1 16,5-1-1-16,9-9 1 16,0-3 3-16,29-9 2 0,16-8-7 15,23 0-8 1,20-5-70-16,3-7-40 0,0 0-56 16</inkml:trace>
  <inkml:trace contextRef="#ctx0" brushRef="#br0" timeOffset="60988.07">10706 11358 612 0,'-3'-3'156'0,"3"-1"-125"15,0 4 66-15,0-4-27 0,0-2-34 16,8-5-15-16,17-1-7 15,8-8-11-15,9 1 1 16,4 5 0-16,2 4-1 16,1 4-2-16,-4 6 1 15,-2 0 2-15,-8 20-4 16,-3 9-1-16,-8 10-2 16,-6 9 2-16,-4 14 1 15,-1 10 0-15,-10 1 1 16,-3-1 2-16,0-11-3 15,-3-9 0-15,-14-6-3 16,-8-14 1-16,-2-1 2 0,-8-14 3 16,0-4 8-1,2-11 8-15,-1-2 8 0,10-2 1 16,6-18 2 0,9-4-10-16,9-2-20 0,0-3-7 15,15-3-22-15,12 1-20 16,6 2-20-16,1 2-155 15,-1 2-302-15</inkml:trace>
  <inkml:trace contextRef="#ctx0" brushRef="#br0" timeOffset="61602.64">11558 11260 885 0,'0'0'18'16,"0"0"-18"-16,0 0 29 15,0 0-19-15,0 0-1 0,0 0-7 16,-73 87 6 0,73-46 3-16,0-2-1 0,15-5-7 15,7-9 2 1,4-5 0-16,9-12-3 0,4-8 10 16,-3 0-12-16,0-14-1 15,-10-10-9-15,-3-1 8 16,-11 1 2-16,-9 4 0 15,-3 3 0-15,0 2 0 16,-3 4 5-16,-9 1-2 16,6 0-3-16,3 7 0 15,3 0 0-15,0 3 8 16,0 0-4-16,0 0-4 16,9 6-14-16,9 11 14 15,6 2 7-15,-1 8 0 0,3 2-7 16,-4 8 7-16,1 7-4 15,-1-3-1-15,-1-1 2 16,-6-3-6-16,-5 1 3 16,-3-3-2-16,-3 1-2 15,-4-3-7-15,0-6-22 16,-24-1-11-16,-6-3 20 16,-7-7 10-16,-9-5-11 15,7-11 1-15,6 0 5 16,18-17-68-16,15-16-184 15</inkml:trace>
  <inkml:trace contextRef="#ctx0" brushRef="#br0" timeOffset="61842.92">12174 11383 895 0,'0'0'94'0,"0"0"-94"16,0 0 0-16,0 0 27 16,0 0 23-16,0 0-5 15,18 196-5-15,-12-146-22 16,0 0-8-16,0-4-5 16,0 0-5-16,-2-6-1 15,-4 2-40-15,0-6-130 16,0-6-392-16</inkml:trace>
  <inkml:trace contextRef="#ctx0" brushRef="#br0" timeOffset="62282.95">10854 12339 965 0,'0'0'41'16,"0"0"-33"-16,0 0 33 15,0 0-33-15,0 0-8 16,0 0 18-16,128 0 12 16,-47-4-7-16,20-9-8 15,17-4-10-15,9 1 2 16,-1-1-7-16,-3 5 2 15,-16-1-2-15,-15 3-9 0,-12 0 6 16,-19 1-9-16,-10 4-12 16,-16 1-99-16,-12 4-167 15,-17-3-412-15</inkml:trace>
  <inkml:trace contextRef="#ctx0" brushRef="#br0" timeOffset="62802.33">11042 12676 801 0,'0'0'85'15,"0"0"-65"-15,0 0 46 16,0 0-18-16,0 0-14 16,0 0 2-16,164-8-7 0,-121 8-13 15,-7 15-7 1,0 4-9-16,-7 11-7 0,0 6 7 15,-5 3 0-15,-6 8-1 16,-5 2-1-16,-6 7 3 16,-7 1-2-1,0-1 1-15,-4-3-17 0,-18-10 9 16,-5-7 4-16,-1-13 4 16,-2-7 1-16,-3-8 2 15,2-8 5-15,-2 0-1 16,3-14-2-16,5-10-3 15,8-1 2-15,4-4-4 16,13 2-3-16,0-1-9 16,10 8-7-16,16 4 1 0,3 1-10 15,10 1-66 1,3-2-151-16,0 5-393 0</inkml:trace>
  <inkml:trace contextRef="#ctx0" brushRef="#br0" timeOffset="63191.12">11810 12726 787 0,'0'0'201'0,"0"0"-195"16,0 0 42-16,0 0-24 16,0 0-22-16,0 0-4 15,27-4 4-15,3 11 11 16,5 7 4-16,0 1-11 16,-5 2 2-16,-4 5-6 15,-3 2 6-15,-5 2-6 16,-3 5 0-16,-6-1-2 15,-6 4-2-15,-3-3-6 16,0 2-26-16,-9-3 3 16,-18-4 6-16,-9-6 5 15,-6-4 5-15,-4-6-15 0,5-10-33 16,6 0-16-16,11-16-20 16,18-14-233-16</inkml:trace>
  <inkml:trace contextRef="#ctx0" brushRef="#br0" timeOffset="63452.53">12210 12693 895 0,'0'0'30'0,"0"0"-21"16,0 0 52-16,0 0-26 0,0 0-8 15,0 0 12-15,-197 178-2 16,173-141-10-16,12 5-6 16,2 0-7-16,10-3-3 15,0-2-7-15,19-4-2 16,11-5-2-16,9-9-38 16,7-13-32-16,-1-6-64 15,-2-6-256-15</inkml:trace>
  <inkml:trace contextRef="#ctx0" brushRef="#br0" timeOffset="64656.08">12356 12933 759 0,'0'0'42'0,"0"0"-23"16,0 0 47-16,0 0-30 15,0 0 0-15,0 0-5 0,3 3-16 16,15-2-2-16,3 1 11 16,3 1-12-16,1-1-6 15,2 4-4-15,-5 0-2 16,-5 4 0-16,-4 7 0 16,-4 2-2-16,-9 5-4 15,0 5 6-15,-3 0-1 16,-16 5 1-16,-1 2 11 15,-2-6 8-15,1-1 2 16,9-8-14-16,2-4 5 16,10-11-5-16,0 0 1 15,4-6-1-15,17 0 6 0,9 0 3 16,0-3 1-16,-2-3-8 16,-7-5-4-16,-6 2 2 15,-2 5 3-15,-9 0-6 16,-1 1 1-16,-1 1-2 15,-2-1-3-15,1 3-3 16,3-1-6-16,-4-3 0 16,0 1 9-16,0 3 1 15,3 0-1-15,-3 0-4 16,0 0-3-16,0 0-1 16,0 0 3-16,0 0 5 15,0 0 0-15,0 0 0 16,0 0 3-16,0 0 0 0,0 0 5 15,0 0-4-15,0 0 0 16,0 0 1-16,0 0 3 16,0 0-4-16,0 0 5 15,0 0-9-15,0 0 2 16,0 0 1-16,0 0-2 16,0 0 1-16,0 0 2 15,0 0-3-15,0 0 1 16,0 0 1-16,0 0-1 15,0 0 2-15,0 0-3 16,0 0 0-16,0-2 0 16,0 2 2-16,0 0-2 0,0 0-1 15,0 0 1-15,0 0 0 16,0 0 1-16,0 0 3 16,0 0-5-16,0 0 1 15,0 0 2-15,0 0 1 16,0 0 1-16,0 0-3 15,0 0 0-15,0 0-2 16,0 0 0-16,0 0 2 16,0 0-2-16,0 0-1 15,0 0 1-15,0 0 2 16,0 0 5-16,0 0-7 16,0 0 4-16,0 0 3 15,0 0-6-15,0 0-1 0,0 0-2 16,0 0 2-1,0 0 0-15,0 0 0 0,0 0-2 16,0 0 2-16,0 0 2 16,0 0-2-16,0 0 0 15,0 0 0-15,0 0 0 16,0 0 0-16,0 0 1 16,0 0-1-16,0 0 2 15,0 0-3-15,0 0 1 16,0 0-2-16,0-1-7 15,3-2 7-15,7-3-5 16,2-1 2-16,1 3-23 0,-2-4-64 16,-8-3-52-1,-3-3-539-15</inkml:trace>
  <inkml:trace contextRef="#ctx0" brushRef="#br0" timeOffset="66248.7">12022 11443 111 0,'-3'0'331'0,"3"-4"-285"16,0-1 42-16,6 1-51 16,7-4-28-16,-2 3 42 15,4 1-9-15,1 1 4 16,-9 0-5-16,4 3-11 15,-8 0-23-15,3 0-5 0,0 6-1 16,3 6 5 0,4-1-1-16,1 6 0 0,5 1 2 15,-3-3-1-15,4 5 1 16,-1 0-5-16,-5 4-2 16,-5 5-3-16,-5 4-3 15,-4 6 3-15,-7 0 3 16,-13 5 1-16,-5-7 0 15,-2-4 2-15,5-4 0 16,-2-2-1-16,6-8 1 16,0-9 1-16,6 1 1 15,6-11 4-15,3 3 2 16,3-3 9-16,0 0 5 16,0 0 3-16,0 0 5 0,0 0-1 15,0 0 0-15,0 0-11 16,3-5-6-16,6-4-7 15,0 0-2-15,9 1-6 16,0 5 9-16,3 3-4 16,4 0-5-16,8 0 3 15,0 14 0-15,-1 6 1 16,3 2 0-16,-2 0-2 16,-4 0 1-16,0-2-2 15,-5-4 1-15,-2 1-2 16,-7-8-2-16,0 1-1 0,-3-3-32 15,-6-1-76 1,-6-6-201-16</inkml:trace>
  <inkml:trace contextRef="#ctx0" brushRef="#br0" timeOffset="67644.7">12523 13041 588 0,'0'0'53'0,"0"0"9"16,0 0-2-16,0 0-24 0,0 0-24 16,0 0 1-1,-4 43 23-15,4-23-5 0,4 8-17 16,2 2 3-16,-3 6 7 15,0 3-9-15,-3 7 5 16,0-3-18-16,0 3 4 16,3-10-2-16,3-9-4 15,0-7 9-15,3-11-7 16,-3-4 9-16,0-5-9 16,0 0 4-16,4-7 8 15,-7-17 1-15,-2-9-9 16,-1-9-6-16,0-5-1 0,-14-9-9 15,-4-3-14 1,-3 0-9-16,2 9-23 16,3 9 56-16,6 13 3 15,3 8 38-15,4 10 0 0,3 6-3 16,-3 4-14-16,3 0-13 16,0 0-10-16,0 0-1 15,0 0-8-15,0 17-4 16,0 10 9-16,0 12 3 15,0 1 3-15,9 7 3 16,2 2 1-16,2-3-1 16,-3-6-5-16,2-5 0 15,-6-6 0-15,0-8 3 16,-3-8-3-16,-2-6-1 16,-1-6 0-16,0-1 0 0,0 0 12 15,0-14 3 1,-10-17-11-16,-8-8 0 0,-5-9 0 15,0-16-4-15,-4-6-5 16,-1-2-9-16,1 10-8 16,9 9 10-16,3 19 7 15,12 12 4-15,-3 11 1 16,6 9 6-16,0 2 2 16,0 0-8-16,0 0-4 15,0 13-8-15,0 9 9 16,6 15 3-16,12 6 0 15,0 7 2-15,9 5 1 0,-2 1-2 16,-1-2-1-16,-2-8 2 16,-5-13-2-16,-8-13 0 15,-2-11 0-15,-4-6-2 16,-3-3 2-16,0 0 3 16,0-10 11-16,-6-12-10 15,-12-11-4-15,-1-4 1 16,-2-9-1-16,-3 0 0 15,5 5-4-15,3 10-8 16,8 14 12-16,5 7 1 16,3 7 5-16,0 3 0 15,0 0-6-15,0 0-6 16,0 0-6-16,11 16 12 0,11 3 0 16,0 7 4-1,5 5-2-15,-5 2 0 0,-2 0 1 16,-1-4-3-16,-3-5 0 15,1-4 0-15,-8-6-3 16,1-9-13-16,-4-1-107 16,-5-4-221-16</inkml:trace>
  <inkml:trace contextRef="#ctx0" brushRef="#br0" timeOffset="68700.89">14340 11005 694 0,'0'0'68'16,"0"0"7"-16,0 0 8 15,0 0-27-15,0 0-23 16,0 0-10-16,40-4-17 0,2 4 6 15,13 20 7 1,4 6-17-16,6 7-1 0,-7 9 2 16,-6 8-1-16,-10 4-4 15,-15 2 1-15,-18 6 1 16,-9 1 0-16,-19 3 0 16,-14 0 1-16,-9-10 2 15,-3-3-2-15,2-13-1 16,-2-10 0-16,2-8 3 15,4-8 12-15,3-14-8 16,2 0 3-16,4 0 8 16,4-19 1-16,12-8-9 15,5-8-7-15,9-6-3 16,0-2-9-16,19-6-33 16,18 9-34-16,8 3-107 15,6 4-146-15</inkml:trace>
  <inkml:trace contextRef="#ctx0" brushRef="#br0" timeOffset="69262.93">15202 11110 972 0,'0'0'13'16,"0"0"-12"-16,0 0 1 0,0 0 7 15,0 0 5-15,0 0 2 16,-222 167 9-16,210-123-8 16,12-4-4-16,0-1-6 15,28-9 2-15,18-6-9 16,10-15-1-16,5-9 0 15,4-7-16-15,-9-15-19 16,-7-7 24-16,-17-5 12 16,-9-2 2-16,-11-1-1 15,-12 4-1-15,0 0-5 16,-15 10 5-16,-6 4 1 16,-1 9 14-16,5 6-13 15,2 4-2-15,8 0-2 0,1 16-3 16,3 7 1-16,3 11 4 15,0 4 4-15,6 3-2 16,7 2 16-16,7 3-10 16,2 4-2-16,-4 0 5 15,3-2-6-15,-4-1 2 16,-1 0-7-16,-7-1 1 16,-6 3-2-16,-3 1 1 15,0-4-3-15,-6 4-7 16,-16-8-2-16,-4-5 5 0,-4-11 2 15,-9-9-11 1,7-11-28-16,5-6-66 0,9-14-123 16</inkml:trace>
  <inkml:trace contextRef="#ctx0" brushRef="#br0" timeOffset="69622.92">15614 11592 995 0,'0'0'0'0,"0"0"2"16,0 0-2-16,0 0 10 16,0 0 4-16,0 0 4 0,140 26 2 15,-125-9-6-15,-2 3-10 16,-2 1 9-16,-5 4 16 15,-6-1-6-15,0 5-11 16,0 2-4-16,-6 1 0 16,-10 4-3-16,5 0 3 15,-1-6-1-15,6-2 2 16,6-6 1-16,0-2-5 16,6-8-5-16,25-8 5 15,20-4-3-15,10 0-2 16,20-14-52-16,10-1-17 15,3 1 48-15,-13-1-50 0,-22 1-227 16</inkml:trace>
  <inkml:trace contextRef="#ctx0" brushRef="#br0" timeOffset="70080.86">14337 12325 707 0,'0'0'57'0,"0"0"-47"16,0 0 55-16,0 0-6 15,0 0-5-15,0 0-3 16,-3 1-4-16,3-1-13 16,10 0-13-16,26 0-8 15,26 0 22-15,31 0 6 16,31-10-21-16,17-4-18 15,13 5 1-15,6-5 1 16,-4 7-4-16,-6 1 2 0,-16 2 2 16,-19 4-2-1,-24-2-2-15,-27-1-2 0,-24 1 2 16,-20-1-2-16,-17 1-4 16,-3 2-76-16,-3-4-67 15,-24-2-441-15</inkml:trace>
  <inkml:trace contextRef="#ctx0" brushRef="#br0" timeOffset="70747.37">14538 12752 733 0,'0'0'24'16,"0"0"-14"-16,0 0 85 15,0 0-11-15,0 0-28 16,0 0-1-16,8-17-15 15,14 14-24-15,8 0 7 16,6 3-8-16,4 0-5 16,6 9 8-16,-3 11-16 15,0 4-2-15,-5 2 1 0,-8 10-2 16,-10 3 3 0,-6 8-3-16,-6 6 2 0,-8-3-1 15,0 6 1-15,0-11-2 16,-11 0 0-16,-8-7 0 15,-6-8 1-15,-4-4 1 16,-8-6 0-16,-1-9 6 16,2-6-5-16,7-5 12 15,2 0-3-15,8 0-7 16,7-12 7-16,4-2-8 16,8-5-2-16,0 2-1 15,17-3-23-15,12 3 5 16,8 0 5-16,4 5-14 15,-5 5-23-15,-3 0-98 16,-5-1-221-16</inkml:trace>
  <inkml:trace contextRef="#ctx0" brushRef="#br0" timeOffset="71505.78">15214 12922 725 0,'0'0'28'0,"0"0"-2"16,0 0 54-16,0 0-42 16,0 0-3-16,0 0 11 15,0 0-18-15,0 0-3 16,0 0 2-16,0 3-2 16,0-3-4-16,0 0 3 15,0 0-13-15,0 0-5 16,0 0-6-16,11 0 1 15,11 2 2-15,1 1-2 16,6 0 0-16,1 3-1 16,-5-1 0-16,-5 1 0 15,-4 0 2-15,-3 4-3 16,-1 4 1-16,-1-1-8 0,-5 0 1 16,-3 4 5-1,1 1 1-15,-1-4 1 0,-3 3-4 16,0-7 4-16,3-3 0 15,-3 2 0-15,0-6 0 16,0 5 0-16,0 1-1 16,0 7 1-16,0 1 2 15,0 3-1-15,-6 0 0 16,-7-1 0-16,-6 1 1 16,2-3-2-16,-6-1 0 15,7-6-1-15,-3 0-1 16,-1-6-9-16,4-1-24 15,0-3-19-15,-1 0-47 16,4-3-70-16,4-11-383 0</inkml:trace>
  <inkml:trace contextRef="#ctx0" brushRef="#br0" timeOffset="71796.55">15611 12933 688 0,'0'0'87'0,"0"0"-84"16,0 0 45-16,0 0 27 0,0 0-20 16,0 0 7-16,-136 69-14 15,112-42-13-15,5 2-15 16,3 2 6-16,7 1-9 15,4 6-7-15,5 1 9 16,0 0-13-16,7-2-2 16,7 1-1-16,5-7-3 15,11-2-32-15,4-12-110 16,8-14-198-16</inkml:trace>
  <inkml:trace contextRef="#ctx0" brushRef="#br0" timeOffset="72118.43">15777 13162 729 0,'0'0'158'0,"0"0"-158"16,0 0-5-16,0 0 4 15,0 0 0-15,0 0 1 16,168-17 0-16,-148 14 2 15,-4 3 13-15,-3 0 12 16,-7 0 7-16,1 3-9 16,-2 9-12-16,-3 5 3 15,-2 10-1-15,0 2 0 16,0 9 11-16,-11-2-10 16,5 3-2-16,0-3-3 15,6 1 0-15,0-3-10 16,12-9-2-16,21-11-5 0,20-14-54 15,15-5-39-15,12-27-133 16</inkml:trace>
  <inkml:trace contextRef="#ctx0" brushRef="#br0" timeOffset="73582.98">15962 7757 541 0,'0'0'47'0,"0"0"-27"15,0 0 39-15,0 0 11 0,0 0-33 16,0 0-6 0,0 0 22-16,272-3-32 0,-184-7-2 15,10 3-11-15,4 5-6 16,-7 2 2-16,-16 3 12 15,-17 17-9-15,-24 5-1 16,-9 2 1-16,-9 12-6 16,0 6 1-16,-8 14 6 15,1 16 2-15,4 11-8 16,-7 13 3-16,2 9-5 16,-2 7 7-16,0 9-7 15,-3-2 1-15,-4 1 1 16,-3-1 1-16,0 4-2 15,-3-5 1-15,-7 8 1 16,0-1-3-16,6-2 1 0,2 2-1 16,2-2 9-16,0-3-6 15,0-7 2-15,3 2-2 16,2-5 1-16,-4-8 2 16,-1-5 2-16,0-6-4 15,0-6 8-15,-9-4 3 16,-4 0-5-16,0-1 7 15,1-1-4-15,1 0-6 16,4-2 2-16,4 0 0 16,0 1-3-16,0 2 0 15,3 0-5-15,-7 5 5 16,1-5 5-16,-5 0 10 0,-2-1-8 16,4 1 3-16,-3-1 0 15,-2-1-7-15,8 1-6 16,2-3-2-16,4-2 0 15,0-7 1-15,0-6-1 16,1-4 0-16,2-7 1 16,-3-1-2-16,0-10 3 15,3 3-3-15,-1-3 1 16,-1-3 0-16,2 5 1 16,0-1 2-16,2-2-4 15,-2 1-1-15,-3 3 1 16,3-4 0-16,0-2 0 15,-3-3 3-15,3-2-3 0,-3-2 0 16,0-2-1 0,0 3 2-16,0 3-1 0,0 0 1 15,0 1 0-15,0 0-1 16,0-7 1-16,0-8-1 16,0-2-1-16,0-3 0 15,0-5-2-15,0 2 3 16,0 2 0-16,0-5 3 15,0 1-2-15,0-4-1 16,0-2-1-16,-6 1 0 16,-9-7-3-16,0 0-10 15,-11 0-23-15,0 0-12 16,-10-4-5-16,-3 4-11 16,-3-3-4-16,7-4-26 0,5-3-24 15,15-10-171-15</inkml:trace>
  <inkml:trace contextRef="#ctx0" brushRef="#br0" timeOffset="74080.7">17988 10146 693 0,'0'0'151'16,"0"0"-141"-16,0 0 42 15,0 0 28-15,0 0-34 16,0 0-4-16,-9 0-11 16,38 0 3-16,8 0 4 15,10 3-24-15,12-3-9 16,3 0-4-16,6 0-1 16,-3 0-53-16,-5-3-110 15,-14-4-274-15</inkml:trace>
  <inkml:trace contextRef="#ctx0" brushRef="#br0" timeOffset="74267.03">17943 10592 1024 0,'0'0'48'0,"0"0"-47"16,0 0 16-16,0 0 21 15,0 0-20-15,0 0-10 16,308-5-8-16,-214-21-107 16,-9-13-309-16</inkml:trace>
  <inkml:trace contextRef="#ctx0" brushRef="#br0" timeOffset="78130.78">6160 5484 703 0,'0'0'34'15,"0"-2"-25"-15,0 2-1 16,6-1-6-16,3-1-2 15,12 2-1-15,13-1 1 16,9-1 7-16,8 0-1 16,6-2 5-16,1 1 3 15,0 1-13-15,-6 2 0 16,-4 0 1-16,-8 0-2 16,-4 2 0-16,-3 6 4 15,1 1-4-15,2-4-1 16,7-2 1-16,5-1 0 15,7-2 0-15,2 0-3 16,4-10-6-16,3 0-10 0,-1 1-7 16,-2 5-10-16,3 1 5 15,-7 3 29-15,-5 0 2 16,-13 0 0-16,-8 0 2 16,-4 0-2-16,-5 1-2 15,-2-1 2-15,5 0-1 16,8 0 1-16,4 0-3 15,8 0 2-15,7 0-13 16,3 0 1-16,-1 0 6 16,0 0 2-16,-5 0-4 15,-4 0 1-15,-8 0 4 16,-3-1 4-16,-8-2 4 0,-4-2-2 16,-1 0 9-16,0-4-3 15,3 1 0-15,10-4-4 16,6 2-4-16,5 3 0 15,7 0-1-15,3 5-2 16,-2 2 3-16,-1 0-1 16,-3 0 1-16,-10 0 0 15,-11 0 0-15,-1 0 1 16,-5 0-1-16,1 0 0 16,-1-4 1-16,11 1 1 15,3 0-2-15,10 1 0 16,2 2 5-16,1 0-4 15,-3 0-1-15,-4 8 1 0,-3-2 0 16,-8-3-2-16,-1 2 2 16,-3-5 3-16,1 0 4 15,2 0 4-15,9 0-12 16,10-8 4-16,9-2 1 16,3 1-4-16,-1 5-1 15,-2 1-1-15,-3 3 0 16,-7 0-3-16,1 0 2 15,-7-3 2-15,1-1 1 16,-1-2-1-16,-3-1-2 16,4 0 2-16,2-3-2 15,7 1 0-15,3 3-7 16,-1 2 6-16,-2 1-1 16,0 3 4-16,-6 0 0 15,2 0 2-15,-3 0 0 0,-5 0-1 16,-7-3-1-16,0-2 0 15,-2-1 4-15,5-1-1 16,0 0-3-16,7 2 0 16,-1-2 0-16,1 4 0 15,-4 3 0-15,-2 0 0 16,-4 0 0-16,-3 0-3 16,1 0 2-16,-1 2 1 15,3-2 4-15,3 0-2 16,2 0 5-16,4 0-2 15,4-6-3-15,-1-4-2 0,1 3 1 16,-1 2 0-16,-3 0 0 16,1 2 1-16,-1 2 2 15,4 0 2-15,-1 1 4 16,4 0-1-16,-4-1-7 16,-2-1-1-16,-4 0 0 15,-3-3 5-15,-5 3-6 16,-1-3 11-16,-5 1-11 15,2 0 19-15,-5-3-5 16,1 4-9-16,0 0 8 16,6-2-4-16,1 2 2 15,-2 0-5-15,5-2-4 16,-9 2-3-16,-2 2 2 0,-7-2-1 16,0 2 1-16,-6 0 2 15,6-1 1-15,0-1 4 16,0-3-6-16,4 2 3 15,8-3-2-15,1-1-2 16,5 2-2-16,-6 1 0 16,-9 0 0-16,-5 1 1 15,-8 4 1-15,-5 0 0 16,0 0-1-16,0-1 19 16,0 1 5-16,0 0-1 15,0 0-18-15,0-2 14 16,0 2-3-16,0 0 4 15,0 0-12-15,0 0 6 0,0 0 0 16,0 0-2-16,0 0-3 16,0 0-1-16,0 0 1 15,0 0 2 1,0 0-4-16,0 0-2 0,0 0-1 16,0 0 3-16,0 0 1 15,0 0-3-15,0 0-4 16,0 0 0-16,0 0 3 15,0 0-1-15,0 0-2 16,0 0 0-16,0 0-2 16,0 0 1-16,0 0-4 15,0 0 4-15,0 0 1 0,0 0 2 16,0 0 2 0,0 0-1-16,0 0 1 0,0 0 0 15,0 0 2-15,0 0-4 16,0 0 5-16,0 0-6 15,0 0 0-15,0 0 1 16,0 0-2-16,0 0-1 16,0 0 1-16,0 0 4 15,0 0-2-15,0 0 3 16,0 0-2-16,0 0-2 16,0 0-1-16,0 0 4 15,0 0-5-15,0 0 1 16,0 0-1-16,0 0 0 15,0 0 0-15,0 0 0 16,0 0 3-16,0 0-2 0,0 0 0 16,0 0 0-16,0 0 4 15,0 0-5-15,0 0 1 16,0 0-1-16,0 0 2 16,0 0 0-16,0 0-2 15,0 0 0-15,0-1 1 16,0 1 0-16,0 0-1 15,0 0 5-15,0 0-5 16,0 0 2-16,0 0-2 16,0 0 3-16,0 0-1 15,0 0-1-15,0 0 1 16,0 0-1-16,0 0-1 16,0 0 4-16,0 0-4 0,0 0 1 15,0 0-1-15,0 0 0 16,0 0 1-16,0 0 0 15,0-2 5-15,0 2-5 16,0 0 0-16,0 0-1 16,0 0 0-16,0 0 0 15,0 0 0-15,0 0 0 16,0 0 0-16,0 0 0 16,0 0 0-16,0 0 0 15,0 0-2-15,0 0-3 16,0 0 2-16,0 0 0 15,0 0-7-15,3 0-31 0,3-5-52 16,-6-7-140-16</inkml:trace>
  <inkml:trace contextRef="#ctx0" brushRef="#br0" timeOffset="80830.78">20269 9263 384 0,'0'0'160'16,"0"0"-90"-16,0 0 19 15,0 0-13-15,-3-2-5 16,3 2-3-16,0 0-12 16,-5 0-17-16,-1 0-16 15,-6 5-13-15,-8 15-8 16,-9 11 0-16,-4 5 5 16,4 8-1-16,-3 4-3 0,7 5 2 15,4 10 4 1,5 0 4-16,2 0-3 0,8-4 2 15,6-4-3-15,0-2-4 16,20-5 2-16,5-6-3 16,6-8 0-16,4-9-4 15,-4-8 1-15,0-9 4 16,-6-8-5-16,-4 0 0 16,-6-8 0-16,-6-13 1 15,-4-8 4-15,-5 0-5 16,0-7 0-16,-15-1-2 15,-3-6-10-15,-6 3 12 16,2 1-2-16,2 5-6 16,7 15 8-16,4 8-3 0,6 9 2 15,-1 2-2-15,-2 0-4 16,-4 9-21-16,1 8-61 16,1 0-19-16,6-2-45 15,2-7-260-15</inkml:trace>
  <inkml:trace contextRef="#ctx0" brushRef="#br0" timeOffset="81267.33">20506 9310 764 0,'0'0'5'0,"0"0"0"16,0 0 28-16,0 0-17 15,0 0 6-15,0 0-7 16,116-24 6-16,-67 24 10 15,-1 0-16-15,-6 4-11 16,-8 9 7-16,-8 8-2 0,-11 8-9 16,-8 4-1-16,-7 9 1 15,0 4 7-15,-12 3 4 16,-12 2-3-16,-1-4-1 16,-4 0-5-16,1-9-1 15,3-4 1-15,1-5-1 16,2-5-1-16,7-9-8 15,-2-2-33-15,10-10-51 16,7-3-12-16,0-6-82 16,21-16-271-16</inkml:trace>
  <inkml:trace contextRef="#ctx0" brushRef="#br0" timeOffset="81529.03">20967 9438 850 0,'0'0'6'16,"0"0"-4"-16,0 0 62 15,0 0-34-15,0 0-13 16,0 0 20-16,-101 99-7 16,82-52-16-16,3 3 7 15,6 5 3-15,-1-4 0 16,5-2-9-16,6 0-10 15,0-6 6-15,9-2-6 16,12-5-5-16,14-7-4 16,4-7-47-16,13-11-67 0,3-11-171 15</inkml:trace>
  <inkml:trace contextRef="#ctx0" brushRef="#br0" timeOffset="81851.09">21265 9649 217 0,'0'0'606'16,"0"0"-581"-16,0 0 37 15,0 0 13-15,0 0-34 0,0 0-29 16,-28 60 0-16,17-17 18 15,5 6 5-15,5 4-19 16,1-2-2-16,0 0-4 16,0-4-4-16,0 0 1 15,0-5-4-15,1-8-2 16,1-6 1-16,-1-9 0 16,-1-10-2-16,0-3 0 15,0-6 0-15,0 0-12 16,-6-6-79-16,-8-12-251 15</inkml:trace>
  <inkml:trace contextRef="#ctx0" brushRef="#br0" timeOffset="86097.6">23537 9039 606 0,'0'0'52'0,"0"0"-2"0,0 0 31 15,0 0-3-15,0 0-26 16,0 0-25-16,0 0-14 16,129-14-10-16,-73 14 3 15,2 0 5-15,-4 0-2 16,-10 4 3-16,-9 6-12 15,-10 0 3-15,-10 3 1 16,-4 0-4-16,-4 6-2 16,-6 5-5-16,-1 12 1 15,0 1 5-15,-3 7 1 16,-16-3 0-16,-6 0 1 16,-5-2-1-16,-3-9-1 15,-4-5 1-15,-2-5 1 16,-3-9 1-16,0-5 9 0,5-1 7 15,9-5-10-15,7 0 8 16,13 0 9-16,8 0 11 16,0 0 8-16,0 0-14 15,0 0-22-15,0 0-8 16,5 0 3-16,-2 0 2 16,0 0-1-16,-2 0-1 15,-1 0-2-15,0 0 3 16,0 0 1-16,0 0-1 15,0 0 4-15,0 0-5 0,0 0-3 16,0 0 0 0,0 0 0-16,0 0 2 0,0 0-2 15,0 0-5 1,0 0 5-16,0 0 0 0,0 0-1 16,0 0-6-16,0 0-24 15,2-1-29-15,5-9-119 16,8-6-252-16</inkml:trace>
  <inkml:trace contextRef="#ctx0" brushRef="#br0" timeOffset="86921.36">24214 9465 283 0,'0'0'63'16,"0"0"66"-16,0 0-8 15,0 0-58-15,0 0-7 16,0 0 12-16,-7 13-1 0,-18-5-34 16,-19-3-14-1,-14-1 15-15,-11-1-2 0,-3-3-21 16,3 0 11-16,6 0 3 16,5 0-8-16,8-7-2 15,10 0 7-15,14 1-12 16,10 2 3-16,12 2 6 15,4 2-6-15,0-3 6 16,0-8-2-16,10 0-1 16,14-10-1-16,6-6-15 15,9-7 2-15,4-5-2 16,2-11 1-16,4-6 2 16,-1-7 2-16,-2-2-1 15,-7 5-4-15,-6 14 1 16,-7 13-1-16,-5 13-1 0,-3 6 0 15,0 5 0-15,-4 0 0 16,-3 5-4-16,-5 1 3 16,-4 3 2-16,-2 0 0 15,0 0 4-15,0 0 2 16,0 0-5-16,0 0-1 16,-3 3-9-16,-6 10-13 15,-3 7 10-15,2 3 12 16,2 13 0-16,1 4 1 15,5 10 3-15,-1 5-2 16,2 2 1-16,-2 4-2 16,-5 0 5-16,-5 8-6 0,-4 1 7 15,-3-2-5 1,1-1 0-16,2-6 1 0,3-7-2 16,6-1 5-16,1-12-3 15,6-5-2-15,1-10 1 16,0-6 0-16,0-8-2 15,0-8 2-15,0 2-2 16,0-4 3-16,0-2 1 16,-2 0 6-16,-5 0-10 15,-6-10-33-15,-1-14-119 16,6-6-502-16</inkml:trace>
  <inkml:trace contextRef="#ctx0" brushRef="#br0" timeOffset="87400.92">24552 9144 730 0,'0'0'10'0,"0"0"-5"15,0 0-5-15,0 0 10 16,0 0 7-16,0 0 7 15,117 8-1-15,-81 11-4 16,3 1 2-16,-2 4-6 16,-4-2-6-16,-6 5-6 15,-10 2-3-15,-9-3-6 16,-8 11 4-16,0-1 1 16,-27 3 1-16,-10 2 12 15,-4-2 1-15,-3-3 0 16,3-2-10-16,4-8-2 0,6-2-1 15,4-6 2-15,9-7-2 16,14-8-36-16,4-3-58 16,7-3-46-16,24-17-40 15</inkml:trace>
  <inkml:trace contextRef="#ctx0" brushRef="#br0" timeOffset="87657.84">24942 9266 378 0,'0'0'410'0,"0"0"-406"0,0 0-4 15,0 0 20-15,0 0 16 16,0 0 5-16,-104 90-15 16,80-44 7-16,3 8 16 15,1 5-9-15,7 0-16 16,4-2 3-16,9-6-13 15,0-4-5-15,7-7-7 16,17-10-2-16,12-7-7 16,7-10-66-16,5-10-101 15,-3-3-77-15</inkml:trace>
  <inkml:trace contextRef="#ctx0" brushRef="#br0" timeOffset="88077.9">25146 9557 830 0,'0'0'82'15,"0"0"-79"-15,0 0-3 16,0 0 11-16,0 0-2 15,0 0-7-15,101 4 6 16,-87 2-6-16,-2 1 3 0,-8 0-4 16,-2 5-2-16,-2 2-5 15,0 5 1-15,-9 6 5 16,-11 3 0-16,-5 3 4 16,-2 2 10-16,-1-4-3 15,1 5-2-15,8-5-7 16,1-6-2-16,9-3 2 15,7-4 0-15,2-5 9 16,3-2 11-16,24-1 0 16,14-2 2-16,14-3 8 15,9-3-7-15,5 0-18 16,-4 0-7-16,-2-9-7 16,-5-6-59-16,-7-2-69 15,-9-1-122-15</inkml:trace>
  <inkml:trace contextRef="#ctx0" brushRef="#br0" timeOffset="93100.85">20275 11685 16 0,'0'0'618'16,"0"0"-572"-16,0 0-11 16,0 0 27-16,0 3 11 15,0-3-14-15,0 0 2 16,3 0-16-16,-3 0-12 15,9 0-9-15,8 0-12 16,10-3 0-16,11-1-6 16,1-1 4-16,-1 5-8 15,-2 0-2-15,-3 0 2 0,-3 0-2 16,-8 0 0 0,-4 0-1-16,-3 5 1 0,-8 7-4 15,-1 10-2-15,-4 7 2 16,-2 14 4-16,-2 6 1 15,-18 4-1-15,-6-3 0 16,-8 0 0-16,-3-5 1 16,-5-7-1-16,-4-6-4 15,1-10 4-15,-4-5 2 16,4-3 0-16,5-11 1 16,8-3 1-16,16 0-1 15,1 0 11-15,10-9-2 0,5-1-8 16,0-1 5-16,9-2-8 15,18 3-1-15,10 0-2 16,8 3 2-16,4 7 4 16,-2 0 3-16,-4 7-5 15,-4 17-2-15,-4 2 5 16,-3 0-4-16,-5 2-1 16,-4 1 0-16,-7-2 0 15,-6 2-24-15,-6-5-71 16,-1-12-182-16,0-9-497 15</inkml:trace>
  <inkml:trace contextRef="#ctx0" brushRef="#br0" timeOffset="93538.37">20873 11701 721 0,'0'0'94'16,"0"0"-88"-16,0 0 1 0,0 0-2 15,0 0 0-15,0 0 1 16,143-16 9-16,-104 16 0 16,-8 11-2-16,-7 3 2 15,-3 6-7-15,-3 4-6 16,-9 7 0-16,-5 5 8 16,-4 3 5-16,0 6-4 15,-1 0-9-15,-14 1 1 16,-8-3-2-16,0-4-1 15,-6-3 0-15,1-7-1 16,0-5-3-16,1-4-25 16,6-6-43-16,3-9-9 15,10-5-57-15,8-2-230 0</inkml:trace>
  <inkml:trace contextRef="#ctx0" brushRef="#br0" timeOffset="93816">21304 11849 869 0,'0'0'26'0,"0"0"-16"0,0 0 52 16,0 0-33-16,0 0-16 16,0 0 7-16,-42 0-8 15,23 17 8-15,-8 13 0 0,5 4 1 16,-1 5-4-1,5 6 4-15,2-1-1 0,1-1-9 16,6-3-9-16,2-2 1 16,7-4 0-16,0-7-3 15,7-2-6-15,22-8-50 16,13-10-65-16,14-7-123 16,2 0-302-16</inkml:trace>
  <inkml:trace contextRef="#ctx0" brushRef="#br0" timeOffset="94077.16">21558 12025 897 0,'0'0'97'15,"0"0"-96"-15,0 0 11 16,0 0-10-16,0 0 6 15,0 0-5-15,-29 89 16 16,22-49 24-16,7 4-15 16,-3 1-8-16,3 1-5 15,0-3-11-15,0 3-3 16,0-3 1-16,0-4-2 16,3-5-27-16,-3-7-84 15,0-15-151-15</inkml:trace>
  <inkml:trace contextRef="#ctx0" brushRef="#br0" timeOffset="100958.81">23522 12064 731 0,'0'0'76'0,"0"0"-58"16,0 0 56-16,0 0-23 16,3 0-33-16,-2 0 4 15,2 0-3-15,-3 0-1 16,3 0 0-16,0 0 5 16,4 0 1-16,7 0-7 15,5 0-11-15,7 0-4 16,4 0 0-16,2 0-2 0,-4 0 0 15,-3 0 0-15,-4 0 3 16,-6 0-1-16,-4 0-2 16,-3 0 0-1,-3 0 0-15,-5 0-2 0,0 0 0 16,0 0-6-16,0 0-10 16,-17 0-6-16,-10 0 21 15,-10 7 2-15,-8 0 1 16,3 0 3-16,8-5-3 15,9 3 0-15,8-3 3 16,11-2-3-16,6 0 0 16,0 0 2-16,0 0 9 0,5 0-2 15,16 3-8-15,13-3 4 16,17 0-5-16,3 3 4 16,7-2 1-16,-3 2-3 15,-6 0-1-15,-6-3 0 16,-13 0-1-16,-12 0 2 15,-8 0-2-15,-8 0 2 16,-5 0 6-16,0 0 9 16,0 0-6-16,0 0-9 15,0 0-2-15,0 0-2 16,0 0 1-16,0 0-6 16,0 0 1-16,0 0-58 15,0 0-164-15,0-3-312 0</inkml:trace>
  <inkml:trace contextRef="#ctx0" brushRef="#br0" timeOffset="102202.76">24957 12061 706 0,'0'0'26'15,"0"0"-12"-15,0 0 40 16,0 0 10-16,0 0-6 15,0 0-9-15,-35 4-16 16,-12-4-23-16,-17 0 2 16,-10 0 13-16,-6 0 1 15,4-7 3-15,9 3-10 0,11 1-11 16,21 0-8-16,15 0 1 16,14 3 0-16,6-1 3 15,0-2 8-15,5-7 5 16,20-7-10-16,11-8-7 15,10-8-1-15,4-5-2 16,-3-4-1-16,-8 2 3 16,-9 8-2-16,-6 5 3 15,-15 10 5-15,-3 8-3 16,-3 2-2-16,-3 7 5 16,1 0-5-16,-1 0-2 15,0 0 1-15,0 0-2 16,0 0-13-16,3 20 1 0,0 13 15 15,3 10 2-15,-6 10 4 16,0 4 3-16,0 1-4 16,0 2 1-16,-2-5-1 15,-5-2-3-15,4-3-1 16,0-4-1-16,3-2-1 16,0-5-29-16,0-3-56 15,0-13-202-15</inkml:trace>
  <inkml:trace contextRef="#ctx0" brushRef="#br0" timeOffset="102742.69">25176 11893 794 0,'0'0'18'0,"0"0"-14"16,0 0-4-16,0 0 4 16,0 0 2-16,0 0 3 15,230 15-1-15,-197-7-5 16,-8 2 1-16,-10 6 5 15,-5 1-4-15,-7 8-4 16,-3 6 10-16,0 8-6 0,-10 4 5 16,-10 3-9-16,-3 1 3 15,-4-2 3-15,1-4-7 16,1-2 3-16,2-8-3 16,0-9-6-16,-3-5-11 15,-2-7-4-15,0-8 0 16,4-2-34-16,12-2-8 15,12-15-12-15,4-10-317 16</inkml:trace>
  <inkml:trace contextRef="#ctx0" brushRef="#br0" timeOffset="102984.86">25670 12045 764 0,'0'0'59'0,"0"0"-59"15,0 0 30-15,0 0-5 16,0 0 11-16,0 0 18 16,-163 26-13-16,126 4-9 15,3 6 11-15,5 6-15 16,8 2-2-16,9-1-12 16,9 1-5-16,3-6-4 15,6-3-5-15,26-4-2 16,14-4-56-16,9-10-133 15,6-14-359-15</inkml:trace>
  <inkml:trace contextRef="#ctx0" brushRef="#br0" timeOffset="103733.74">25767 12355 160 0,'0'0'574'0,"0"0"-548"16,0 0 18-16,0 0 28 16,0 0-17-16,0 0 2 15,40-4-45-15,-10 1-5 16,3 1 5-16,-3 2-5 15,-5 0 1-15,-6 0-2 16,-10 0-5-16,-4 2-1 16,-4 8-3-16,-1 4-6 15,0 6 9-15,-1 5-1 16,-16 2 2-16,-8 4-4 16,-5 2 5-16,-6 2-2 15,-1-2 2-15,1 0-1 16,3-3-1-16,10-6 0 0,9-4 0 15,8-7 1 1,6-4 3-16,6 1 5 0,25-3 3 16,13-3 0-16,6-1 1 15,1-3-13-15,-9 0 5 16,-6 0 0-16,-11 0-4 16,-6 0 4-16,-7 0 8 15,-4 0-3-15,2 0-10 16,1-7 0-16,2 0-69 15,2-3-250-15</inkml:trace>
  <inkml:trace contextRef="#ctx0" brushRef="#br0" timeOffset="105412.84">19602 8528 532 0,'0'0'148'0,"0"0"-130"16,0 0 33-16,0 0 18 16,0 0 10-16,0 0 13 15,-74-31-45-15,47 21-14 0,1 4-13 16,1 2 2-1,-5 4-8-15,2 0-14 0,-5 4 2 16,-3 18-1-16,0 8 2 16,7 9 0-16,3 9-3 15,7 3 9-15,5 10-5 16,8 4 0-16,5 5-2 16,1 7 0-16,0-2 3 15,0 15-3-15,0 2-1 16,0 0 0-16,0 4 3 15,-12-3-1-15,-7-8-2 16,-5-1 1-16,3-6 4 0,-2-1-6 16,6-2 0-1,4-5 0-15,3 5 1 0,3-2 3 16,4 2-2-16,0-1-2 16,3 2 2-16,0-3-2 15,0-4 5-15,0-3-3 16,0-4-2-16,0-2 1 15,0 4-1-15,0-3 2 16,0-1-2-16,0 0 3 16,0-2 0-16,0 2-2 15,0-4 2-15,0 3-2 16,0-2 0-16,0-3 0 16,0-5 0-16,0 0 0 15,0 0 10-15,0 5-9 16,-6 5 9-16,-3 0-4 0,-5 5-1 15,5-2-1-15,5-3-5 16,-1 5 0-16,5 1 1 16,0-2 2-16,0-1-2 15,5 1-1-15,4-10 1 16,-3-3-1-16,3-7 3 16,-6-3-2-16,0-4-1 15,-3-3 1-15,3-4-1 16,0 1 2-16,-2 0 1 15,2 0-3-15,0-4 0 0,3-3 0 16,0-6 0 0,-2 0-2-16,1-8 2 0,0 4 0 15,-2-6 0-15,0 3 2 16,0-3-1-16,1 2 0 16,-1-5 1-16,1 3-1 15,1-4-1-15,2 0 7 16,7 0-6-16,4-3 3 15,9 0-2-15,10 0 8 16,10 0-10-16,5-3 0 16,7-4 0-16,-8-6-6 15,-5-13-68-15,-17-15-227 16</inkml:trace>
  <inkml:trace contextRef="#ctx0" brushRef="#br0" timeOffset="107292.69">26199 8210 667 0,'0'0'12'0,"0"0"-11"16,0 0 7-16,0 0 8 15,0 0-4-15,0 0 2 16,0 0 15-16,82 5 35 16,-16-1-20-16,14 1-21 15,10-3-1-15,-2 5-16 16,-7 3-2-16,-13 7-2 0,-16 5-2 15,-17 2-4 1,-10 2-7-16,-10 7 2 0,-11 4 4 16,-2 2 3-16,-2 6 2 15,0 5 8-15,0 6-6 16,-3 8 0-16,-3 9 1 16,0 12-3-16,0 7 2 15,4 14-1-15,2 8 0 16,0 1 25-16,0 0-12 15,0-9-11-15,0-7-3 16,0-7 2-16,0 0-2 16,0-2 3-16,0-3 2 15,0 0-5-15,0-1 3 16,0 0 1-16,-1 1-2 16,-7 0 3-16,-3 2 5 0,-1-11-3 15,-3 1-5-15,1-3 4 16,1 1-4-16,0-5 0 15,3-6-1-15,6 0 3 16,4-1-3-16,0-1 2 16,0 5-1-16,1-6-1 15,5 7-1-15,-3-1 8 16,-1 3-4-16,-2 4 12 16,0-3-1-16,-2-4-8 15,-7-7-4-15,2 2-3 16,3-2 1-16,-1 0 2 15,1-1-2-15,1-5 0 16,-3-3 1-16,0-1-1 0,-3-1 11 16,0 1 6-16,-2 1-2 15,3 3-5-15,2 0-5 16,3 3-2-16,1 0-3 16,2 5 0-16,0-2-1 15,0 2 0-15,0-8 0 16,0-7 1-16,-5-6-1 15,2-7 0-15,-1-6 0 16,0-3 1-16,1 0-1 16,1-2 5-16,2 5-5 15,0-1 0-15,0 5-3 16,0-4 3-16,0 0 1 16,0-4 0-16,0-3-1 15,-3-6 5-15,2-4-5 16,1-8-2-16,0-1 2 15,0 0 0-15,0-1-2 0,0 4 2 16,0 3 2-16,0 4-1 16,0-5-1-16,1 1 1 15,1-4 1-15,-2-2-2 16,1-4 0-16,1 0 0 16,1 0 2-16,1 0-4 15,-1 0 4-15,-2 0 2 16,-1 0 20-16,0 0 9 0,0 0-1 15,0 0-18 1,-1 0-11-16,-15 0 0 0,-14 0-3 16,-22 0-23-16,-23 0-66 15,-31 0-67-15,-31-14-220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20T06:25:17.5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2877 3892 635 0,'0'0'6'0,"0"0"-6"0,0 0-4 16,0 0 4 0,0 0 0-16,0 0 7 0,0 4 19 15,6 2 6-15,0 1-4 16,0 2 5-16,4 3 0 15,-2 4 15-15,2 5-16 16,2 4-8-16,0 1-4 16,7 4 10-16,-2-2-17 15,4 1 1-15,-2-4-2 16,5-2 3-16,0-2-7 0,7-4-5 16,2-4 3-16,7-7-1 15,5-6 5-15,4 0-5 16,-4-6-4-16,1-16 2 15,-10-4-3-15,-5-7 3 16,-14-3-3-16,-10-4 7 16,-7-4-7-16,-7 2 3 15,-11 1 3-15,-6 7-5 16,3 11 8-16,3 6-6 16,5 8 7-16,10 6 8 15,0 3-10-15,3 0-7 16,0 0-1-16,0 0-10 15,0 12 7-15,0 8 3 16,9 3 1-16,1 6 0 16,-1 6 0-16,0 1 7 15,0 5 15-15,-6 0-9 0,0 5 3 16,0 0 0-16,0 6-13 16,-3 1 5-16,0 4-1 15,0 6-6-15,0-5 1 16,0 0 0-16,6-2-2 15,-3 0 0-15,6-4 2 16,-5 1-3-16,-2-6 1 16,-2-10-1-16,0-4 1 15,0-8-1-15,-3-8 2 16,-12-5 9-16,0-2 19 16,-7-4 13-16,-8-5-1 0,-3-1-14 15,0 0-11-15,-1-15-11 16,1-12 4-16,3-9-10 15,5-10 0-15,4-4-28 16,9 3-1-16,6 8 5 16,6 8-5-16,0 9-8 15,3 3-30-15,15 4-40 16,3 1-184-16</inkml:trace>
  <inkml:trace contextRef="#ctx0" brushRef="#br0" timeOffset="1529.06">3987 4313 469 0,'0'0'161'15,"0"0"-118"-15,0 0 32 16,0 0 23-16,0 0-6 16,0 0-28-16,0 0-12 0,0 0-13 15,7 0-11 1,17 0-12-16,16 0-3 0,18 5 10 15,11-2-10-15,13-1-11 16,0-2-1-16,0 0 1 16,-7 0-1-16,-14 0-2 15,-9-2-3-15,-16-6-17 16,-6 4-9-16,-14 1-6 16,-7 2-26-16,-9 1-83 15,0 0-138-15</inkml:trace>
  <inkml:trace contextRef="#ctx0" brushRef="#br0" timeOffset="1770">4103 4708 35 0,'0'0'768'0,"0"0"-760"15,0 0 2-15,0 0 70 16,0 0 9-16,0 0-25 16,94-10 3-16,-33-3-31 15,5-1-23-15,7 2-8 16,0-4-3-16,3 3-2 0,0-4-42 16,0-4-156-1</inkml:trace>
  <inkml:trace contextRef="#ctx0" brushRef="#br0" timeOffset="3524.78">5507 4132 487 0,'0'0'55'16,"0"0"-19"-16,0 0 56 16,0 0-21-16,0 0-28 15,0 0-14-15,0 0-5 16,-3 0-8-16,3 0-2 16,0 0 2-16,0 0 20 15,0 0 2-15,0 0-4 16,0 0-17-16,0 0 2 15,0 0-3-15,0 0-9 0,0 0-4 16,0 0-2-16,0 0 3 16,0 0-4-16,0 0 3 15,0 0-1-15,0 0 0 16,0 0 0-16,0 0 3 16,0 0 0-16,0 0-4 15,0 0 6-15,0 0-4 16,3 0 7-16,10-8 3 15,14-4-7-15,12-7-6 16,11 2 0-16,0 3-1 16,2 2 0-16,-13 4 0 15,-5 3-1-15,-7 2 2 16,-8 3 0-16,-5 0 0 0,-1 0-3 16,-4 3-3-16,0 11 0 15,3 6 3-15,-6 9-3 16,0 8 4-16,-6 0-1 15,0 4 2-15,-17-3-3 16,-11-2 4-16,-2-4-1 16,-6-4 1-16,-2-4 0 15,5-6 0-15,9-4-2 16,9-7 1-16,6-5 0 16,9 1 1-16,0-3-3 15,0 3-2-15,6 2-6 16,18 2 8-16,10 0 3 0,5 0 6 15,7-2-6-15,-7 3 1 16,0 0-2-16,-3 3 1 16,-8 0 0-16,-4 4-2 15,-8 4 0-15,-1 4 1 16,-4 4 0-16,-4 6 1 16,-7 4-3-16,0 8 2 15,-3 4 0-15,-21 1 2 16,-4-4-1-16,-11-4 5 15,-4-6-4-15,-5-7 15 16,-6-7 17-16,-4-6 7 16,3-6-9-16,0-6 1 15,7-4 4-15,8-3-21 0,10-16-15 16,18-14-2-16,9-13-55 16,3-21-80-16,33-6-131 15</inkml:trace>
  <inkml:trace contextRef="#ctx0" brushRef="#br0" timeOffset="4070.62">6190 4191 651 0,'0'0'87'16,"0"0"-82"-16,0 0 0 16,0 0 27-16,0 0-20 15,0 0 13-15,80-3-3 16,-38 2 3-16,0-1 2 0,7 2-3 16,0 0-10-16,-4 0-7 15,-3 7-6-15,-5 8 1 16,-7 5-2-16,-9 8 0 15,-5 1 6-15,-5 5-6 16,-11 5 4-16,0 2 7 16,-3 4-4-16,-18-2-6 15,-3-3 7-15,-3-3-8 16,-6-7 1-16,2-2-1 16,1-9 0-16,0-7 3 0,2-5 0 15,1-7 0 1,2 0-1-16,1-16-2 0,12-9-6 15,12-7-77-15,3-8-157 16</inkml:trace>
  <inkml:trace contextRef="#ctx0" brushRef="#br0" timeOffset="4396.66">6849 4213 672 0,'0'0'6'15,"0"0"22"-15,0 0 46 0,0 0-31 16,0 0-7-16,0 0 15 16,-88 45-19-16,72-21-8 15,5 2-8-15,2 5 14 16,2 7 2-16,1 6 4 15,0 5-7-15,3 2 1 16,3-2-7-16,0-1-13 16,3-4-3-16,9-3-5 15,4-6-4-15,5-5-1 16,6-10-48-16,16-11-60 16,2-9-123-16,7-2-314 15</inkml:trace>
  <inkml:trace contextRef="#ctx0" brushRef="#br0" timeOffset="4750.92">7109 4524 820 0,'0'0'48'0,"0"0"-44"0,0 0 10 16,0 0 17-16,0 0 18 15,0 0-15-15,13 118-10 16,-7-72-2-16,0 3 5 15,3 2-2-15,-6-5-7 16,1-3-3-16,-1-3-12 16,-3-7-1-16,3-4-2 15,-1-3-47-15,-2-9-110 16,3-13-309-16</inkml:trace>
  <inkml:trace contextRef="#ctx0" brushRef="#br0" timeOffset="5287.84">7034 3808 744 0,'0'0'7'15,"0"0"26"-15,0 0 41 16,0 0-40-16,0 0 0 16,0 0-25-16,67-108-6 15,-31 87 4-15,0 4-5 16,4 7-1-16,-9 4 6 15,-4 6 1-15,-3 0-8 16,-6 9 0-16,1 15-8 16,-8 7 3-16,-5 9 5 15,-6 6 3-15,0 4-3 16,-8 1 0-16,-11 0 2 16,1-6 0-16,3-10-2 15,9-6 0-15,6-12 3 0,0-6-3 16,3-8 3-1,24-3 8-15,12 0 44 0,16-4-29 16,3-12-17 0,-6-2-6-16,-10 0-2 0,-15 7 1 15,-8 4 1-15,-13 5-1 16,-3 2 5-16,-3 0 1 16,0 0-4-16,0 0-4 15,0 0-96-15,0-3-272 16</inkml:trace>
  <inkml:trace contextRef="#ctx0" brushRef="#br0" timeOffset="6632.65">8177 4574 680 0,'0'-2'48'0,"0"0"-23"16,0-1 32-16,10-1-4 16,5 0-10-16,9-2-1 15,4 1-6-15,8-4-7 16,3-1-13-16,13-1-7 0,9 0 0 15,5-4-8-15,8 1-1 16,-8-3 3-16,-8 5-3 16,-10 2 0-16,-15 3-3 15,-17 6-36-15,-13-1-78 16,-3 1-75-16,-25-2-294 16</inkml:trace>
  <inkml:trace contextRef="#ctx0" brushRef="#br0" timeOffset="6889.85">8442 4373 777 0,'0'0'78'0,"0"0"-77"0,0 0-1 15,0 0 13-15,0 0-13 16,0 0-5-16,11 32 5 15,14 6 14-15,-1 11 35 16,4 4-8-16,-4 3-11 16,1 2-9-16,-5 1-9 15,2 0-12-15,-4-5 0 16,0-4-15-16,-2-12-189 16,-5-12-493-16</inkml:trace>
  <inkml:trace contextRef="#ctx0" brushRef="#br0" timeOffset="7582.71">9413 4196 707 0,'0'0'33'15,"0"0"-21"-15,0 0 56 16,0 0-33-16,0 0-31 16,0 0 7-16,140-82 16 15,-74 59-7-15,4 0-3 16,3 2-2-16,-9 4-2 0,-11 7-4 15,-12 6 8-15,-14 4-9 16,-12 0-8-16,-3 12-6 16,-9 14 6-16,-3 12 0 15,0 10 5-15,-11 8 0 16,-15 5-4-16,-4 1 0 16,-9-4-1-16,-2-7-1 15,-5-8 1-15,0-8 0 16,-2-8 2-16,3-10 4 15,13-5-2-15,8-7-4 0,11-5 8 16,10 0 13 0,3 0 3-16,0-10 12 0,16-11-6 15,11-4-28 1,9 1-2-16,6 5 0 16,2 10 0-16,-2 8 1 0,1 1-1 15,-7 13-2-15,0 13 2 16,-6 5-1-16,1 4 0 15,-4 3-6-15,-2 3-73 16,-2-4-106-16,2-9-205 16</inkml:trace>
  <inkml:trace contextRef="#ctx0" brushRef="#br0" timeOffset="8011.67">10317 4020 792 0,'0'0'1'16,"0"0"2"-16,0 0-3 0,0 0 6 16,0 0-5-16,0 0 0 15,209 1-1-15,-178 15 0 16,-4 6 0-16,1 4 0 16,-8 6 4-16,2 11 3 15,-4 6 1-15,-3 8-3 16,-3 5-3-16,0 1 1 15,-9-4-3-15,-3-5-18 16,-7-8 8-16,-13-12-6 16,-13-5 5-16,-6-10-2 15,-2-8 10-15,-1-9 1 16,-4-2 1-16,10-15-28 16,9-15-147-16</inkml:trace>
  <inkml:trace contextRef="#ctx0" brushRef="#br0" timeOffset="8278.67">10908 4100 807 0,'0'0'26'15,"0"0"-26"-15,0 0 60 16,0 0-18-16,0 0-8 15,0 0-10-15,-108 100-11 0,92-47 11 16,1 5 9 0,5 5-6-16,0-1-1 0,6-2-14 15,1-1-2-15,3-4-6 16,0-3-8-16,17-6-23 16,11-15-133-16,9-13-278 15</inkml:trace>
  <inkml:trace contextRef="#ctx0" brushRef="#br0" timeOffset="9550.16">11015 4543 540 0,'0'0'102'15,"0"0"-89"-15,0 0 77 16,0 0 2-16,0 0-31 16,0 0-31-16,36-14-19 15,-6 9-4-15,7-2 6 16,3 2-4-16,-1 2-7 15,-6 3 6-15,-8 0-5 16,-5 0-3-16,-7 5 0 0,-10 14 0 16,-3 4 2-16,0 7 6 15,0 7-3-15,-19 5-1 16,-4 1-3-16,-2 1 2 16,-2-4-1-16,5-5 3 15,5-7-5-15,4-3 3 16,7-7 3-16,6-5-2 15,0-4-3-15,22-4 2 16,17-2 22-16,13-3 20 16,14 0-29-16,1-8-14 15,-6-1-2-15,-7-2 0 16,-9 3 0-16,-10 0 0 16,-9-1 0-16,-7 1-14 15,-8-1-25-15,-8-1-34 16,-3-4-118-16,0-1-536 0</inkml:trace>
  <inkml:trace contextRef="#ctx0" brushRef="#br0" timeOffset="10252.65">11142 3589 560 0,'0'0'110'0,"0"0"-99"16,0 0 62-16,0 0-15 15,0 0-33-15,0 0-23 16,82-36 4-16,-44 36 4 16,0 0-3-16,-5 2 4 15,-6 10-8-15,-2 5-1 16,-4 1-2-16,-9 6 3 15,-6 2-3-15,-6 7 0 16,0 4 0-16,-15 4 1 16,-9 1 2-16,-9 1 0 15,2-2 1-15,1-5 0 0,8-5 5 16,5-8 2-16,10-7-2 16,7-8 2-16,0-2 6 15,24-3 22-15,19-3 33 16,21 0-21-16,14 0-35 15,-1-9-13-15,-8 1 0 16,-17 1-2-16,-19 3 1 16,-18 1 1-16,-5 1-2 15,-10 1-1-15,0 1-7 16,0 0-37-16,-19 0-255 16</inkml:trace>
  <inkml:trace contextRef="#ctx0" brushRef="#br0" timeOffset="19027.29">2610 6624 658 0,'-3'0'114'0,"3"-6"-79"16,0-1 13-16,0-6-7 15,6 3-11-15,6 0-3 16,6-1-10-16,1 3-4 16,8 7-4-16,0 1-8 15,10 0 6-15,5 7-6 16,4 16 0-16,-1 6-1 15,4 8 5-15,-7 8-3 16,0 3 0-16,-11 7-2 16,-10 1 5-16,-15 3-3 15,-6 2-2-15,-15 6 1 16,-24-5 0-16,-10-4 6 0,-6-7-5 16,-2-9 7-16,-1-8-3 15,4-5 3-15,5-7 3 16,0-8-5-16,13-7 2 15,5-7 5-15,4 0 7 16,12-1 0-16,0-15-10 16,6 0-5-16,3-2-4 15,6-1-2-15,0-3-10 16,0 3-6-16,0-2-12 16,0-1-15-16,0 0-59 15,0-1-238-15</inkml:trace>
  <inkml:trace contextRef="#ctx0" brushRef="#br0" timeOffset="19730.9">3390 6919 737 0,'0'0'67'15,"0"0"-67"-15,0 0-1 16,0 0 1-16,0 0 4 15,0 0 4-15,-143 84 2 0,119-40 2 16,9 2-3-16,3 1 3 16,12-4 0-16,0-2 7 15,5-8-16-15,17-5 0 16,8-9 1-16,3-8-4 16,1-5-6-16,6-6-1 15,-4 0-1-15,-3-16 4 16,-8-4 4-16,-7-8 6 15,-9-5-3-15,-6-3 36 16,-3-3-14-16,-3-3-6 16,-13 3 4-16,-5 4-1 15,6 6-13-15,0 12 12 16,6 11-2-16,6 2 14 0,3 4-20 16,0 0-13-16,0 0-2 15,0 7-1-15,16 23-10 16,4 18 12-16,11 10-1 15,-1-3 2-15,-3-1-2 16,3-5 2-16,-8-3-38 16,3-10-56-16,-2-10-103 15,5-9-109-15</inkml:trace>
  <inkml:trace contextRef="#ctx0" brushRef="#br0" timeOffset="20010.18">3936 6934 795 0,'0'0'113'16,"0"0"-111"-16,0 0-2 15,0 0 28-15,0 0-7 16,0 0 8-16,-100 70-12 15,88-24 1-15,0 7-8 16,5 7 14-16,7 1 1 16,0-3 2-16,13-5-20 15,8-5-4-15,6-7-3 16,10-12-7-16,8-13-79 0,4-15-188 16</inkml:trace>
  <inkml:trace contextRef="#ctx0" brushRef="#br0" timeOffset="20422.93">2601 6844 708 0,'0'0'29'0,"0"0"-28"16,0 0 37-16,0 0-4 0,0 0-5 15,0 0 0 1,112-41 20-16,-42 17-32 0,12-6-12 16,15-3-4-16,3 1-2 15,6-2-41-15,-8 2-62 16,-20 4-148-16</inkml:trace>
  <inkml:trace contextRef="#ctx0" brushRef="#br0" timeOffset="21021.12">4631 6396 756 0,'0'0'123'0,"0"0"-123"16,0 0 3-16,0 0-3 15,0 0 13-15,0 0-8 0,-30 165 41 16,20-85-16-1,10 7 7-15,0 7-10 0,0 11 5 16,13-1-12-16,4 1 3 16,2-8-7-16,5-12-8 15,0-10-2-15,13-7-6 16,5-10 0-16,10-18-61 16,15-14-76-16,2-22-162 15</inkml:trace>
  <inkml:trace contextRef="#ctx0" brushRef="#br0" timeOffset="21583.7">5256 6641 969 0,'0'0'9'16,"0"0"-9"-16,0 0 0 16,0 0-2-16,0 0 4 15,0 0-2-15,-61 211 19 16,61-147-7-16,19-8-8 16,11-8-1-16,6-14-3 15,1-14-39-15,5-15-29 0,-5-5 10 16,-4-17 15-16,-3-11 13 15,-8-4 13-15,-5-3 8 16,-8 2 2-16,-5 3-1 16,-4 4 3-16,0 9 5 15,0 5 19-15,0 12 13 16,0 0 3-16,0 0-25 16,0 0 7-16,0 19-6 15,0 8 58-15,6 3-18 16,9 9-11-16,3 1-17 15,4 4-12-15,4 1-3 16,2-1-5-16,2-2 1 16,-2 3-4-16,-4-1 0 0,-3 6-21 15,-9 1-2-15,-6 0 4 16,-6-4-9-16,0-2 6 16,-17-4 5-16,-17-9 1 15,-6-11-6-15,-5-6 21 16,-4-12 1-16,4-3 3 15,5-14-3-15,16-20-40 16,15-14-145-16,9-19-403 16</inkml:trace>
  <inkml:trace contextRef="#ctx0" brushRef="#br0" timeOffset="21960.06">5923 6469 192 0,'0'0'685'16,"0"0"-685"-16,0 0-1 15,0 0 1-15,0 0 29 16,0 0-10-16,158-10 10 15,-109 37-13-15,0 15 8 16,-1 8 9-16,-2 18-20 0,-4 6-11 16,-3 8 4-1,-2 5-5-15,-1 5-1 0,-5-2-6 16,-7-5-20-16,-6-8-21 16,-12-8-13-16,-6-14 34 15,-12-5 15-15,-19-13 1 16,-10-11 10-16,-6-6 19 15,-7-10-1-15,3-10-18 16,5-3-34-16,21-27-138 16</inkml:trace>
  <inkml:trace contextRef="#ctx0" brushRef="#br0" timeOffset="22180.72">6839 6836 1037 0,'0'0'5'0,"0"0"1"16,0 0-6-16,0 0 13 15,0 0-7-15,0 0-6 16,207 25-137-16,-143-44-419 15</inkml:trace>
  <inkml:trace contextRef="#ctx0" brushRef="#br0" timeOffset="22336.35">7161 7096 1018 0,'0'0'65'15,"0"0"-65"-15,0 0-4 16,0 0-24-16,0 0-240 16</inkml:trace>
  <inkml:trace contextRef="#ctx0" brushRef="#br0" timeOffset="23204.6">8700 6113 799 0,'0'0'0'15,"0"0"-15"-15,0 0 15 16,0 0 13-16,0 0 9 16,0 0 1-16,0 0 8 15,233-34 11-15,-178 34-9 16,3 3-11-16,-4 16-4 0,-6 7-3 16,1 9-12-1,-7 11 4-15,-4 12-1 0,-12 10-5 16,-10 6 4-16,-12 1-3 15,-4 1-1-15,-4-3-1 16,-18-6 0-16,-8-6 0 16,-4-9 0-16,1-11 0 15,0-9-4-15,3-13 4 16,2-9 4-16,4-8 19 16,3-2 12-16,5-10 21 15,2-18-27-15,10-4-29 16,4-14-1-16,13-8-23 15,17-1-37-15,9 2-51 0,-3 5-112 16,4 12-450 0</inkml:trace>
  <inkml:trace contextRef="#ctx0" brushRef="#br0" timeOffset="23762.88">9914 6007 881 0,'0'0'0'0,"0"0"0"15,0 0 0-15,0 0 7 16,0 0-2-16,0 0 21 16,87-6 23-16,-35 6-33 15,5 11 5-15,-2 3-14 16,-7 6-5-16,-5 4 1 15,-12 2-1-15,-10 5-4 16,-6 3 3-16,-9 3-1 0,-6 3 2 16,0 0 4-16,-6 2-5 15,-9-1 3-15,-3 1-3 16,-4-3 4-16,-4-2-3 16,-3-5-1-16,-1-7 5 15,-3-5-6-15,2-8 8 16,-2-2 19-16,3-7-5 15,5-3 6-15,2 0-6 16,1-6-6-16,4-8-3 16,3-5-13-16,6-3-1 15,5-3-34-15,4 2-63 16,4 4-70-16,18 8-107 16,7 2-220-16</inkml:trace>
  <inkml:trace contextRef="#ctx0" brushRef="#br0" timeOffset="24902.19">9658 5947 294 0,'0'0'352'16,"0"0"-352"-16,0 0-11 15,0 0 11-15,0 0 8 16,0 0 8-16,-48 106 12 16,48-69-5-16,0 5-2 15,6 4 23-15,6 3-20 16,9 2-8-16,1 1 13 15,8-1-11-15,1-4-4 16,-1-6-7-16,0-5-3 16,4-5-4-16,2-8 1 15,3-4 3-15,4-7 3 16,5-7-7-16,1-5-7 16,-1 0 4-16,-2-17-17 15,-7-2-1-15,-9-8 15 0,-8-2 6 16,-10-5 17-16,-8-10 0 15,-4-4-13-15,0-8 6 16,-4 1-8-16,-8 5 1 16,-1 5 22-16,-1 15-14 15,5 7 15-15,2 11 1 16,4 5-11-16,0 4-2 16,3 3 2-16,0 0-12 15,0 0-4-15,0 3-5 16,0 14 0-16,0 9 4 15,0 10 2-15,0 4-1 0,3 8 6 16,7 2 1 0,-1 0 0-16,2 0 1 15,-1 0-6-15,-1-1-2 16,0 3 5-16,-6-1-5 0,-2 5 1 16,-1 0 0-16,-1 2-1 15,-17 0 0-15,-9 0 2 16,-10 0-2-16,-6-3 2 15,-2-5 1-15,-4-11-2 16,-4-8 2-16,4-11 27 16,0-7 5-16,7-5-2 15,5-8-10-15,7 0-12 16,4-8-5-16,9-18-6 16,11-8-42-16,6-9-94 0,9 0-179 15</inkml:trace>
  <inkml:trace contextRef="#ctx0" brushRef="#br0" timeOffset="25733.02">8726 7606 715 0,'0'0'10'16,"0"0"-7"-16,0 0 39 16,0 0-12-16,0 0 20 15,0 0 3-15,486-53-14 16,-343 36-14-16,7 0-7 16,12-7-10-16,-3-2-8 0,-11-4 3 15,-16 1-1-15,-18 2 1 16,-26 4-3-16,-24 6 0 15,-16 2 3-15,-18 6 4 16,-14 3-5-16,-10 4-2 16,-6-1-34-16,-3 0-135 15,-19-3-335-15</inkml:trace>
  <inkml:trace contextRef="#ctx0" brushRef="#br0" timeOffset="26684.75">8933 8254 786 0,'0'0'143'16,"3"0"-135"-16,0 0-3 15,4 0 22-15,10 0-25 16,14 0 7-16,12 0 14 16,8 3-3-16,12 14-5 15,2 5-3-15,1 7-5 16,-5 11-1-16,-10 3-2 16,-14 7-1-16,-16 3-1 15,-14 7 1-15,-7 1 0 16,-10 3-3-16,-21-6 0 15,-11-5-1-15,-4-10-1 0,-7-7 2 16,1-8 2-16,3-10 0 16,7-10 16-16,14-8 12 15,4 0 19-15,6-8-11 16,8-11-26-16,7-8-3 16,3-2-9-16,16-7-10 15,14 0-13-15,11 2-22 16,9 5-18-16,-5 3-70 15,-8 3-320-15</inkml:trace>
  <inkml:trace contextRef="#ctx0" brushRef="#br0" timeOffset="27249.75">9765 8182 313 0,'0'0'473'0,"0"0"-473"15,0 0-22-15,0 0 22 16,0 0 18-16,0 0 8 16,163-25 10-16,-111 25-7 0,-4 3-3 15,-5 14-13-15,-9 9 5 16,-4 4-6-16,-6 7 26 16,-12 6-18-16,-9 2 0 15,-3 5-7-15,-3 0-6 16,-18-2-1-16,-3-1-5 15,-3-7 3-15,-1-4-4 16,-5-9 0-16,0-5 0 16,-3-7-3-16,7-10-47 15,9-5-48-15,14-5-38 16,6-25-314-16</inkml:trace>
  <inkml:trace contextRef="#ctx0" brushRef="#br0" timeOffset="27495.67">10353 8216 844 0,'0'0'82'16,"0"0"-71"-16,0 0 49 16,0 0-25-16,0 0-8 15,0 0-4-15,-143 133-2 16,110-90-8-16,3 6 10 15,12 0-9-15,5 1 5 16,10-1-7-16,3-6-10 16,9-2-1-16,20-7-1 15,13-12-43-15,11-10-75 0,5-12-165 16</inkml:trace>
  <inkml:trace contextRef="#ctx0" brushRef="#br0" timeOffset="27734.78">10657 8352 932 0,'0'0'105'16,"0"0"-105"-16,0 0 0 15,0 0 21-15,0 0 0 16,0 0-10-16,-58 205 11 0,61-156-6 15,7 4-4-15,1-5-4 16,-2-1-5-16,4-2-3 16,-10-1-17-16,-3-7-98 15,-6-11-157-15</inkml:trace>
  <inkml:trace contextRef="#ctx0" brushRef="#br0" timeOffset="29322.12">12049 7311 600 0,'-5'0'269'0,"2"0"-242"15,3 0 27-15,0 2 30 0,0 0-33 16,0 1-23-16,0-2-11 16,0 5-13-16,0 8-4 15,-2 8-4-15,1 11 4 16,-9 6 2-16,-8 6-2 15,-12-6-55-15,-16-10-259 16</inkml:trace>
  <inkml:trace contextRef="#ctx0" brushRef="#br0" timeOffset="30077.69">12750 5813 680 0,'0'0'97'16,"0"0"-92"-16,0 0 15 16,0 0 50-16,0 0-20 15,0 0-17-15,220 3-12 16,-170 30-9-16,-5 13-9 16,-3 10 6-16,-3 9 3 15,-4 6-6-15,-8 8-1 16,-11 4-3-16,-10-1-2 15,-6-5 3-15,-6-10-3 16,-21-10 1-16,-4-11 0 16,-9-9-1-16,-5-11 0 15,-4-5 6-15,1-12 4 16,-1-7 5-16,7-2 24 0,9-11-6 16,4-13-5-16,15-7-12 15,8-2-8-15,6-9-8 16,9-2-35-16,21 1-20 15,13 7-33-15,2 6-116 16,7 6-323-16</inkml:trace>
  <inkml:trace contextRef="#ctx0" brushRef="#br0" timeOffset="30752.28">13539 5877 830 0,'0'0'0'16,"0"0"4"-16,0 0-4 16,0 0 12-16,0 0-4 15,0 0-1-15,-52 72 24 16,49-26-11-16,0 9 18 0,3 4-19 16,0 1-7-16,6-2-5 15,13-7-5-15,8-8 2 16,4-11 4-16,8-13-8 15,4-12-8-15,2-7-5 16,-3-2 1-16,1-20 5 16,-10-6 7-16,-7-7 1 15,-3-3 4-15,-11-4-1 16,-6 1 4-16,-6 7-6 16,0 7 0-16,0 10 32 15,-3 8-14-15,0 7-1 16,3 2-18-16,-3 0-1 0,3 0-10 15,0 14-1 1,-6 13 10-16,6 9 2 0,-3 7 5 16,3 4 6-16,0-1 1 15,0-5-1-15,6 4-10 16,6-3 2-16,2 4 2 16,2-3-6-16,-3 3 0 15,-7-6-2-15,-3 5 2 16,-3-4-6-16,-3-2 0 15,-22-5 6-15,-11-8 0 16,-7-1 0-16,-8-6 4 16,-1-7 0-16,3-2 0 15,1-10-4-15,12 0-2 16,10-10-109-16,22-11-211 16</inkml:trace>
  <inkml:trace contextRef="#ctx0" brushRef="#br0" timeOffset="31195.22">12639 7305 552 0,'0'0'125'15,"0"0"-124"-15,0 0 20 16,0 0 21-16,0 0-6 15,0 0 34-15,81 6 30 16,-9-6-27-16,19 0-20 16,16 0-38-16,9-3-10 15,8 0 3-15,3 3-8 16,0 0 16-16,-14 0-13 0,-15 0-3 16,-17 0 1-16,-26 0-1 15,-22 0-1-15,-18 0 0 16,-11 0-19-16,-4 0-37 15,-10 0-152-15,-26 3-159 16</inkml:trace>
  <inkml:trace contextRef="#ctx0" brushRef="#br0" timeOffset="31674.25">12740 7665 910 0,'0'0'80'0,"0"0"-79"16,0 0 5-16,0 0 10 15,0 0-8-15,0 0 14 16,113 13-7-16,-79 4-9 16,-6 3-2-16,-2 9 2 15,-4 4 1-15,-1 4-1 0,-6 6 1 16,-4 6-3-16,-1 1-2 16,-7 3-2-16,-3-1 0 15,0 4-4-15,-10-5-6 16,-7-4-1-16,-5-10 6 15,-8-4 3-15,-6-10-2 16,0-6 4-16,-1-3 8 16,1-11 7-16,3-3-2 15,6 0 15-15,8-17-12 16,10-2-3-16,6-7-7 16,3 0-6-16,9-2-14 15,18 5-10-15,7-3-27 0,9 3-39 16,3-3-162-16</inkml:trace>
  <inkml:trace contextRef="#ctx0" brushRef="#br0" timeOffset="32154.22">13321 7830 443 0,'0'0'526'0,"0"0"-524"16,0 0-2-16,0 0 11 16,0 0-7-16,0 0 0 15,12-3 2-15,21 6-2 16,4 10 3-16,2 4-7 16,-4 0 2-16,0 5 4 0,-5 4-4 15,-5 5 1 1,-4 2 4-16,-9 6-7 0,-6 1-1 15,-6 2 1-15,0-4 0 16,-6-1-1-16,-16-7-9 16,-1-2 4-16,-5-8 2 15,-2-4 1-15,-3-9-1 16,-4-3-9-16,0-4-6 16,4-5-66-16,9-20-52 15,18-9-209-15</inkml:trace>
  <inkml:trace contextRef="#ctx0" brushRef="#br0" timeOffset="32405.74">13794 7879 689 0,'0'0'173'16,"0"0"-172"-16,0 0 26 15,0 0 31-15,0 0-16 16,0 0 5-16,-222 219-14 16,205-169-13-16,7-2-5 15,10-4-8-15,0-8-4 16,13-1-2-16,10-8-1 16,8-10-49-16,9-4-151 15,3-13-393-15</inkml:trace>
  <inkml:trace contextRef="#ctx0" brushRef="#br0" timeOffset="32725.67">13889 8131 788 0,'0'0'171'16,"0"0"-171"-16,0 0-23 15,0 0 23-15,0 0 9 16,0 0 8-16,105-2-13 16,-80 4-4-16,-5 11 1 0,-4 3-1 15,-10 3 9 1,-3 9 20-16,-3 1 2 0,0 5-17 16,-15 2 8-16,-6 0 4 15,3 3-11-15,2-9-4 16,5 3-1-16,8-7-2 15,3-9-8-15,20-4 0 16,23-9-20-16,15-4-41 16,4-7-114-16,3-17-426 15</inkml:trace>
  <inkml:trace contextRef="#ctx0" brushRef="#br0" timeOffset="33856.44">14490 5565 788 0,'0'0'47'0,"0"0"-47"16,0 0-36-16,0 0 32 16,0 0 4-16,0 0 2 15,193-23 1-15,-111 18-3 16,-3 5 4-16,-15 0-3 15,-17 8 4-15,-17 15 8 16,-8 12-10-16,-12 18 9 0,-7 17 3 16,-3 20-4-1,0 11-6-15,0 15-5 0,-6 3 2 16,2 9 0 0,4 0-1-16,0-7 2 0,0-5-3 15,7-2-1-15,-7-4 1 16,0-2 13-16,0-4 3 15,0-6-4-15,-10 1 5 16,-3-3 35-16,4-6-49 16,4-5-3-16,-1-5 1 15,3-9 0-15,0-6 0 16,3-6 11-16,-3-11-7 16,3 0 18-16,0-3-10 15,-3 2-8-15,3 2 26 16,0 0-17-16,0-2-9 0,0 3-4 15,0-3 11-15,0 0-10 16,0-3 4-16,0 0-6 16,0-5 3-16,0-3-3 15,0-3 8-15,0-6-7 16,-3 0 0-16,-2-2 8 16,3 2-1-16,1 2-7 15,-2-1 1-15,0 2 4 16,2 2-5-16,-2-3-1 15,0 2 1-15,3-9-1 16,0-2 0-16,-3-4 0 16,3 1 0-16,-3-2-2 15,3-1 2-15,0 3 0 0,0 3 3 16,0 4-2-16,0-5-1 16,0 1 0-16,0-3 0 15,0-8 0-15,0-2 0 16,0-1 0-16,0-2 2 15,-6 3-2-15,-20 2 10 16,-9 2 6-16,-28 1-16 16,-19-4-1-16,-28-5-77 15,-23-3-223-15</inkml:trace>
  <inkml:trace contextRef="#ctx0" brushRef="#br0" timeOffset="35596.68">8533 5716 535 0,'0'0'63'0,"0"0"-59"16,0 0 63-16,0 0 15 15,0 0-21-15,0 0-6 16,3-3 7-16,-3 2-18 16,-3-1-12-16,-16-1-1 15,-14 3-28-15,-15 0-3 16,-19 5-1-16,-15 18-1 15,-9 8 2-15,-3 7 4 16,6 3-4-16,6 5-2 16,18 0 2-16,15 0 0 15,13-5 1-15,15-2-1 0,12 1-1 16,9 5 0 0,0 9 1-16,12 12 5 0,9 2 5 15,0 9 9-15,1 2-8 16,0 7 4-16,-8 7-11 15,2 6-1-15,-4 6-3 16,5 4 0-16,2 5 0 16,5-5 0-16,4-8 0 15,2-2 6-15,3-6-1 16,1-4 5-16,-1-7 0 16,-3-1 2-16,-2-3-4 15,-4 3-5-15,-2 0-3 16,-2 2 4-16,-1-1-3 0,-2 4-2 15,-1-9 0 1,-4-5 1-16,1-6 0 0,-5-1 2 16,-5-2 1-16,-3 2-2 15,0-1 0-15,0-4 1 16,0 0 4-16,-6-5-2 16,3-3-1-16,1-4 4 15,-1 1 1-15,3-6-1 16,0-1 0-16,0-4-1 15,8-6 5-15,1 1-6 16,0-3-4-16,1-1 10 16,-1 4-6-16,-4-2 1 0,1 1 3 15,-2 0-9-15,-4-4 6 16,0-6-4-16,0-4 0 16,0-6 1-16,0-3-3 15,0-6 0-15,0-3 0 16,0 2 1-16,0-2 0 15,0 0-1-15,0 0 13 16,0 0-3-16,0 0 0 16,0 0-3-16,3 0 5 15,-3 0-6-15,6 0 0 16,3 0 0-16,12 0-2 16,7-2 5-16,5-9-5 15,0 2 3-15,1-2-7 16,-4 1 0-16,-3 1 1 15,-8 0-1-15,-1 1 0 0,-6 4 0 16,0 0 2-16,-6 1-4 16,-3 3 4-16,0 0-2 15,-3-2 0-15,0 2 2 16,3 0-1-16,-3 0-1 16,0 0-1-16,0 0 1 15,0 0 0-15,0 0 1 16,0 0-1-16,0 0-1 15,0 0 1-15,0 0-8 16,0-1-18-16,4-5-40 0,3-7-87 16,0-11-321-1</inkml:trace>
  <inkml:trace contextRef="#ctx0" brushRef="#br0" timeOffset="39486.65">8976 9453 465 0,'0'-5'11'16,"0"5"-8"-16,0 0 35 15,0 0 21-15,0 0 17 16,0 0-14-16,-3 0-1 16,3 0-18-16,0 0 13 15,0 0 2-15,0 0-18 0,0 0-7 16,0 0-6-1,0 0-4-15,0 0 0 0,0 0-12 16,0 0-2-16,-4 0-2 16,4 0 2-16,0 0-6 15,0 0-3-15,0 0 0 16,0 0-1-16,0 0 1 16,0 0-2-16,0 0 1 15,0 0 0-15,0 0-1 16,0 4 1-16,0 2 1 15,0 8-1-15,0 0 1 16,0-5 0-16,7 4-3 0,-4-6 6 16,0 3-3-16,3-2 0 15,0 1 0-15,3-1 0 16,0-1 0-16,0 0 1 16,0 2-1-16,-2-4 1 15,-1 0-2-15,2-1 2 16,-2-1-1-16,1 0 2 15,-1 4-2-15,3-3 0 16,-3-1 2-16,6 4-2 16,0-3 2-16,0 2 0 15,1-3 0-15,1 1-1 16,2-1 2-16,-4-3-2 16,3 2 2-16,-3-2-2 0,1 1-1 15,-4 1 1 1,-1-1 0-16,1-1-1 0,4 0 0 15,2 0 0-15,3 0 0 16,1 0 1-16,1 0 0 16,5 0 1-16,-1 0 0 15,-2 0-2-15,-6-1 0 16,1-1-5-16,-5 1 4 16,-6 1 1-16,4 0-1 15,-2-2 1-15,1 2 0 16,0-3 2-16,7-2-2 15,2 0 0-15,0 1 1 16,6-3-1-16,-2 1 0 16,1 2-1-16,-1-3 0 0,-5 4 1 15,-1 0 0-15,0 0 1 16,-4 2-1-16,0-1 0 16,0-1 0-16,3-2 1 15,0-1-1-15,0 3 1 16,4-7-1-16,-1 3 0 15,0 4 2-15,-2-4-2 16,1 3 0-16,-1 2-2 16,-3-1 2-16,4 0 1 15,-5 3-1-15,1-3 0 16,4-1 0-16,-1 0 1 16,2-2-1-16,3 4 0 15,-2-6 0-15,1 5 0 0,-1 2 1 16,-1-1-1-1,-3 2-1-15,-3-1-1 0,-5 1 2 16,-4 0 0 0,0 0-2-16,-2 0 0 0,3 0 2 15,2 0-2-15,0 0 2 16,7 4 0-16,2 4 0 16,0-3 1-16,3 2-1 15,-2 1-2-15,-2 0 2 16,-1-2 0-16,-4 1 0 15,-2-4-1-15,1 3 1 16,-5-5 0-16,0 2 2 16,0 1-6-16,0-1 4 15,0 3-2-15,0 2 2 0,0-2 0 16,0 3-1-16,1 5 1 16,-1 0 0-16,0-4-1 15,0-1 2-15,-2 2-2 16,1-5 1-16,-1 0 0 15,-1-4 0-15,0 3 0 16,4-5 0-16,-4 3 0 16,3 3 0-16,-3-3 0 15,0 4-1-15,0-3 1 16,3 0 0-16,-3-2 0 16,0 1 0-16,0 1 0 0,3-3 0 15,-3-1-1-15,0 0 1 16,0 0 0-16,0 0 1 15,0 0 1-15,0 0-2 16,0 0 1-16,0 0 2 16,0 0 0-16,0 0-2 15,0 0 2-15,0 0 2 16,0 0-4-16,0-8-1 16,4-1 1-16,-1-1-1 15,0 0 1-15,-3 0-1 16,3 1 0-16,0-3 0 15,-3-3 0-15,3 1 0 16,0 1 0-16,0-3-1 16,0 2 1-16,2 1 0 0,2 3-1 15,-1 3-1-15,-3 1 1 16,0 0 0-16,0-1 1 16,0 3 0-16,0-2 0 15,1 1 1-15,2-3-2 16,0-1 1-16,-2-3 0 15,3-1 0-15,3 4 0 16,-4-1 0-16,-3 4-1 16,3 1 0-16,-3 2 1 15,3 0-1-15,-4 0-1 16,5 0 2-16,-1 2-3 16,3-6 3-16,7 5-1 15,-2-5 0-15,2 4 1 0,2 1 0 16,0-1-3-1,-3 1 3-15,1 2-1 0,-5 0 0 16,2 0 0-16,-4 0-1 16,0 0 1-16,1 7-1 15,1 0 2-15,1-2-1 16,4 2 1-16,2-3-1 16,0 0 1-16,3-2 0 15,-3 6 0-15,1-5 1 16,-1 2-2-16,-3-1 0 15,-2 0 1-15,-2-1 0 16,-2-2 1-16,1-1-1 16,2 0 1-16,2 0-1 15,2 0 0-15,6 0 0 0,1-8-2 16,0 2 1-16,3-1 1 16,-4-2 0-16,-2 2 0 15,-1-1 2-15,-10 5-2 16,3-3 0-16,-6 1 1 15,0-3 0-15,0-1 3 16,1-2 5-16,-1-2-4 16,5-4-4-16,2-3 3 15,-4 1-2-15,3 0-2 16,0-1 0-16,-3 2 4 16,0-1-2-16,-3 6 1 15,1 0 2-15,-4 0 13 16,-2-1-8-16,-1-3 0 0,0-2 11 15,0-2-12-15,0-1 1 16,-1-5-1-16,-5 1-6 16,-1 2 1-16,4 2-3 15,0 7 6-15,0 6-2 16,0 1-1-16,3 3 5 16,-3-1-4-16,3 0 1 15,-3 1-2-15,0-2 1 16,0-2-3-16,-2 5 2 15,2-1-2-15,3 4-2 16,0-1 0-16,0 2 0 16,0 0-5-16,0 0-24 15,-1 2-68-15,-14 15-210 0</inkml:trace>
  <inkml:trace contextRef="#ctx0" brushRef="#br0" timeOffset="40491.28">10008 10919 525 0,'0'0'116'16,"0"0"-115"-16,0 0 74 16,0 0 10-16,0 0-20 0,0 0 25 15,0 0-7 1,3 0-18-16,-3-1 7 0,0-16-18 15,1-9-35-15,1-6 11 16,-1-8 7-16,3-3-17 16,2-7-7-16,0 0-9 15,7 0-3-15,-1-1 0 16,0 3-1-16,0 3 0 16,4 6 0-16,-2 5 4 15,-2 1-8-15,4 6 8 16,-3 2-7-16,4 2 3 15,2-1 0-15,-2 7 0 0,2-3 0 16,0 8-1 0,1 2 1-16,-4 3-5 15,-6 5 2-15,0 2-2 16,0 0 0-16,-1 0 3 0,3 12-3 16,3 5 4-16,0 1 1 15,1 0-1-15,-2 4 0 16,2-1 0-16,-4 2 1 15,1 0 1-15,-2 6-1 16,1 1-1-16,-2 6 1 16,-4 0 1-16,-3 1-1 15,-2-1 0-15,-1 0 0 16,2-2 1-16,-2-1-1 16,1-1-1-16,3-4 1 15,-4-2 0-15,0-2 0 0,3-2 1 16,-3-5-1-1,0-4 0-15,0-3-3 0,0-4 1 16,0-5-17 0,0-1-25-16,0 0-27 0,0 0-33 15,0-7-102-15,0-14-351 16</inkml:trace>
  <inkml:trace contextRef="#ctx0" brushRef="#br0" timeOffset="40941.87">10223 10562 601 0,'0'0'32'0,"0"0"-24"16,0 0 40-16,0 0-1 15,0 0 2-15,0 0 10 16,-3 0-13-16,3 0-1 16,0-1-13-16,0 1-1 15,6 0 1-15,6-2-3 16,9-2 16-16,8 0-16 15,3-2-12-15,1 0-5 0,3-2-5 16,-5-1 0-16,-1 6-2 16,-7-4-4-16,-6 3 3 15,-8 4-3-15,-6-3-1 16,-3 3 2-16,0 0 16 16,0 0-2-16,0 0-5 15,0 0-6-15,0 0-3 16,0 0-2-16,0 0-26 15,3 0-76-15,3-7-267 16</inkml:trace>
  <inkml:trace contextRef="#ctx0" brushRef="#br0" timeOffset="43015">12656 8940 345 0,'0'0'203'16,"0"0"-184"-16,0 0 34 16,0 0 7-16,0 0-15 15,0 0-13-15,0 0-10 16,0-4 1-16,0 4 7 16,0 0-17-16,0 0 0 15,0 0-7-15,0 13-1 0,0 4-4 16,0 10 27-1,3-1 1-15,0 0-19 0,3-2-2 16,1-1-4 0,-1-4-1-16,4 5-2 0,7-2 3 15,1 6-2-15,0-2 5 16,4-2-6-16,-4-2 3 16,3-3 1-16,-5-2-3 15,4-3 3-15,-4-5 4 16,-4 1-7-16,2-3 1 15,2-1 2-15,-4 1-2 16,-1-3 0-16,5-1 6 16,-3 0-8-16,0-1 2 15,7 0 6-15,1 1-2 16,3 1-1-16,1-3-1 16,5 0-3-16,-3 2-2 0,1 2 3 15,-4-4-3-15,-3 1 0 16,0 0 0-16,1-2-1 15,-4 0 0-15,6 0 0 16,-4 0 1-16,6 0 1 16,-4 0 0-16,4 0 2 15,-9-5-3-15,-1 0 0 16,-6 2 0-16,-4 2 3 16,-6-2 0-16,0 1-1 15,0 2 4-15,0-3-4 16,0 3 6-16,0-2 3 0,0-3 3 15,3-1 9-15,0-5-13 16,0-1-9-16,1-2 0 16,-1 3 0-16,0-2-1 15,2 1 0-15,-2 2 0 16,0 0 0-16,-3 0 2 16,3 1-4-16,0-2 4 15,0 2-4-15,6-5 1 16,4-2-1-16,8-1-1 15,0 4 3-15,3 1-1 16,-2 0-1-16,-5 7 2 0,-7 0-2 16,-4 2 2-1,-3 3 0-15,-3-1-4 0,0 1 0 16,3 0 0 0,3 0-1-16,9 0 4 0,-3 1 1 15,5 5 0-15,2 1 0 16,-3 2-1-16,-3-1 1 15,1 1-4-15,-5 2 1 16,-3 2-2-16,0 0 4 16,-2 0 1-16,-1 0-4 15,-2-3 4-15,1-3 0 16,-1 0-1-16,1 0 1 16,-1-1 0-16,1 0-2 15,-1-5 2-15,1 1 0 0,-2-2 0 16,0 0 2-16,0 0-2 15,0 0 1-15,0 0 2 16,0 0 1-16,0 0 0 16,0 0 2-16,0 0-4 15,0 0-2-15,0 0-2 16,0 0-12-16,0 0-65 16,0 0-246-16</inkml:trace>
  <inkml:trace contextRef="#ctx0" brushRef="#br0" timeOffset="44498.82">13399 9310 397 0,'0'0'177'0,"0"0"-152"16,0 0 36-16,0 0 13 0,0 0-37 15,0 0-7 1,10-17-1-16,-4 17-12 0,3-3-14 15,12-4 8-15,2 0 7 16,12 0-4-16,4-2-2 16,0-4-8-16,-4 6 5 15,-5 2-3-15,-10 0 0 16,-7 5-6-16,-7 0 0 16,-6 0 2-16,0 5 3 15,0 7 7-15,0 5 1 16,0 1-1-16,-6-1-7 15,3 0-5-15,3-3 0 16,0 3 0-16,0-1 0 16,0 1 0-16,3 2 0 15,0 0 0-15,0-1 0 16,-3 2 1-16,0-1-1 16,0 7 1-16,0-2 1 15,0 4 1-15,0-3 2 0,-3-2-5 16,-3-3-1-16,6-1 1 15,-4-2 0-15,4-1 0 16,0 1 0-16,0-1 2 16,0 1-2-16,0 0 0 15,0 0 6-15,0 2-3 16,0-4 2-16,0 0 4 16,7-3-6-16,-4-2-2 15,0-3-1-15,0 0 7 16,-3-5-2-16,0-2 4 0,3 0-5 15,-3 3 9-15,0-3-13 16,0 0 7-16,0 0 2 16,0 0 1-16,0 0-3 15,0 0-1-15,0 0-3 16,3 0 3-16,-3 0 1 16,0 0-2-16,0 0 13 15,1 0 9-15,-1 0-8 16,2 0 2-16,1-6-21 15,-2-3 5-15,2-2-3 16,0-2 2-16,2-1 6 16,-2-4-10-16,0-1-2 15,3-6 2-15,0-5 0 16,1-4 2-16,-1-3-4 0,0 6 2 16,2 4-1-16,-5 7 1 15,0 2 4-15,1 5-3 16,-1-3 4-16,0-1-3 15,0 0-2-15,0-2-1 16,3-6 1-16,1 2 0 16,7-7-3-16,-2-2 3 15,4 6-3-15,-7 6 3 16,2 9-4-16,-7 8 2 16,-1 2 1-16,-3 1 0 0,0 0 1 15,0 0-3 1,3 0 3-16,3 0-6 0,3 0 5 15,9 0 1-15,0 0-4 16,4 1 4-16,2 9-1 16,-2 0-8-16,1 3 5 15,-3-2-2-15,0 1-3 16,-5-1 5-16,-5-3-2 16,-3-3 5-16,0 0-1 15,-1-4 2-15,4-1 0 16,-1 0 0-16,4 0 0 15,7 0 0-15,-1-6 0 16,1-4-1-16,-4 4-5 16,-4-2 6-16,-1-1 1 15,-4 3 1-15,-1-8-2 0,0 3 3 16,-3-7-3 0,0-6 3-16,-2-1 3 0,1-6-4 15,-1 4-2-15,2 1 1 16,0 6 4-16,-2 7-2 15,1 7 8-15,-1 4-10 16,-1-1 0-16,0 0 0 16,0 3 0-16,0-2 0 15,2-3 2-15,-2 0 0 16,0-2 1-16,0 0 4 16,0-3-2-16,0-2 0 15,0 1 1-15,0 5-6 0,0 2 1 16,0 1 7-1,0 3-3-15,0 0-6 0,0 0 0 16,0 0-1-16,0 0 0 16,0 0 1-16,0 0-4 15,-2 0-22-15,-9 0-76 16,-10 7-379-16</inkml:trace>
  <inkml:trace contextRef="#ctx0" brushRef="#br0" timeOffset="45052.63">13242 10338 462 0,'0'0'306'15,"0"0"-289"-15,0 0 1 16,0 0 31-16,0 0 4 16,0 0-17-16,24-41-4 15,-24 41-9-15,3 0-12 16,0 14-10-16,0 13 36 15,4 11-16-15,-4 5-5 16,0 7 3-16,-2 3-7 16,-1 3-3-16,2-3-3 15,-2 0-5-15,0-7 1 0,0-2-2 16,0-8 2-16,0-7-1 16,0-5-1-16,0-5-1 15,0-7-38-15,-2-4-58 16,-1-8-140-16,3 0-454 15</inkml:trace>
  <inkml:trace contextRef="#ctx0" brushRef="#br0" timeOffset="45656.77">13285 10340 656 0,'0'0'75'16,"0"0"-73"-16,0 0-2 15,0 0 34-15,0 0-5 16,0 0 44-16,166-75-4 16,-136 70-29-16,-2-1-26 15,-4 6 1-15,-6 0-4 16,-5 0-10-16,-2 0 3 15,-1 14 7-15,-4 8-7 16,-6 4-2-16,0 5-1 0,0 2-1 16,0 2 0-1,-13-1-1-15,2-5 1 16,3-2 0-16,4-3-2 0,-3-2 0 16,7-3-2-16,0-4 4 15,0 0 0-15,0-4-2 16,7-1-3-16,3 0-1 15,6-4 4-15,3-3 0 16,-6 4 1-16,7-6 1 16,-7 5 0-16,-3-3 0 15,3 4 0-15,-3 0 1 16,-4-1-1-16,0 7 0 16,-3 3 1-16,0 2-1 15,-3 4 8-15,0 1-7 16,0 1 1-16,-2 5 4 15,-11 0-3-15,-10 0 4 0,0-4 7 16,-9-2-1-16,0-7 17 16,-1-2-5-16,0-4 1 15,-6-6-9-15,-3-4-11 16,0-4-6-16,-5-16 0 16,7-9-75-16,4-18-198 15</inkml:trace>
  <inkml:trace contextRef="#ctx0" brushRef="#br0" timeOffset="46521.05">15776 7199 969 0,'0'0'39'15,"0"0"-39"-15,0 0 0 16,0 0 8-16,0 0 4 16,0 0 5-16,0 0 4 15,188-6-12-15,-119-4-9 16,-2 2 0-16,0 1-35 0,-19 2-159 16,-20 2-461-16</inkml:trace>
  <inkml:trace contextRef="#ctx0" brushRef="#br0" timeOffset="46735.63">15854 7515 643 0,'0'0'319'16,"0"0"-319"-16,0 0-10 15,0 0 10-15,0 0 32 0,0 0 7 16,79 5-7 0,5-25-16-16,20-5-16 0,3-3-13 15,-23-5-199-15</inkml:trace>
  <inkml:trace contextRef="#ctx0" brushRef="#br0" timeOffset="48230.47">17484 5495 511 0,'0'0'209'16,"0"0"-186"-16,0 0 39 0,0 0 55 15,0 0-59-15,0 0-20 16,0 0-17-16,-110-86-12 16,78 83-6-16,3 3 3 15,-4 0-2-15,-2 15-4 16,1 9-2-16,3 9 2 15,-1 3 0-15,12 4 1 16,4 6 4-16,8 7-5 16,6 6 0-16,2 8 6 15,0 4-4-15,3 4 4 16,7 0-2-16,3 1-2 0,-7 2 0 16,1 3-1-1,-7 1 1-15,0-2 0 0,0-2-2 16,0-2 0-16,0 1 1 15,0-2 0-15,7-4-1 16,5 1-1-16,5-1 1 16,-2-4 1-16,-1 3 3 15,-1-4-2-15,-3-4 10 16,-4-1-2-16,-6-2-2 16,0-1-6-16,0-1-1 15,0 1 0-15,0-4 0 16,0-1-1-16,0-4 0 15,0-2 1-15,0-4-1 0,-6 1 0 16,-4-2 4-16,5 0-2 16,0-2-1-16,2 4-1 15,2 1 0-15,-1 5 0 16,2 3 1-16,0 4 1 16,0 2-1-16,0-3-1 15,0-3 5-15,0-7-3 16,0-3-1-16,-3-2 7 15,-1 0 1-15,1-1-4 16,2 3 6-16,-2 0-7 16,3 3-1-16,-3 0-1 15,3 0-1-15,0 1-1 16,0 0 1-16,0-8-5 16,0-7 10-16,0-2-11 0,0-2 11 15,0-6-6-15,0 3 0 16,0 0 0-16,0 1 1 15,0 1-1-15,0 5 0 16,-3-1 0-16,0 5 0 16,0-3 1-16,-4 0-1 15,4-1 1-15,3-8-1 16,0-5 0-16,0-5 0 16,0-4-2-16,0 2 2 15,0-5 1-15,10 1 4 16,-4 0-4-16,3 1 7 15,5 0-3-15,5 1-5 16,1-4 1-16,12 0 6 0,4-6 1 16,2 0-8-16,7-6 6 15,-3-5-4-15,-2 2-2 16,-10 1 3-16,-12 2 0 16,-7 0 8-16,-4 6 16 15,-7-2-12-15,0 2 11 16,0 0-10-16,0 0-1 15,0 0-9-15,0 0-6 16,0 0-3-16,0 0-16 16,0-8-34-16,0-4-74 15,-4-15-368-15</inkml:trace>
  <inkml:trace contextRef="#ctx0" brushRef="#br0" timeOffset="51146.77">4928 5271 786 0,'0'0'23'0,"0"0"-23"15,0 0-7-15,15-4 4 0,7-6 1 16,8-1 4 0,4 2-2-16,2 2 0 0,-3 5 6 15,1 2 9-15,-4 0-9 16,3 9 12-16,3 3-7 15,7 2 1-15,5-1-2 16,7-1 0-16,12-7-5 16,9-1 6-16,2-4-3 15,7 0-5-15,-8 0-2 16,-2 0-1-16,-8 0 0 16,-3 0 1-16,-7 3-1 15,-11 2 0-15,-1 0 2 16,-5-1 0-16,-1-2-2 0,7-2 0 15,5 0 1-15,4 0 0 16,3 0 1-16,3 0-2 16,-4 0 0-16,-5 0-3 15,-7 0 3-15,-9 0 0 16,-5 8 0-16,-4-3 0 16,-5 1 0-16,2-2-2 15,0-2 2-15,3-2 0 16,10 0 1-16,5 0-1 15,0 0-2-15,2 0-4 16,-5-2 0-16,0 2-3 16,-2 0 3-16,-1 0 6 15,-3 0-2-15,-8 0 0 16,1 0 2-16,-4 0 0 0,2 0 1 16,10 0 0-1,5 0-1-15,10-3 0 0,3-1 1 16,1 1-1-16,5 3 0 15,-3-2 0-15,0 2 0 16,0 0 0-16,-3-2 0 16,-7-1 0-16,-3 1 0 15,-5-2 0-15,-1 1 2 16,3-2-2-16,3 2 1 16,1 1-4-16,5-1 5 15,7 2-2-15,-3 1 0 16,3 0 0-16,-3 0 0 15,-7-2 0-15,4-1-2 0,-4 0 0 16,1 0 1 0,-1-2 0-16,-6-1 1 0,1 0-1 15,-4 1 1-15,0-1 0 16,2 0-2-16,7 2 2 16,-3-1-1-16,7 3-10 15,-1 0 3-15,3 2 4 16,-2-1 0-16,-1-1-4 15,-5-1 5-15,-6 1 3 16,-4 2-1-16,-3-1 0 16,-2-1 1-16,-1 2 1 15,3 0 0-15,4-1 0 0,5 1-1 16,7 0 0-16,2 0-1 16,4-1 1-16,-3 0 0 15,-7-1 0-15,0 0-2 16,-5 0 2-16,-1-1 0 15,-4 1 0-15,3-1 0 16,-2 3 1-16,3-3 0 16,4 1 2-16,2 2 0 15,7-1-3-15,-1 1 0 16,7 0 0-16,0-2 1 16,0 1-1-16,-4 0 0 15,-2-3 3-15,-7 1-3 16,-2 0 1-16,-1-3-4 0,0 3 4 15,4-4-1 1,-1 3 1-16,3 1-1 0,4 0 1 16,3 2 0-16,-4 0 1 15,-5-2-2-15,-4-1 5 16,-4 0 1-16,0 0-3 16,-2-1 3-16,4 1 5 15,-3-2 16-15,5 2-23 16,0-2-2-16,1 6 0 15,2-4-1-15,0 4-1 16,4-3 1-16,-4 0 1 16,1 0-2-16,-1 0 0 15,-5-2 1-15,-4 0 0 16,1 1 0-16,-9 1 2 0,4 1-2 16,-2-1-2-1,1 0-1-15,-4 0 2 0,-2 0 0 16,-2 0 0-16,-1 3 0 15,0-2 4-15,1-1-4 16,2-1 0-16,2 1 0 16,-2-1 2-16,4 1-2 15,-6 1-2-15,0 2 2 16,-2 0-1-16,0 0 1 16,-3-1 0-16,-2 1 3 15,2-2 10-15,0 1-2 16,-3 0 0-16,-3 0 0 15,-5-1-3-15,-1 1-7 0,-3 1 7 16,0 0 2-16,0 0-7 16,0 0-3-16,0 0-5 15,0 0 5-15,0 0-5 16,0 0-36-16,1 0-41 16,1 0-20-16,-2 0-216 15</inkml:trace>
  <inkml:trace contextRef="#ctx0" brushRef="#br0" timeOffset="53625.05">17673 6849 85 0,'0'0'246'0,"0"0"-189"16,0 0-16-16,0 0 41 15,0 0-5-15,0 0 5 16,0 0-7-16,0 0-21 16,0 0-21-16,0 0 3 0,0 0-7 15,0 0-7 1,0 0-7-16,0 0-12 0,0 0 7 15,0 0-2-15,0 0 7 16,0 0 3-16,0 0-2 16,0 0 1-16,0 0 2 15,0 0 1-15,0 0-10 16,0 0-6-16,0 0 1 16,0 0-4-16,0 0-1 15,0 0 1-15,0 0 1 16,0 0 1-16,0 0-2 15,0 0 1-15,0 0-1 0,0 0 7 16,0 0-5-16,0 0-3 16,0 0 1-16,0 0-3 15,0 0-27-15,0 0-147 16,0-4-447-16</inkml:trace>
  <inkml:trace contextRef="#ctx0" brushRef="#br0" timeOffset="54225.37">17890 6732 738 0,'0'0'120'0,"0"0"-116"16,0 0 45-16,0 0 34 15,0 0-50-15,0 0-14 16,-15-8-10-16,9 8-9 16,-11 22 0-16,-6 14 0 15,-10 10 8-15,-2 8 1 16,-1 6 2-16,4 1 2 15,-1 3 6-15,1-2-4 16,3-1-13-16,3 1 9 0,9-6-8 16,8-3 4-16,9-3-7 15,0-7 1-15,12-5-1 16,13-6 1-16,5-7 2 16,6-9-1-16,-2-2-2 15,-2-8 0-15,0-6 0 16,-2 0 0-16,-6 0-2 15,0-15 2-15,-10-6 4 16,0-4-3-16,-2-4 2 16,-3-5-3-16,-3-3 3 15,-2 6 0-15,-2 1-2 16,-2 6-1-16,0 6 1 16,0 5-1-16,-3 4 0 0,-9 2-1 15,-11 3-1-15,0 1-1 16,-7 3-4-16,1 0-1 15,3 0-7-15,3 0-1 16,5 3-18-16,8 4-39 16,7 3-104-16,0-4-124 15</inkml:trace>
  <inkml:trace contextRef="#ctx0" brushRef="#br0" timeOffset="54727.2">18333 6948 801 0,'0'0'46'16,"0"0"-40"-16,0 0-6 0,0 0 20 16,0 0 4-16,0 0-7 15,136-32-9-15,-100 32-2 16,2 0 3-16,-5 0 4 15,-3 5-11-15,-5 10-2 16,-1 2 0-16,-8 5 0 16,2 6 1-16,-1 3 2 15,-1 9-3-15,-1-1 0 16,0 4 0-16,-5 0-1 16,-4 6 1-16,-6-2-10 15,-1-3 7-15,-28-3-3 16,-9-7-3-16,-16-7 6 0,-3-4 3 15,6-6 0 1,8-8 2-16,14-7-2 0,7-2-4 16,15-3-60-16,7-20-153 15</inkml:trace>
  <inkml:trace contextRef="#ctx0" brushRef="#br0" timeOffset="55023.03">18969 6999 784 0,'0'0'83'0,"0"0"-78"16,0 0-1-16,0 0 70 15,0 0-20-15,0 0-35 0,-116 104 15 16,86-63-3-16,4 3-3 15,-1 4 7-15,6 1-12 16,1-1-13-16,8 0-1 16,7-2-8-16,5-6-1 15,7-4-1-15,23-10-8 16,15-2-44-16,10-12-52 16,4-12-126-16,2 0-292 15</inkml:trace>
  <inkml:trace contextRef="#ctx0" brushRef="#br0" timeOffset="55343.07">19281 7213 812 0,'0'0'128'0,"0"0"-128"16,0 0 0-16,0 0 25 16,0 0-13-16,0 0-3 15,-15 65 24-15,11-25 1 16,-3 2 3-16,-1 1-8 0,2 0-3 16,0 1 3-1,-1-1-11-15,2 3-11 0,4-1-4 16,-1 0 0-16,2-3-3 15,0-4-18-15,0-6-26 16,0-6-44-16,-4-9-122 16,-13-11-560-16</inkml:trace>
  <inkml:trace contextRef="#ctx0" brushRef="#br0" timeOffset="57372.52">21984 6453 619 0,'-1'0'24'0,"1"0"-23"16,0 0 42-16,0 0 44 15,0 0-28-15,0 0-3 0,0 0 1 16,0 0-9-1,0 0-13-15,0 0 0 0,9 0-19 16,13-11-8-16,14-3-8 16,7-1 0-16,6 2 0 15,0 4-2-15,-5 0 2 16,-4 5-1-16,-10 0 1 16,-11 2 0-16,-4 0-4 15,-4 2 3-15,-10 0 1 16,2 0-1-16,3 2-1 15,-5 21-2-15,1 10 3 16,-2 9 1-16,-3 3 0 0,-18 7 0 16,-7-1 0-1,-8 2 0-15,-7-6-2 0,-5-3 2 16,-4-6 0-16,-3-6 4 16,4-5 0-16,-1-4-3 15,13-10 4-15,13-4 5 16,12-6-5-16,11-1 10 15,3-2-7-15,0 0 4 16,0 0 16-16,0 0 8 16,0 0-7-16,0 0-11 15,0 0-2-15,0 0-4 16,0 0-2-16,0 0-2 16,0 0-3-16,0 0-4 0,0 0 3 15,0 0-4 1,0 0-1-16,0 0 1 0,0 0-2 15,0 0 0-15,0 0 0 16,0 0-1-16,1 0-19 16,7-5-20-16,3 0-15 15,8-5-47-15,4-1-155 16,3 5-509-16</inkml:trace>
  <inkml:trace contextRef="#ctx0" brushRef="#br0" timeOffset="58303.15">22789 6863 638 0,'0'0'65'0,"0"0"-61"16,0 0 41-16,0 0 28 15,0 0-2-15,0 0-33 16,-82 9-26-16,26-3 2 16,-11 5 10-16,-9-5 9 15,-2 2-3-15,1-4 2 16,8-2-2-16,12 0-2 16,14-1-2-16,13-1-8 15,12 0-13-15,11 0 8 16,4 0 12-16,3 0-11 15,0-8 5-15,0-8-9 16,4-11-8-16,10-2-2 0,7-10-5 16,1-4 5-1,3-3 0-15,2-4-2 0,-3 0 1 16,3 4-4-16,-3 3-6 16,-2 6 3-16,-2 6 6 15,-1 4-1-15,2 3 0 16,-5 5 1-16,0 3 1 15,-3 5 0-15,-5 7 0 16,-5-1 0-16,-1 5 1 16,-2 0 1-16,0 0 0 15,0 0-1-15,0 0 0 16,0 0 0-16,0 0 1 16,0 0 3-16,0 0-1 15,0 0-3-15,0 0-1 16,0 5 0-16,0 9-1 0,-3 8 1 15,1 7 1-15,2 2 0 16,0 10 1-16,0 5 0 16,0 6 3-16,0 7 4 15,2 5-4-15,-2 6 2 16,0 9-4-16,-2 2 0 16,-9-1 0-16,3-8 0 15,2-12-2-15,3-7 1 16,3-3 0-16,0-4 3 15,0-6-4-15,0-4-1 16,0-9 1-16,0-8 0 16,1-5 0-16,1-9 1 15,-2-2-1-15,0-1 3 0,1-2 2 16,-1 0 4-16,0 0 2 16,0 0-4-16,0 0-3 15,2 0-4-15,-2-8-42 16,0-5-73-16,0-7-142 15</inkml:trace>
  <inkml:trace contextRef="#ctx0" brushRef="#br0" timeOffset="60194.59">22828 6999 402 0,'0'0'86'0,"0"0"-86"0,0 0 52 15,0 0 9-15,0 0-6 16,0 0-15-16,-28 3-12 16,26-3-6-16,1 0 4 15,-2 0 3-15,-6 0-4 16,-9 0-13-16,-10 0-5 15,-11 2-7-15,-15 5 1 16,-7-5-1-16,-6-2 1 16,-2 0 8-16,5 0 13 15,10 0 9-15,5 0 8 16,9 0-20-16,2 0-14 16,-4 0 0-16,0 0-2 15,-4 0-1-15,4 0 2 16,-1 1 6-16,2 2 1 0,5-3-10 15,7 0 2-15,5 0 0 16,9 0 1-16,8 0 6 16,2 0 6-16,5 0-6 15,0 0 4-15,0 0-8 16,0 0 1-16,0 0 1 16,0 0-3-16,0 0-3 15,0 0 3-15,0 0 0 16,0 0 1-16,0 0-1 15,0 0 0-15,0 0 0 0,0 0 2 16,0 0 1 0,0 0 0-16,0 0 2 0,0 0-3 15,0 0-4 1,0 0 2-16,0-4 3 0,0-5-7 16,5 0-1-16,2-2 1 15,5-6 0-15,1-3-1 16,4-2 0-16,2-1 0 15,4-6-1-15,-1 0 1 16,5-5 0-16,-1-2 0 16,4-5 0-16,5-2 0 15,-1 1 1-15,2-2-2 16,2 4 0-16,0 5 0 16,-3 2 0-16,1 7 1 15,-1 3 0-15,-5 1 0 0,-2 8-1 16,-6-1 1-1,-5 4 2-15,-3 4-2 0,-3-1 0 16,-1 2 1-16,-2-1 0 16,-1 3-1-16,2-2 1 15,2 0-1-15,-5 1 0 16,1-1 0-16,-2 3 1 16,-4 2-1-16,1-1 1 15,-2 2 0-15,0 0 0 16,0 0 1-16,0 0 7 15,0 0-6-15,0 0-1 16,0 0-2-16,0 0 0 16,0 0-2-16,0 0 1 15,2 0 1-15,-2 0-4 0,0 0 4 16,0 0-2-16,0 0 2 16,0 0 0-16,0 0 0 15,0 0 2-15,0 0 2 16,0 0-3-16,0 0 1 15,0 0 3-15,0 0-5 16,0 0-1-16,0 0-3 16,2 12-1-16,4 12 2 15,0 8 3-15,2 6 3 16,-2 4-1-16,-1 6 1 16,-2 6-3-16,-3 3 4 15,0 2 0-15,0 3-3 16,0 4-1-16,0 4 4 0,-3-1 6 15,-4-2-4-15,3-2-2 16,-7-8-3-16,0-1-1 16,0-6 1-16,0-3 4 15,-1-1-4-15,0-8 3 16,3-1-3-16,1-7-1 16,2 1 1-16,0-8 0 15,2-2 0-15,1-4-1 16,2-6 4-16,-2-5-3 15,3-3-1-15,-2-2 0 16,2 1 2-16,0-2-1 16,0 0 13-16,0 0 0 15,-1 0 12-15,-1-9 16 16,0-5-34-16,-1-6-5 0,1-2-1 16,1 0 1-16,1-6-3 15,0-2-1-15,0-1 0 16,0-8 1-16,0-3-1 15,1-3-2-15,1-8 2 16,-2-4-2-16,0-10 0 16,0-2 0-16,-2-3 0 15,-2 2 1-15,1 7-2 16,1 3 1-16,2 4 2 16,0 8 1-16,0 7-1 15,0 7 1-15,0 7 0 0,0 6-2 16,0 8 1-1,0 4 1-15,0 2 0 0,0 3 0 16,0 3-1-16,0-1 1 16,0 1 0-16,0 1 0 15,0 0-1-15,0 0-2 16,0 0-1-16,0 0-4 16,0 7-5-16,0 18 0 15,0 13 12-15,0 8 0 16,0 12 1-16,0 4 0 15,0 7 0-15,0 7 0 16,0 2 0-16,0-2-1 16,0-6 1-16,0-3 0 15,0-9-1-15,0-8 1 0,0-7 0 16,2-9 0-16,1-9-2 16,-2-9 1-16,2-4 1 15,-3-7 0-15,0-1-3 16,0-3-50-16,0-1-31 15,0-5-68-15,-1-21-703 16</inkml:trace>
  <inkml:trace contextRef="#ctx0" brushRef="#br0" timeOffset="60921.65">23374 6428 787 0,'0'0'4'0,"0"0"1"16,0 0 27-16,0 0 46 16,0 0-19-16,0 0-29 15,63-6-9-15,-19 4 1 16,4 2-10-16,1 0-8 16,-2 2 2-16,-6 12-2 15,-6 3-4-15,-5 9 0 16,-11 6 0-16,-6 8 0 15,-8 7 3-15,-5 8 3 16,0 2 6-16,-19-1-12 0,-2 0 7 16,-11 0-6-1,-3-6-1-15,-3-6 0 0,-1-12 0 16,1-5-5-16,2-13 3 16,9-8-2-16,6-6-12 15,11-1-23-15,10-26-57 16,0-12-236-16</inkml:trace>
  <inkml:trace contextRef="#ctx0" brushRef="#br0" timeOffset="61171.62">23916 6559 698 0,'0'0'143'16,"0"0"-141"-16,0 0 20 0,0 0 53 15,0 0-20-15,0 0-16 16,-157 67-2-16,122-26-15 16,3 12-2-16,5 1 5 15,2 10-12-15,7 4-12 16,9-2 1-16,6-1-4 16,3-9 1-16,4-6-29 15,23-14-108-15,7-8-108 16,10-16-363-16</inkml:trace>
  <inkml:trace contextRef="#ctx0" brushRef="#br0" timeOffset="61529.48">24007 6981 979 0,'0'0'0'0,"0"0"6"16,0 0-6-16,0 0 9 16,0 0-6-16,0 0-2 15,139-45-1-15,-117 45-2 16,-5 0 1-16,-4 12-2 16,-6 7 1-16,-4 11 2 15,-3 6 15-15,0 5 1 0,-12 5-3 16,-12-3 8-1,-5-2-2-15,-1 3-1 0,3-7 0 16,6 3-7-16,4-8 0 16,11-6-9-16,6 1-1 15,3-8 0-15,27-4-1 16,16-10-7-16,10-5-29 16,5 0-71-16,-3-18-141 15,-7-10-387-15</inkml:trace>
  <inkml:trace contextRef="#ctx0" brushRef="#br0" timeOffset="62644.66">24321 5542 442 0,'0'0'221'16,"0"0"-220"-16,0 0 2 16,0 0 44-16,0 0-15 15,0 0-3-15,45-89-19 16,19 81-8-16,20 4-1 16,16 4 2-16,9 0 0 0,2 0-3 15,-2 0 0-15,-12 0 1 16,-13 0 1-16,-20 0 1 15,-19 0-1-15,-21 0 13 16,-14 0 9-16,-8 0 7 16,-2 0 11-16,0 12-29 15,-12 14-10-15,-6 16 2 16,3 15 17-16,3 14-14 16,6 16-4-16,5 13 7 15,1 9 7-15,0 5 10 16,-5 1-9-16,-7 2 6 15,-9-6-15-15,-9-5-7 16,-1-7 3-16,0-4-6 16,1 0 3-16,1 3-3 15,6 6 0-15,9 7-2 0,11 3 4 16,3 2-4-16,3 1 6 16,9-9-8-16,1-12 6 15,-5-16-4-15,-4-11 4 16,-4-9-2-16,0-10 1 15,0-1 1-15,-4 0-1 16,1 1 1-16,1 2-1 16,2-7 0-16,0-3-1 15,0-6 1-15,0-10-1 16,3-5-1-16,2-8 1 0,0-3 0 16,-5-5-1-1,0-3-3-15,0-2 1 0,0 0 3 16,0 0 1-1,0 0 0-15,0 0 4 0,-7 0-2 16,-15 0 3-16,-12 0 6 16,-14 2-2-16,-17 1-6 15,-15 4 1-15,-21-7-5 16,-17 0-3-16,-13 0-31 16,1 0-108-16,14-21-442 15</inkml:trace>
  <inkml:trace contextRef="#ctx0" brushRef="#br0" timeOffset="63624.78">17802 8636 541 0,'0'0'123'0,"0"0"-86"15,0 0-2-15,0 0 3 16,0 0-12-16,0 0 8 16,0 0 11-16,73 0-10 15,-31 4 2-15,22-4 9 16,27 0-13-16,30-1-11 16,19-12-11-16,12 2-10 15,3-1 0-15,-4 5 1 16,-22 1-4-16,-18 2 1 0,-29 4 1 15,-31 0 0-15,-26-2 0 16,-15 2 0-16,-10-2-3 16,0 2-8-16,0 0 6 15,0 0-36-15,-6 0-130 16,-4 4-95-16</inkml:trace>
  <inkml:trace contextRef="#ctx0" brushRef="#br0" timeOffset="64315.68">18267 10112 785 0,'0'0'67'0,"0"0"-61"16,0 0 72-16,0 0-26 16,0 0-46-16,0 0 14 15,40-139-8-15,-37 90 5 16,-3-11-1-16,0-5-10 0,0-11-5 16,2-4-1-16,1 1 0 15,5 7 0-15,2 11 3 16,2 19-2-16,5 13 1 15,3 12-2-15,-4 7-2 16,7 7 1-16,3 3 1 16,6 9 0-16,7 21 2 15,7 10 4-15,-1 13-6 16,4 7 6-16,-7 5 6 16,-5 4-5-16,-7-2-5 15,-11-1-1-15,-8-8-2 0,-11-5-3 16,0-9-54-16,0-7-91 15,-11-11-93-15</inkml:trace>
  <inkml:trace contextRef="#ctx0" brushRef="#br0" timeOffset="64518.78">18440 9772 960 0,'0'0'25'16,"0"0"-25"-16,0 0 0 15,0 0 6-15,0 0 0 0,0 0-1 16,263-44-5-16,-150 23-33 16,2-6-233-16</inkml:trace>
  <inkml:trace contextRef="#ctx0" brushRef="#br0" timeOffset="65479.85">22912 8358 731 0,'0'0'18'0,"0"0"15"15,0 0 67-15,0 0-25 16,0 0-44-16,0 0-7 16,0 0-10-16,71 10 10 15,16-7 16-15,26-2-9 16,19 2-17-16,8 0-12 16,2 0-2-16,-2-2 0 15,-7 2 0-15,-11-2 0 16,-16-1 1-16,-23 0-1 15,-23 0 0-15,-26 0 0 16,-19 0-3-16,-15 0-12 16,0 0-48-16,-30 0-67 0,-12 0-291 15</inkml:trace>
  <inkml:trace contextRef="#ctx0" brushRef="#br0" timeOffset="65868.25">23289 8807 910 0,'0'0'119'16,"0"0"-119"-16,0 0-3 15,0 0-7-15,0 0 1 16,0 0 9-16,-3 115 16 16,3-64 0-16,0 5-1 15,0 7 8-15,-4 2-3 16,-5-2 7-16,-3 0-12 15,3-7-5-15,4-3-9 16,2-3 1-16,3-11-1 16,0-5-2-16,0-7-20 15,0-8-53-15,0-13-135 0,6-6-108 16</inkml:trace>
  <inkml:trace contextRef="#ctx0" brushRef="#br0" timeOffset="66521">23395 8910 745 0,'0'0'25'16,"0"0"-17"-16,0 0 69 0,0 0 3 15,0 0-19-15,0 0-21 16,3-58-18-16,14 52-13 16,8 0-8-16,9 1-1 15,8 1 1-15,1 4 0 16,2 0 1-16,-9 0 3 16,-7 0-5-16,-7 7-4 15,-8 8 1-15,-8 6 1 16,-4 5 1-16,-2 6 0 15,-11 2 0-15,-16 3-1 16,-5-1-3-16,-3 1-1 16,-1-4-4-16,4-4 4 0,6-2-6 15,4-7 12-15,6-4-4 16,5-4 2-16,5-7 1 16,5-2-2-16,1-1 0 15,0-1 1-15,0 2 0 16,1 5-4-16,21 1 5 15,10 4 1-15,7-1 1 16,4 1 1-16,2-2-2 16,-10 3 0-16,-5-2 0 15,-7 2 0-15,-10 3 0 16,-8 0-3-16,-5 2 0 16,-2 1 3-16,-20 2 5 15,-9 3-2-15,-7 0 0 0,-4 3 3 16,-1-3 9-1,1-2-2-15,2 1 2 0,-2-5 8 16,4-2 3-16,-1-7 6 16,-1-3 1-16,2-4-2 15,-1-3-7-15,3-5-18 16,1-17-6-16,5-7-5 16,6-7-109-16,11-11-278 15</inkml:trace>
  <inkml:trace contextRef="#ctx0" brushRef="#br0" timeOffset="72799.69">17098 5185 583 0,'0'0'69'0,"0"0"-69"16,0 0 0-16,0 0 13 15,0 0 15-15,0 0-7 16,0 0 10-16,0 3 15 16,0-3-4-16,0 0 1 15,0-4-11-15,3-6 8 16,1-4-16-16,3-1-11 15,1-1-9-15,0 1 1 16,2 0-2-16,-1 4-3 16,0 1 1-16,2 0-1 15,5 1 0-15,1-2 2 16,5-3-1-16,0-5-1 16,5-4 0-16,-1-3 4 15,6-4-1-15,-2-4 0 16,-2-1 1-16,2 1-4 15,-5 5 3-15,1 5-2 0,-6 3-1 16,0 8 0-16,-5 1-1 16,2 0 1-16,2 2 0 15,1-4 0-15,6-1 0 16,4-3 0-16,4-2 0 16,9-2-2-16,9-5 2 15,4 3 0-15,-4 0 0 16,-1 0 0-16,-2 1 0 15,-3 2-1-15,-1 2 1 16,1 1 1-16,-1 2-1 0,1-2 0 16,-1 1 1-16,7-2 0 15,0-2 0 1,13-1-2-16,6-3-1 0,4 2 1 16,3-1 0-16,-3 4 1 15,-4 3-2-15,-3 3-3 16,-9 0 5-16,-1 4 2 15,-2 1-2-15,-1-2-2 16,-4 2 0-16,5-2 2 16,1 0 0-16,9-1 0 15,2 2-1-15,4 2 1 16,1-1-9-16,-4 3 4 16,-7 0-6-16,-3 0 8 15,-4 2-10-15,-5 3 3 16,-2-1 4-16,0-1-4 0,-1 2 7 15,-2-1 0-15,3-1 2 16,0 3-2-16,-2 0-7 16,-4 0-6-1,-3 0 4-15,-2 0 6 0,-9 3 0 16,-2 5-2-16,-3 0 7 16,3-1 0-16,-6 0-2 15,6 1 4-15,-1-2-1 16,8 1 0-16,9 0-2 15,4 0 2-15,6 3-1 16,2 3 1-16,-2 3-2 0,-10-2-2 16,-9 2 2-16,-6-2-4 15,-11-3-6-15,-1 1 0 16,-1-3 12-16,2-1-3 16,3-1 3-16,4 2 0 15,3 2 0-15,7 1 0 16,2 2 2-16,-2 2-2 15,-7-2 0-15,-3-1-2 16,-10-4 2-16,-6-4 0 16,-4-4 2-16,0 1-2 15,-1-2 2-15,-2 0-1 16,1 0 3-16,-1 0 0 16,0 0 7-16,2 0 8 15,-2 0-3-15,0 0-6 0,0 0 0 16,0 0 5-1,0 0 5-15,0 0-15 0,0 0 4 16,0 0 0-16,0 0-2 16,0 0-1-16,0 0 4 15,0 0-9-15,0 0 10 16,0 0-1-16,0 0-4 16,0 0 12-16,0 0 2 15,0-6-4-15,0 1-15 16,-5-5 2-16,1 3 2 15,-1-3-4-15,1 1 0 16,0-5 5-16,1-2 1 0,0-2-4 16,3-4-1-1,-3-3 0-15,3 0-2 0,-3-1-4 16,-1-1 4-16,3-2 0 16,-2 2 4-16,0-1-8 15,0 0 4-15,-1-2 0 16,2 1 4-16,2-4-4 15,0-1-5-15,0-1 5 16,0 3 0-16,0 2 0 16,0 5 1-16,0 1 3 15,0-1-1-15,0-1-6 16,0 2 4-16,0 0-1 16,0 2 2-16,-1 5-1 15,1 5-1-15,0 2 1 16,0 3 0-16,0 2-1 0,0 0 0 15,0 3 0-15,0-1 0 16,0 1 0-16,0 0 1 16,0-1-1-16,0 0 1 15,0-1-1-15,0 1 1 16,0 0-1-16,0 2 7 16,0 1-7-16,0 0 2 15,0 0-2-15,0 0-2 16,0 0 1-16,0 0 0 15,0 0-4-15,0 0 3 16,0 0 2-16,0 0-1 16,0 0-6-16,0 0 3 0,-3 11-2 15,0 10 2-15,-3 6 2 16,0 4 2-16,-1 3 0 16,2 2-2-16,0-3 2 15,5-1 0-15,0 3 0 16,0-2 0-16,0 0 3 15,0-2-2-15,-1-1-1 16,-4 0 0-16,1 0 0 16,-1-1 0-16,-2 1-4 15,3-4 4-15,1 0 0 16,0-2 0-16,3-2 2 16,-3 1-4-16,3-1 2 15,0-1 0-15,0 0 0 16,0 2 0-16,0-2-1 15,0 1 1-15,-5 1 0 0,0 1 1 16,2-1-1-16,-1-1 0 16,3-5 0-16,1-2 0 15,0 1 0-15,0-2-2 16,0-3 3-16,7-2-2 16,-1-4 2-16,-1 0 0 15,-5-4-1-15,0-1 0 16,0 0 3-16,0 0-2 15,0 0-1-15,0 0 2 16,0 0 0-16,3 0 0 0,-3 0 0 16,0 0 3-1,0 0-5-15,0 0 4 0,0 0-1 16,0 0-1-16,0 0 1 16,0 0-3-16,0 0 7 15,0 0-7-15,0 0 1 16,0 0 1-16,3 0 0 15,-3 0-1-15,3 0 1 16,0-2 3-16,1-6-4 16,0 1 1-16,-2 1-1 15,-1 1 1-15,1 1 0 16,-1-1 0-16,1 0-2 16,-1-1 0-16,2-1 0 0,2-2 0 15,3-3 0 1,2-2-1-16,-1-3-1 0,1 0 2 15,2-1 0-15,-1 4 0 16,-5 2 0-16,-1 4 0 16,0 4 3-16,1-1-3 15,3-3-5-15,6 2 3 16,1-2-6-16,10-1 3 16,-3 2 0-16,6-1 0 15,-7-1 0-15,-2 4 4 16,-4-1 1-16,-6 3 0 15,-5 2 0-15,-4 1 0 16,1-1 1-16,-2 1 0 16,3-4-1-16,6 0 0 0,0-3-1 15,7-2 0-15,4 0-1 16,3 0-7-16,3 1-6 16,-7 4 9-16,-3 1-1 15,-3 1-7-15,-8 2 3 16,0 0 10-16,-4 0 1 15,2 0-5-15,3-1 5 16,3 1 0-16,5-2 0 16,8-1 0-16,12-1 0 15,10 1 3-15,8 1-3 16,-1 2-1-16,-7 0-2 0,-6 0 3 16,-9 0-1-1,-3 0-2-15,-7 0-1 0,-4 0 4 16,-4 0 0-16,0 0 0 15,1 0 1-15,6 0-2 16,9-1 1-16,3-3-1 16,6 4 0-16,3 0-2 15,-5 0 2-15,-1 0 2 16,-5 0-2-16,-4 0 1 16,-2 0 0-16,-4 0 0 15,2 0 0-15,0-3 1 16,9-1-2-16,5-2 2 15,6-1-1-15,11 4 1 16,2 0-1-16,2 0-1 16,-5 3-1-16,-2 0 2 15,-6 0 0-15,-7 0 2 0,-2 0-1 16,-3 0-1-16,2 0-1 16,-4 0 1-16,3 0 0 15,7-2-1-15,-2 0 1 16,3 1 2-16,2 1-2 15,0 0 0-15,-2 0 3 16,-1 0-4-16,-3 0 1 16,0 1 0-16,2 3 0 15,-1-4-1-15,0 3 1 16,-1-3-3-16,5 0 2 16,-2 0 1-16,-1 0 0 15,-1 0 1-15,-2 0-1 16,-4 0 0-16,-1 0 0 0,-4 1 1 15,2 2-1-15,1-1 0 16,5 4 0-16,6-1 0 16,5 1 0-16,3 2 0 15,2-2 0-15,0 0 1 16,-3-3-1-16,-4 2 0 16,-5-2 1-16,-7-1-2 15,-9 0 2-15,-2 0-2 16,1 1 1-16,1 2-1 15,9 0 1-15,6 1 0 16,3 2-1-16,3 2 1 16,0-1 0-16,1 3 0 0,-2-3 2 15,-5 1-2-15,-7 0 0 16,-5-2-6-16,-8-1 5 16,-3 2-1-16,0-1 1 15,-1-2 1-15,5 2-1 16,8 3 1-16,5-2 0 15,2 4 1-15,5-1 0 16,-4 1-2-16,-3-1 1 16,-6-4 0-16,-1 1 1 15,-6-1-1-15,-3-1 0 16,1-3 1-16,-2 2-2 16,2 0 2-16,5-1-1 15,5 5 0-15,3 0 0 0,2 3 0 16,-2 1 0-16,1 3 0 15,-6-1-1-15,-1-1 2 16,-5-1-2-16,-2-4 1 16,-3 0 0-16,-1-2 1 15,-1-2-1-15,-1 2 0 16,5-1 0-16,2 3 0 16,2 0 0-16,6 2 1 15,-2 2-1-15,-4-3-2 16,-8-1 2-16,-2-2 0 15,-4 1 1-15,-1-4-2 16,0 0 1-16,0 0-1 16,-3-2-1-16,3-1 3 15,-2-1-1-15,1 1 0 0,1 1 0 16,-1 1 1-16,2 3-2 16,1 2 1-16,-1-1-1 15,-1 1 1-15,0-1 0 16,-3-2 1-16,1 0-1 15,-1-4 0-15,0 1 2 16,0-3-1-16,0 0 0 16,0 0 4-16,0 0-1 15,0 0 7-15,0 0 2 16,0 0 0-16,0 0 2 16,0 0-5-16,0 0-9 0,0 0-1 15,0 0-10-15,-7 0-113 16,-10-17-631-16</inkml:trace>
  <inkml:trace contextRef="#ctx0" brushRef="#br0" timeOffset="74460.73">20391 2651 765 0,'0'-5'34'0,"1"-1"2"15,4 0 75-15,9-5-63 16,11-2-39-16,18 1-9 15,18-2 0-15,17 3 2 16,5 7-1-16,-2 4-1 16,-16 0 0-16,-17 10-8 15,-12 9 4-15,-14 6-4 16,-8 6 7-16,-14 7 1 0,0 5 1 16,-12 2 1-16,-15 0-1 15,-4-1 3-15,0-4-2 16,-4-1-2-16,4-6 0 15,9-5-36-15,3-6-93 16,12-10-49-16,7-12-308 16</inkml:trace>
  <inkml:trace contextRef="#ctx0" brushRef="#br0" timeOffset="74718.66">21132 2674 733 0,'0'0'101'0,"0"0"-99"16,0 0 21-16,0 0 65 15,0 0-59-15,0 0-15 16,-186 17 1-16,158 10-2 16,2 7 3-16,10 3-13 15,2 6-1-15,8-1 0 16,6 1 3-16,0-4-5 15,20-3 0-15,11-5-31 16,11-6-68-16,15-11-33 16,7-12-108-16</inkml:trace>
  <inkml:trace contextRef="#ctx0" brushRef="#br0" timeOffset="74956.84">21314 2774 824 0,'0'0'0'16,"0"0"6"-16,0 0-6 15,0 0 15-15,0 0-14 16,0 0 27-16,17 75 8 16,-14-33 23-16,-3 8-15 15,0 1-10-15,0 0-13 16,-12 2-10-16,7-4-9 0,5-3-2 15,0-5-21 1,6-7-147-16,14-14-184 0</inkml:trace>
  <inkml:trace contextRef="#ctx0" brushRef="#br0" timeOffset="75759.73">21974 2981 793 0,'0'0'16'16,"0"0"-12"-16,0 0 8 0,0 0 22 15,0 0-12-15,0 0-11 16,52 185 3-16,-36-141-12 16,0-3 2-16,-6-6-4 15,-10-4-9-15,-20-7-64 16,-31-7-68-16,-18-8-354 16</inkml:trace>
  <inkml:trace contextRef="#ctx0" brushRef="#br0" timeOffset="76155.03">22239 2423 801 0,'0'0'2'16,"0"0"19"-16,0 0-21 15,0 0 19-15,0 0-19 16,0 0 0-16,158-9-1 16,-133 28 1-16,-3 1 0 15,-3 6 1-15,2 5 0 16,-9 4 17-16,2 8-13 0,-3 7-2 15,0 8-2-15,-8 3-1 16,-2 0 0-16,-1-4 0 16,-1-7-19-16,-24-10-13 15,-7-7-13-15,-4-11 2 16,-3-9-3-16,-1-9 13 16,5-4-13-16,9-4-63 15,17-20-101-15</inkml:trace>
  <inkml:trace contextRef="#ctx0" brushRef="#br0" timeOffset="76389.28">22717 2539 777 0,'0'0'2'0,"0"0"28"15,0 0 49-15,0 0-46 16,0 0-25-16,0 0-1 15,-27 99 31-15,16-43 1 16,1 9-12-16,-1 1-8 16,2-3-12-16,5-5-5 15,-1-1-2-15,5-8-10 16,0-8-88-16,15-11-181 16,11-14-324-16</inkml:trace>
  <inkml:trace contextRef="#ctx0" brushRef="#br0" timeOffset="76700.64">22904 2813 788 0,'0'0'64'16,"0"0"-61"-16,0 0 54 15,0 0-40-15,0 0-14 16,0 0 0-16,147-58 0 15,-124 58-5-15,-5 0 2 16,-7 8-7-16,-8 9 7 16,-3 6 1-16,0 7 17 15,-14 6 6-15,-11 2 6 0,0 1-7 16,-4 2-7-16,9-3-4 16,6-3 0-16,12-4-7 15,2-4-4-15,23-4 7 16,20-8 0-16,15-5-5 15,9-7-3-15,3-3-81 16,-7-4-232-16</inkml:trace>
  <inkml:trace contextRef="#ctx0" brushRef="#br0" timeOffset="78970.75">23276 2294 724 0,'0'0'31'16,"0"0"-31"-16,0 0 4 15,0 0 33-15,0 0 12 16,0 0-23-16,0 0 9 16,373 16-3-16,-317 26 0 15,-15 12-16-15,-16 13 3 16,-19 7-7-16,-6 6 1 15,-9 5-5-15,-21-1-7 0,-4 1-2 16,-9-4-19 0,-4-9-138-16,-5-15-72 0</inkml:trace>
  <inkml:trace contextRef="#ctx0" brushRef="#br0" timeOffset="79518.73">19870 2308 205 0,'0'0'350'15,"0"0"-347"-15,0 0 1 16,0 0 16-16,0 0 17 15,0 0 8-15,-44 98 2 16,18-40 22-16,-3 20 2 16,-12 14-11-16,4 18-20 15,-2 15-3-15,17 10-18 16,16 7-14-16,16 8-5 16,67-7-38-16,50-14-235 15</inkml:trace>
  <inkml:trace contextRef="#ctx0" brushRef="#br0" timeOffset="81816.78">15181 12123 1008 0,'-6'0'34'0,"6"0"-34"15,0 0 2-15,1 3-5 16,22 2 6-16,13 4-3 16,4-6 1-16,7 5 4 15,0-5-1-15,0-3-1 16,-2 0-3-16,0 0 0 0,-6 0-102 15,-15-3-273-15</inkml:trace>
  <inkml:trace contextRef="#ctx0" brushRef="#br0" timeOffset="82058.75">15156 12530 649 0,'0'0'85'0,"0"0"-72"16,0 0-5 0,0 0 91-16,0 0 20 0,0 0-68 15,313-46-35-15,-197 26-13 16,-5 0-3-16,-24-2-296 15</inkml:trace>
  <inkml:trace contextRef="#ctx0" brushRef="#br0" timeOffset="84592.82">17937 11347 656 0,'-3'-3'106'0,"2"0"-68"16,1 3 32-16,0 0-5 15,0 0-34-15,0-3-13 16,0 3-5-16,0-1 4 15,15-1-4-15,15-3-1 16,16 3 0-16,5 2 9 0,8 2-12 16,0 15-8-1,-7 9-1-15,-6 4-1 0,-15 1 1 16,-5 7-1 0,-7 0 1-16,-8 5 0 0,-4 2-1 15,-7 1 1-15,0 0 0 16,-10 7 1-16,-12-2-1 15,-4 1 0-15,-7 0-1 16,-13-6 1-16,1-4 0 16,-4-6 0-16,-3-10 2 15,4-3-2-15,2-9 5 16,7-5 8-16,4-6 10 0,7-3 7 16,6 0 8-1,7-15 0-15,6-5-11 0,9-7-23 16,0-3-2-16,12 0-2 15,14-3-8-15,6 4-20 16,1 5-16-16,-1 4-47 16,-3 6-152-16</inkml:trace>
  <inkml:trace contextRef="#ctx0" brushRef="#br0" timeOffset="85277.53">18692 12015 726 0,'0'0'89'0,"0"0"-79"16,0 0 73-16,0 0 5 15,0 0-25-15,0 0-54 16,-2-59 24-16,2 25-10 15,0-8-1-15,0-12-15 16,0-8 11-16,0-6-12 0,7-6-2 16,5-5-3-16,8 3 2 15,9 6-3-15,0 14 0 16,6 16-1-16,-2 16 0 16,-3 9 1-16,-7 8-6 15,0 7 5-15,-8 0 1 16,2 7-13-16,2 20 13 15,-2 12-1-15,0 16 0 16,-2 12-2-16,-6 9 3 16,-3 4 0-16,-5-2-1 15,-1-5 0-15,0-4 0 16,-4-6-3-16,-8-13-33 0,-9-5-60 16,1-11-140-1,-4-11-257-15</inkml:trace>
  <inkml:trace contextRef="#ctx0" brushRef="#br0" timeOffset="85504.64">18682 11668 714 0,'0'0'110'0,"0"0"-104"16,0 0 6-16,0 0 46 16,0 0-37-16,0 0-18 15,368-20-3-15,-331 14-111 16,-16-1-567-16</inkml:trace>
  <inkml:trace contextRef="#ctx0" brushRef="#br0" timeOffset="86573.18">17848 12494 910 0,'0'0'58'16,"0"0"-55"-16,0 0 8 16,0 0 21-16,0 0-17 15,0 0-1-15,261-3 13 16,-105-7-11-16,31 1-14 16,12 1 0-16,-4 4-2 15,-24 2 3-15,-30-5-3 16,-41 6-4-16,-42-2-21 15,-31 3-59-15,-27-3-128 0,-29 0-543 16</inkml:trace>
  <inkml:trace contextRef="#ctx0" brushRef="#br0" timeOffset="87060.89">18161 12746 738 0,'0'0'129'0,"0"0"-118"0,0 0 85 16,0 0-24-16,0 0-49 15,0 0-17-15,61-5 4 16,-31 5-7-16,5 11-3 16,0 12 1-16,-2 3 4 15,-3 11 1-15,-8 5-5 16,-2 8 0-16,-11 3 3 16,-9 3-4-16,0-6 2 15,-6-5-7-15,-18 0 8 16,0-11-4-16,-12-4 1 15,-1-5 0-15,-7-10-3 16,-2-4 3-16,-2-8 7 0,7-3-2 16,10 0 10-16,7-4 17 15,15-12-1-15,6-1-8 16,3 0-14-16,6-8-9 16,24 0-4-16,11 0-6 15,9-1-8-15,8-1-20 16,-6 1-41-16,-6 5-186 15,-1 1-483-15</inkml:trace>
  <inkml:trace contextRef="#ctx0" brushRef="#br0" timeOffset="87525.58">18846 12850 856 0,'0'0'27'16,"0"0"-24"-16,0 0 6 16,0 0-6-1,0 0-3-15,0 0 13 0,48 14 8 16,-29 0-2-16,2 4-2 16,1 3-11-16,1 4-1 15,-3 2 0-15,-3 4-3 16,-2-2 1-16,-11 0-3 15,-4 2 0-15,0-5 0 16,-13 1 1-16,-17-5 0 16,-2 2 1-16,0-5-2 15,-2-5 1-15,4-5-1 16,12-5 0-16,3-4-2 16,13 0-37-16,2-21-109 0,20-8-451 15</inkml:trace>
  <inkml:trace contextRef="#ctx0" brushRef="#br0" timeOffset="87774.87">19235 12910 756 0,'0'0'64'15,"0"0"-63"-15,0 0 39 16,0 0 18-16,0 0-10 15,0 0 1-15,-145 168-15 16,125-131-15-16,4-4 5 0,8 3-17 16,6-2-3-16,2-5 0 15,6-2 2-15,20-1-6 16,11-7-5-16,11-9-53 16,4-7-108-16,4-3-148 15</inkml:trace>
  <inkml:trace contextRef="#ctx0" brushRef="#br0" timeOffset="88003.81">19486 13055 860 0,'0'0'74'0,"0"0"-73"15,0 0 20-15,0 0-15 16,0 0 0-16,0 0 20 15,-60 93-1-15,52-60 4 16,4 3-10-16,4-2-12 16,0 2-3-16,1 3-7 15,16-2 3-15,1-4-139 16,-8-11-317-16</inkml:trace>
  <inkml:trace contextRef="#ctx0" brushRef="#br0" timeOffset="89022">22623 11073 637 0,'0'0'154'0,"0"0"-154"0,4 0-2 16,6 3 2-16,4 8 7 16,4-1 9-16,1 5 8 15,7 2-5-15,-1 5-7 16,3 9-3-16,-1 2 4 15,-2 14 9-15,-4 9-7 16,-3 11 5-16,-6 9-1 16,-8-1-6-16,-4-3-5 15,-2-9-6-15,-19-4 0 16,-9-9-2-16,-5-7 4 16,-2-11 0-16,2-7-2 15,-1-9-2-15,6-9 34 0,5-7 2 16,1 0 2-1,9-10 7-15,6-14-4 0,5-5-25 16,4-10-3-16,14-5-13 16,21 1-2-16,9 0-5 15,9 11-9-15,-3 8-12 16,-1 7-7-16,-5 4-47 16,-15 0-132-16,-12 1-575 15</inkml:trace>
  <inkml:trace contextRef="#ctx0" brushRef="#br0" timeOffset="89697.79">23292 11774 915 0,'0'0'59'0,"0"0"-51"15,0 0 25-15,0 0-14 16,0 0-3-16,0 0 8 16,-34-189-2-16,34 124-12 15,0-8 2-15,16-3-12 16,5-3 1-16,6 2 0 15,3 8-1-15,1 10-1 16,-1 12 1-16,-3 18 5 16,-5 13-3-16,-5 10-2 15,-3 6-1-15,3 5-2 16,5 26-4-16,5 17 4 16,1 22 3-16,-1 9 0 15,-4 7 0-15,-11 3 0 0,-5-3 0 16,-5-9 0-1,-2-12-51-15,0-17-164 0,-15-11-225 16</inkml:trace>
  <inkml:trace contextRef="#ctx0" brushRef="#br0" timeOffset="89939.77">23468 11407 534 0,'0'0'308'16,"0"0"-298"-16,0 0-4 16,0 0 31-16,0 0-10 15,0 0-8-15,118-4-14 16,-64 1-5-16,-2 3-94 15,-4 0-261-15</inkml:trace>
  <inkml:trace contextRef="#ctx0" brushRef="#br0" timeOffset="90439.86">22124 12305 720 0,'0'0'31'15,"0"0"-23"-15,0 0 3 16,0 0 4-16,0 0-4 16,0 0-8-16,632-26 9 15,-524 23 11-15,4-4-2 16,6 0 3-16,2 0-10 16,0-1-14-16,-8 1 0 15,-11-3-5-15,-20 3-30 0,-20 2-6 16,-22 3 9-16,-27-1-105 15,-12 0-377 1</inkml:trace>
  <inkml:trace contextRef="#ctx0" brushRef="#br0" timeOffset="90963.08">22591 12573 1046 0,'0'0'60'0,"0"0"-60"16,0 0 9-16,0 0-4 16,0 0-3-16,0 0 7 15,55-9-5-15,-14 9 6 16,6 0-3-16,-3 12 2 16,-3 5-2-16,-6 5-3 15,-7 2-4-15,-8 5 0 16,-10 4-2-16,-10 7 2 0,0 3 0 15,-17 3-6-15,-11 4-9 16,-8-5-5-16,-3-4-1 16,0-7 18-16,0-11 1 15,-2-3 1-15,1-10 1 16,1-5 8-16,5-5 6 16,9 0 7-16,2-5 5 15,8-12-12-15,8-3-9 16,5-3-5-16,2-1-8 15,11 2-41-15,19 2-11 16,7 6-73-16,10 1-67 16,4 1-242-16</inkml:trace>
  <inkml:trace contextRef="#ctx0" brushRef="#br0" timeOffset="91360.78">23088 12729 652 0,'0'0'259'16,"0"0"-246"-1,0 0-12-15,0 0 6 0,0 0-5 16,0 0 4-16,133-7 6 16,-93 11 6-16,-4 5-4 15,-11 4 6-15,-6 1-6 16,-8 4 10-16,-2 3-11 16,-6 5 5-16,-3 4-4 15,0 4-7-15,0 2-6 16,-3 1 2-16,-11 1-6 15,-1-7 1-15,-7-2-12 16,-3-7-24-16,-4-5-22 16,1-6-47-16,3-5-28 15,11-6-89-15,13-6-282 0</inkml:trace>
  <inkml:trace contextRef="#ctx0" brushRef="#br0" timeOffset="91602.02">23581 12821 308 0,'0'0'645'0,"0"0"-638"15,0 0-5-15,0 0 10 16,0 0 9-16,0 0 12 16,-125 55 7-16,97-26-11 15,1 5 8-15,3 0-14 16,8 5-9-16,1-5 5 0,9-2-18 15,6-1 1-15,0-3-2 16,4-6-18-16,17-10-64 16,7-4-85-16,5-8-154 15</inkml:trace>
  <inkml:trace contextRef="#ctx0" brushRef="#br0" timeOffset="91947.85">23607 13016 984 0,'0'0'36'0,"0"0"-36"15,0 0 10-15,0 0-8 0,0 0-2 16,0 0 10-16,64 0-5 16,-30 0-2-16,-2 0-2 15,-7 6 0-15,-7-2 4 16,-5 1 1-16,-4 3-6 15,-4 1 4-15,-4 5-1 16,-1 5-2-16,0 1 5 16,-4 7-4-16,-13-4 1 15,-5 5 3-15,-3 0 5 16,-4-5 9-16,3 4-5 16,0-1 5-16,8-5 0 15,10-1-20-15,8-5 1 0,13-5 0 16,29-6-1-1,17-4-15-15,16 0-83 0,-2-10-278 16</inkml:trace>
  <inkml:trace contextRef="#ctx0" brushRef="#br0" timeOffset="93034.72">17956 14485 734 0,'0'0'29'0,"0"0"5"16,0 0 68-16,0 0-30 15,0 0-47-15,0 0-2 16,22-6-4-16,5 13 6 15,5 12 9-15,11 2-15 16,4 8-9-16,3 7-4 0,-3 3-6 16,-4 5 1-1,-10 2 0-15,-11 4-1 0,-11-1-1 16,-11 4 0-16,0 0-4 16,-18-7-10-16,-10-6 3 15,-4-10 6-15,-7-8 2 16,-4-9 4-16,0-6 2 15,4-7 2-15,8 0-3 16,5-7 16-16,13-12 18 16,10-7-22-16,3-1-9 15,0-2-4-15,25-1-2 16,14 3-12-16,7 0 1 16,6 8-10-16,-1 0-38 15,-6 5-140-15,-8-3-403 16</inkml:trace>
  <inkml:trace contextRef="#ctx0" brushRef="#br0" timeOffset="93351.71">18762 14463 896 0,'0'0'122'16,"0"0"-122"-16,0 0-14 16,0 0 14-16,0 0 15 15,0 0 17-15,5 149-4 16,-2-94 15-16,-3 1-23 15,0 7-14-15,0 0 0 16,-11-4-6-16,-2-2-10 16,-5-14-73-16,3-10-215 15</inkml:trace>
  <inkml:trace contextRef="#ctx0" brushRef="#br0" timeOffset="93821.35">18843 14483 982 0,'0'0'6'16,"0"0"3"-16,0 0-2 15,0 0-7-15,0 0 0 16,0 0-2-16,123-8 1 15,-79 18-2-15,-8 5 3 16,-6 1-1-16,-14 4 0 0,-10-1-6 16,-6 4 4-16,0 3 1 15,-15 2 1-15,-8-1-1 16,0-2-3-16,0-1-15 16,4-2-30-16,6-2 2 15,4 0 33-15,2-4 4 16,7-5 11-16,0 1 1 15,0 1 0-15,0-2 2 16,0 5 19-16,7-2-5 16,-1 5-3-16,0-2 5 15,2 0 3-15,0 3-12 16,-1-1-2-16,2 3 0 16,2 2-7-16,-8 0-1 15,-3-2-1-15,-3-1 1 16,-21-3 0-16,-7-4 0 0,-11-2-31 15,-12-7-70-15,-4-5-94 16</inkml:trace>
  <inkml:trace contextRef="#ctx0" brushRef="#br0" timeOffset="94466.7">17778 15603 730 0,'0'0'10'15,"0"0"24"-15,0 0 66 0,0 0-47 16,0 0-43-16,0 0-8 16,775 39-2-16,-625-33-2 15,-21-2-13-15,-17 2 3 16,-25-2 9-16,-26-1 3 15,-21-3-2-15,-11 0 2 16,-13 0 0-16,-1 0-73 16,0 0-83-16</inkml:trace>
  <inkml:trace contextRef="#ctx0" brushRef="#br0" timeOffset="95050.63">17898 16022 725 0,'0'0'272'15,"0"0"-268"-15,0 0 13 16,0 0 11-16,0 0-7 15,0 0-21-15,171 15 5 16,-135 2-5-16,-5 4 0 16,-6 8-2-16,-4 0 0 15,-7 3 2-15,-4 4 3 16,-6 6-3-16,-4 5 0 16,0 4 0-16,-7-1 0 15,-17-3-6-15,-1-8 6 0,-7-5-5 16,2-11 4-16,1-8 1 15,-1-5 0-15,5-5 2 16,2-5 5-16,10 0 4 16,1-8 7-16,3-8 1 15,7-4-13-15,2-3 2 16,0 3 2-16,20 1-10 16,-4-1-4-16,7 6-2 15,-3-5-11-15,3 5-41 16,-5-2-136-16,-1-4-279 15</inkml:trace>
  <inkml:trace contextRef="#ctx0" brushRef="#br0" timeOffset="96859.19">18531 16056 701 0,'0'0'58'0,"0"0"-38"16,0 0 22-16,0 0-16 15,0 0-9-15,0 0 8 16,0-2 28-16,0 2-6 16,0 0-25-16,9 0 4 15,15 0-9-15,8 0-11 16,7 10-1-16,-1 4-2 15,-5-1-3-15,-10 0 3 16,-3 3-3-16,-8 5-1 16,-6 5 1-16,-5 3 3 15,-1 1 2-15,0 3-1 16,-13 1 2-16,-8-2-5 16,0-2 2-16,0-3-3 0,-1-7 0 15,3-3 0 1,0-8 2-16,2-4-2 0,-2 0-6 15,0-5-9 1,-1 0-17-16,0 0-13 0,4-7-22 16,7-8-35-1,9-7-68-15,6-3-376 0</inkml:trace>
  <inkml:trace contextRef="#ctx0" brushRef="#br0" timeOffset="97131.54">18955 16150 308 0,'0'0'459'0,"0"0"-442"15,0 0 10-15,0 0 20 16,0 0-29-16,0 0 30 16,-93 40 12-16,68-17-27 15,1 4-11-15,5 2-2 16,-1 0 4-16,5 5-12 15,8 0 3-15,1 2-11 16,6-7 3-16,0 1-4 16,3-4-6-16,18-5 3 15,12-12-36-15,16-2-51 16,4-7-134-16,2-4-308 16</inkml:trace>
  <inkml:trace contextRef="#ctx0" brushRef="#br0" timeOffset="97326.03">19171 16254 541 0,'0'0'337'0,"0"0"-330"16,0 0-1-16,0 0 6 16,0 0 17-16,0 0 10 15,-36 93-14-15,30-58 10 16,2 4-23-16,4-2-1 15,0 2-11-15,0 1-24 16,3-7-220-16</inkml:trace>
  <inkml:trace contextRef="#ctx0" brushRef="#br0" timeOffset="98170.56">22714 14645 754 0,'0'0'114'15,"0"0"-100"-15,0 0 50 0,0 0-27 16,0 0-30-16,0 0-6 15,77-13 0-15,-35 28 5 16,7 9 11-16,0 9-6 16,0 6-3-16,-3 8-2 15,-7 9-6-15,-7 3 0 16,-7 3 0-16,-13-2 0 16,-9 0 0-16,-3-3 0 15,-7-5 0-15,-22-3 1 16,-7-6-1-16,-5-12-1 15,-1-9-1-15,-3-6 1 16,-3-10 2-16,5-6-1 0,5 0 8 16,3-5 5-1,13-9 20-15,8-8-4 0,11-1-12 16,3-4-12-16,6 0-5 16,23 1-9-16,10-3-13 15,4 2-20-15,0 8-40 16,-2-1-169-16</inkml:trace>
  <inkml:trace contextRef="#ctx0" brushRef="#br0" timeOffset="98669.77">23628 14620 724 0,'0'0'118'15,"0"0"-118"-15,0 0-8 16,0 0 2-16,0 0 2 16,0 0 4-16,9 163 14 15,-9-93 13-15,0 7 8 16,0-6-6-16,-11-6-27 16,2-6 16-16,-1-2-18 15,-3-7-1-15,-1-12-114 0,-5-10-138 16</inkml:trace>
  <inkml:trace contextRef="#ctx0" brushRef="#br0" timeOffset="99190.85">23622 14693 682 0,'0'0'155'16,"0"0"-155"-16,0 0 0 0,0 0 0 16,0 0 0-1,0 0 0-15,144-34 2 0,-118 34 0 16,-1 8-4-16,-2 9-1 16,-3 6-1-16,-3 0-4 15,-7 7 5-15,-5 3 2 16,-5 3 1-16,0 1-10 15,-15-2-25-15,-12 0-31 16,-5-4-47-16,0-4 34 16,0-3 40-16,9-1 26 15,2-7 11-15,12 0 2 16,6-6 2-16,3 0 5 16,0 0 9-16,15-4 16 15,9 1-19-15,1 1-11 0,0 1 2 16,-7 1-4-16,-1 4 3 15,-8-1 21-15,-5 4 23 16,-4 3-5-16,0-1 2 16,-7 3-22-16,-16 5-7 15,-3-3-2-15,-6 4 1 16,-2-4-2-16,-2 2-10 16,-4-6 1-16,-2-4 0 15,-1-5 5-15,-2-5 3 16,0-6-9-16,-1 0-2 15,3 0-51-15,10-10-308 16</inkml:trace>
  <inkml:trace contextRef="#ctx0" brushRef="#br0" timeOffset="99499.58">22402 15674 489 0,'0'0'411'0,"0"0"-411"0,0 0 0 15,0 0 9-15,0 0-3 16,0 0 1-16,656 13 10 15,-511-9-4-15,-8 0-7 16,-13-4-6-16,-14 0-1 16,-12-7 1-16,-10-2-30 15,-14-2-86-15,-18-5-21 16,-18 4-280-16</inkml:trace>
  <inkml:trace contextRef="#ctx0" brushRef="#br0" timeOffset="100060.73">22649 15911 994 0,'0'0'20'0,"0"0"-20"15,0 0 24-15,0 0-9 16,0 0-8-16,0 0 14 0,87 17 6 15,-51-7-15-15,0 4-2 16,-4 3-2-16,-3 6-6 16,-7 1-2-16,-6 8 0 15,-8 4 0-15,-8 0 0 16,0 4 0-16,-20-1-1 16,-6 2 1-16,-6-2-7 15,-4-10 3-15,1-5 1 16,-4-7 3-16,0-8-1 15,3-2 1-15,4-7 5 0,0 0-2 16,5-10 0 0,6-8 8-16,6-2 1 0,9 5 0 15,6-1-10-15,0 9 1 16,16-3-3-16,13 4-6 16,10 2 4-16,1 4-1 15,4 0 2-15,-3 0-10 16,0 0-40-16,-2 0-69 15,0 0-190-15</inkml:trace>
  <inkml:trace contextRef="#ctx0" brushRef="#br0" timeOffset="100489.76">23318 16120 941 0,'0'0'54'15,"0"0"-54"-15,0 0 0 16,0 0 5-16,0 0-5 0,0 0 15 16,128 13-1-1,-112-1-5-15,-2 0 5 0,-1 5-9 16,-2 5 1-16,-5 2-4 16,-3 5 0-16,-2 1-2 15,-1 1 0-15,0 0 0 16,-7-3-3-16,-13-3-8 15,-5-5-1-15,-4-3 1 16,-1-7 2-16,1-3 0 16,-1-7-2-16,8 0-64 15,5-7-73-15,17-13-282 16</inkml:trace>
  <inkml:trace contextRef="#ctx0" brushRef="#br0" timeOffset="100737.76">23678 16206 722 0,'0'0'146'0,"0"0"-142"16,0 0 36-16,0 0 0 16,0 0-11-16,0 0 1 15,0 0 12-15,-174 131 4 16,160-96-1-16,8-5-16 15,5 1-11-15,1 1-12 16,4-4-4-16,16-1-2 16,11-3-12-16,8-9-63 0,9-5-178 15,9-9-606-15</inkml:trace>
  <inkml:trace contextRef="#ctx0" brushRef="#br0" timeOffset="101050.53">23896 16375 251 0,'0'0'819'0,"0"0"-817"0,0 0 8 16,0 0 3 0,0 0-10-16,0 0-1 0,58-3-2 15,-29 3 0-15,-4 0 1 16,-8 0 2-16,-6 3-3 15,-6 4-1-15,-4 2-2 16,-1 4-1-16,0 7 2 16,0 4 2-16,-16 2 0 15,-3 8 1-15,-8-5 5 16,3 0 23-16,3-2 12 16,9-3-1-16,5-4-18 15,7-1-18-15,0-5-4 16,31-5-52-16,14-6-219 15</inkml:trace>
  <inkml:trace contextRef="#ctx0" brushRef="#br0" timeOffset="103757.76">17407 10942 603 0,'0'0'111'16,"-8"0"-84"-16,-7-3 33 15,-7-1 22-15,-11-6-16 16,-5-1-29-16,-2 2-14 15,4-2-5-15,13 5 5 16,8 0-4-16,7 6 2 16,2 0-9-16,-1 3-12 15,-8 20-1-15,-12 11 1 16,-4 16 7-16,-2 5-1 16,1 2-1-16,6 11 1 15,3 6-6-15,3 10 2 16,-2 5 0-16,5 12-2 15,-3-3 0-15,8-1 1 0,2-1 0 16,0-2 1-16,4-8-1 16,-2-5 9-16,6-6-1 15,1-4 1-15,-1-4-7 16,2-1 5-16,0 8 4 16,0 2-4-16,0 6-3 15,0 3 0-15,0 2 1 16,0-4-5-16,0 1 4 15,2-3-1-15,-2-2-4 16,0-4 1-16,0-6 2 16,0-5-2-16,1-1 1 0,1-3 3 15,2-1-4-15,3 3 0 16,-1 1 1-16,4 10 0 16,-4 0-2-16,-2 3 0 15,1-1 0-15,-5-5 0 16,0-1 2-16,0 1-2 15,-8-2 0-15,-9 4 1 16,-6 1-1-16,1 2 8 16,-2 0-7-16,6 2 1 15,-2 5-1-15,4 0 3 16,3 8-1-16,4-1-2 16,-6 2 1-16,3-5-1 15,2-9 9-15,-2-5-3 16,-2-4 4-16,1-1-6 0,-2-7-1 15,-2-3-2-15,4-2 1 16,0-4 1-16,4-1-4 16,2-2 0-16,3 0 2 15,2 4-2-15,0-4-1 16,-1 2 1-16,1-3 1 16,1-5 1-16,-2-2-1 15,0-1-1-15,0-5 0 16,0-4-1-16,3-5 1 15,-3-3 0-15,3 0 0 16,-3 1 0-16,3-4 0 16,0 5 1-16,0 2 2 0,0 1-3 15,-3-1 0-15,-5 3-1 16,2-1-1 0,0-3 4-16,2-5 1 0,1-6-3 15,3-4-1-15,0 0 1 16,0-3 0-16,0 0 0 15,0 1-1-15,0 2 1 16,0-3 1-16,0 3-1 16,0-3 0-16,0 0 0 15,0-6 2-15,0 4-2 16,0-5-2-16,0 0 2 16,0 0 0-16,0 0 1 15,0 0 1-15,0 3 6 16,6 1-1-16,3-1-1 15,9 4 16-15,-2-4 2 0,10 0-11 16,3-3-7-16,7 0-2 16,9-3-2-16,0-10-2 15,-2 0-30-15,-4-5-32 16,-16-5-44-16,-17-6-224 16</inkml:trace>
  <inkml:trace contextRef="#ctx0" brushRef="#br0" timeOffset="105908.52">23906 10992 776 0,'0'0'17'16,"0"0"-14"-16,0 0 24 15,0 0 9-15,0 0-5 16,0 0 8-16,0 0-16 0,171-44-15 16,-86 44 4-16,12 4-6 15,7 12-1-15,-9 5-2 16,-14-2-3-16,-14 1-1 15,-24-1-1-15,-13 1 1 16,-10 0-4-16,-14-3-9 16,-3 2 9-16,-3 4-2 15,0 4 6-15,-8 6-1 16,-4 7 2-16,2 8 5 16,1 9-5-16,0 11 0 15,5 6 0-15,1 1 3 16,-2-1-3-16,-1-6 0 0,-4 7 1 15,-1 3 0-15,-2 1 22 16,-1 1 37-16,1-1-53 16,1-4-4-16,6-1-1 15,5 1-2-15,1-5 0 16,0 10-2-16,-3-2 4 16,-5-2-4-16,-7 0 2 15,-1-9 0-15,-5-1 4 16,-1-1 8-16,3 1 0 15,2 4-6-15,5 3-1 16,0 3 0-16,6 0 0 16,1 3-4-16,-1 0 1 15,2-4 4-15,-3-4 0 0,-2-5 11 16,-4-4-4-16,-1-6 11 16,2-3-14-16,-1-3 4 15,0 3-6-15,3 6-6 16,1 4 0-16,5 7-2 15,1-2-1-15,-2 5 1 16,0-7 3-16,-1-2-3 16,-4-5 0-16,1-10 0 15,0-6 2-15,1-4-2 16,1-2 4-16,4 2 2 16,3 3-6-16,0 6 1 15,0 12-1-15,0 8 1 0,0 7 1 16,-4-1-2-1,-2-8 0-15,-3-10 1 0,2-3-1 16,1-13 0-16,3-7 0 16,-2-3 2-16,3-4-1 15,1 0-1-15,1 3 0 16,0 5 0-16,0 2 0 16,0 6 0-16,0 2 1 15,0-4-1-15,0-1 2 16,-3-5-2-16,1-12 0 15,0-7 0-15,2-3 1 16,0-2-1-16,0 3 0 16,0-1 0-16,5 10 3 0,5 3-3 15,0 6 0 1,0 2 0-16,-2-3 0 0,-2-1 0 16,-3-9 0-16,1-7 0 15,1-4 0-15,1-4 0 16,-2 0 0-16,1-1-3 15,-2-1 3-15,1 2 3 16,-1 0-2-16,-1-1 4 16,-1-1-4-16,-1 1-1 15,2-4 0-15,-2 3-4 16,2-3 8-16,1 6-4 16,2 5 0-16,3-2 0 0,-1 5-3 15,3 3 4 1,-2 1-2-16,-2 2 2 0,1 1 1 15,2-2-1-15,-1 0-1 16,-4-2 0-16,1-5 0 16,-1 3-1-16,1 2-3 15,0 1 5-15,0 3-1 16,3 5 1-16,-7 1 2 16,2-3-6-16,-3 1 2 15,0-5 1-15,0 0 0 16,0-7 0-16,0-3-1 15,0 4 2-15,0-5-1 16,0 1 0-16,0 2 3 16,0 0-3-16,-4 4-4 15,1-3 4-15,-7 4 0 0,2 3 1 16,-1-1-1-16,-2 0 0 16,-1 2 1-16,5 2-1 15,-1-6 0 1,2 2 0-16,1-3 1 0,2 1 2 15,-2 0-3-15,2-1 1 16,0-2-1-16,-2-4 0 16,4-3 0-16,-1-4 2 15,2-3 3-15,0 0-2 16,0 0-3-16,0 0-14 16,0-13-28-16,0-13-34 15,7-19-154-15,-3-17-642 0</inkml:trace>
  <inkml:trace contextRef="#ctx0" brushRef="#br0" timeOffset="106534.4">24975 13590 856 0,'0'0'112'0,"0"0"-76"15,0 0 44-15,0 0-24 16,0 0-9-16,0 0-10 16,12 0 1-16,8 5-7 15,16 0-3-15,21 2-9 0,15-2-14 16,11 0-5-16,5 1-26 16,-5 0-51-16,-15-1-75 15,-25 1-224-15</inkml:trace>
  <inkml:trace contextRef="#ctx0" brushRef="#br0" timeOffset="106715.62">25139 13799 996 0,'0'0'183'0,"0"0"-183"16,0 0 0-16,0 0 13 15,0 0-13-15,0 0-10 16,289 30-107-16,-201-30-442 16</inkml:trace>
  <inkml:trace contextRef="#ctx0" brushRef="#br0" timeOffset="111222.57">27024 10822 748 0,'0'0'46'16,"0"0"-46"-16,-3 0 7 15,-19-6 24-15,-15 0-24 16,-20-1-2-16,-15 7 10 15,-10 2 24-15,-6 19 26 0,4 6-32 16,7 5 3-16,13 2-18 16,15 4-10-16,13 3-1 15,15 5-5-15,12 10-1 16,9 4 0-16,0 6 5 16,13 6 6-16,8 5 6 15,5 4-2-15,-1 3-7 16,0-6-5-16,-5 0 7 15,-2 3-11-15,-6 2 3 16,-4 4-1-16,-1 1-2 16,-4-2 0-16,-2 6 0 15,2 0 6-15,0 8-6 16,-1 1 17-16,-2 2 8 16,0-3-17-16,0-5 2 15,0-8 1-15,0-6-3 0,0-5-7 16,-5-3 8-16,2-3-7 15,0-1-2-15,3 0 0 16,0 1 0-16,0-7 4 16,-1 0-3-16,-4-1 0 15,-5 5-1-15,-5 2 0 16,-8 7 0-16,-5 5 1 16,-6 6 5-16,-4-1-3 15,1 0 8-15,0 0 7 16,4-4-9-16,6 2-6 0,5-6-2 15,-1 1 0 1,3 1-1-16,1 0 0 16,0 2 2-16,-1 0 1 0,-2-4-3 15,2-1 1-15,-3-9-2 16,4-1 1 0,-1 0 0-16,4-5 1 0,4 1-1 15,5-4 1-15,0-5-1 16,3-5 0-16,4-3-1 15,0 0 1-15,0-2 0 16,3 2 0-16,3 0 0 16,0 0 1-16,-1 1-1 15,-2-4 0-15,-2 0 0 16,-1 0 0-16,0-4 1 16,2-3 0-16,2-2 0 0,2-5-1 15,1-2 5 1,-1-1-5-16,1-1 1 0,0 2-1 15,-4-3 0-15,-2-1 1 16,-1 0 7-16,0 0 9 16,0 0-2-16,0-3-13 15,0 0 3-15,0-7-4 16,0-3-1-16,0-4-1 16,0 4 1-16,0 2 0 15,0 5 0-15,0 2 1 16,0 3-1-16,0 1 13 15,0-3-1-15,0-7-4 0,0-3-5 16,0-3-2-16,0-5-1 16,0 8 0-16,0 0 1 15,5 4 0-15,5 1 4 16,2-1 7-16,2-3-3 16,2-5-4-16,4-3 1 15,9-3-5-15,10 0-1 16,12-20-8-16,7-2 4 15,0-2-6-15,-6-2 5 16,-14-3-15-16,-18-2-54 16,-20-7-85-16,-8-5-419 15</inkml:trace>
  <inkml:trace contextRef="#ctx0" brushRef="#br0" timeOffset="112528.62">27592 11001 740 0,'0'-7'99'0,"0"2"-95"15,0 0 64-15,-4 2-11 16,-2 0-30-16,-7 3-21 16,-6 0-5-16,-9 16 2 15,-6 11 7-15,-6 6 0 16,2 6 5-16,3 8-4 16,-1 6-2-16,0 3-2 15,0 13 6-15,2 3-9 16,3 9 6-16,4-2 4 15,6-7-6-15,6 2-3 0,9-6 12 16,6-2-13-16,0-3-2 16,7-14 4-16,17-5-6 15,6-12 3-15,4-5-1 16,8-8 3-16,4-11-4 16,1-8 0-16,0 0 0 15,-9 0-2-15,-7-14 2 16,-7-9 4-16,-6-7 2 15,-8-6 0-15,-5-8 4 16,-5-9-5-16,0-2-6 16,0 6-1-16,-2 11 1 15,-7 16 3-15,-2 10 9 16,-5 4-12-16,-13 8 0 0,-19 0-25 16,-16 5-64-1,-8 10-253-15</inkml:trace>
  <inkml:trace contextRef="#ctx0" brushRef="#br0" timeOffset="116634.85">30640 11279 730 0,'0'0'56'0,"0"0"-56"15,0 0 8-15,0 0-6 16,0 0 1-16,0 0-2 16,0 0 8-16,-100-19 15 15,71 24 29-15,-3 12 12 16,-1 8-26-16,-2 3-8 16,3 5-12-16,3 9-7 15,5 2 3-15,7 5-10 16,8 1 5-16,9-5-5 15,0 3 1-15,16-6 3 0,11-5 1 16,4-2-1 0,6-8 0-16,7-3-1 0,2-6-1 15,5-7-2-15,1-8-1 16,0-3-4-16,-1 0 2 16,-6-13-2-16,-6-10 1 15,-5-10 2-15,-9-6-3 16,-4-11 6-16,-7-10-6 15,-6-10 4-15,-8-2-2 16,0 11-1-16,-8 12 1 16,-12 14 10-16,-15 15-4 15,-15 10-8-15,-22 10-6 16,-24 0-26-16,-23 20-98 16,-19 13-296-16</inkml:trace>
  <inkml:trace contextRef="#ctx0" brushRef="#br0" timeOffset="120828.58">27084 14802 789 0,'0'0'13'15,"0"0"3"-15,0 0 36 16,0 0-3-16,0 0-1 0,0 0-9 15,0 0 9-15,16-32-15 16,-16 32-8-16,-1 0-8 16,-14 3-6-16,-5 10-5 15,-4 6-1-15,-2 8-5 16,-3 7 1-16,-2 5 0 16,0 6-1-16,-2 3 1 15,1 1 0-15,4-3 2 16,6 1 3-16,7-5-1 15,5-1-3-15,7-2 2 0,3-6-3 16,0-6 0 0,20-5 5-16,7-3-3 0,10-5 4 15,5-8 1-15,9-2-4 16,0-4-2-16,-3 0-2 16,-2-9-3-16,-8-3-5 15,-3-5 0-15,-7-3 5 16,-4-4 3-16,-3-9 0 15,-3-3 0-15,1-10-1 16,-4-1-6-16,0-3-2 16,-5 4 4-16,-3 3-3 15,-6 6 8-15,-1 6 8 16,0 3-4-16,-12 6 13 0,-3 5-11 16,-6 0 7-16,-4 8-8 15,-8 5-1-15,-4 1-4 16,-6 3-1-16,-1 3-3 15,-5 20-13-15,-2 6-49 16,-6-2-213-16</inkml:trace>
  <inkml:trace contextRef="#ctx0" brushRef="#br0" timeOffset="124224.71">30507 14711 493 0,'0'0'258'0,"0"0"-242"0,0 0-13 16,0 0 12-16,0 0-4 15,0 0-5-15,22 6 18 16,-22-6 2-16,0 0 2 15,0 0 27-15,0 0 0 16,0 0-22-16,-18 1-14 16,-13 4-2-16,-15-2-7 15,-16 4-5-15,-12-3-5 16,-6-1 0-16,-1 0 0 16,2-3 3-16,12 0 2 15,15 0-2-15,14 0 11 16,15 0 9-16,9 0-5 0,6 0-12 15,4 0 4 1,3-3 7-16,1-11 4 0,0-8-11 16,5-8-10-16,18-7-5 15,8-8 4-15,8-2-4 16,3-3-9-16,0-3 2 16,-2 7-2-16,-10 7 6 15,-6 9-1-15,-10 7 9 16,-4 13 6-16,-6 3-6 15,-4 4 12-15,0 3 1 16,0 0-8-16,0 0 0 16,0 0-5-16,0 0-5 15,0 20-1-15,0 9 6 16,0 17 20-16,0 5 10 16,0 4-7-16,-3 1 5 0,-1 4-23 15,-1-4 9-15,2 4-4 16,1-1-9-16,2-2-1 15,0 1 4-15,2-2-4 16,13-5-33-16,3-5-53 16,1-12-125-16,-2-17-662 15</inkml:trace>
  <inkml:trace contextRef="#ctx0" brushRef="#br0" timeOffset="126054.59">31153 10643 770 0,'0'0'121'0,"0"0"-121"16,0 0 0-16,0 0 0 15,0 0 7-15,0 0-4 16,240 53 2-16,-150-39-3 16,0 2-2-16,-6 1 1 15,-15 0-1-15,-14 2 0 16,-18 1 0-16,-15 0 10 16,-9 0-5-16,-13 4-1 15,0 5 3-15,0 4-1 16,-11 6 0-16,-5 5-6 15,1 12 0-15,0 6 3 0,4 14-3 16,5 18 0-16,5 7 2 16,1 5-1-16,0-1 1 15,0-12 2-15,0-3-2 16,0-9 13-16,-5 2-3 16,-5-4 15-16,-1-1-8 15,1 0 1-15,-3 4-11 16,-1 7-1-16,-1 8-8 15,2 2 1-15,-2 6-1 16,-2-2 0-16,0-4 0 16,-3-4 5-16,1-1 11 15,-2-5 3-15,1-4 5 16,3 0-9-16,0-5 0 0,4 3-7 16,-1 0-7-16,0 5 0 15,0 4 2-15,-4 2-2 16,-1-1-1-16,-2-7-1 15,-2-1 1-15,1-2 2 16,-1-4-1-16,1 0 3 16,2-6-1-16,0 2 0 15,5 1-2-15,2-5 0 16,-1 1 1-16,4 0-2 16,-2-2 1-16,2 5-1 15,-3-5 0-15,0-4 4 16,0-7-2-16,-4-3 2 0,2-5 0 15,-1 1-3 1,1-2 4-16,2-1-3 0,1-3 2 16,0 4-4-16,6-1 1 15,-2 1-1-15,2-1 1 16,0 1-1-16,-1-3 1 16,1-7-1-16,-1-5 0 15,2-9 0-15,0-2 4 16,4-7-2-16,-1-4-2 15,0 3 2-15,2 4-1 16,0 7-1-16,0 6 0 16,0 7 1-16,-5 10 0 15,-2 5-1-15,-1-4 0 16,-2 3 0-16,4-7 2 16,1-5-2-16,2-10 0 0,3-3 0 15,0-4 2-15,0 0-1 16,0 1 0-16,0 2 2 15,0 2 5-15,0 0 11 16,0-4 1-16,-1-3-15 16,-4-4 3-16,2-10-6 15,2-4-1-15,1-2 0 16,0-1-1-16,0 1 1 16,0 3-1-16,0-3 1 15,0 0 0-15,0 1 2 16,0-4 1-16,0 0-1 15,0 0 0-15,0 0 4 0,-6 0 1 16,-4 0 2-16,-9-9-4 16,-13-1-6-1,-11 0 0-15,-11 3 3 0,-6 0-3 16,-1 1 0-16,5 2 7 16,9-1 4-16,10 0 2 15,8 1-8-15,7 1-3 16,4 1 1-16,6-1 3 15,5 1 3-15,4 2 2 16,3 0 6-16,0 0 1 16,0 0 0-16,0 0-4 15,0 0-5-15,0 0-3 16,0 0-3-16,0 0-3 16,0 0-4-16,0 0-4 15,0 0-13-15,0 0-29 0,0-3-44 16,-15-4-83-16,0-8-603 15</inkml:trace>
  <inkml:trace contextRef="#ctx0" brushRef="#br0" timeOffset="132307.67">2331 4034 644 0,'0'0'126'0,"0"0"-80"16,0 0-28-16,0 0 6 15,0 0-15-15,0 0-9 16,0 0 0-16,12 0-2 16,-6 0-4-16,3 0 6 15,0 0 0-15,-3 0 2 0,0 0 9 16,-3 0-3-16,1 0-8 16,-4 0 0-16,3 1 7 15,-3-1-1-15,3 4 9 16,0 4-4-16,8 7 2 15,5 11 23-15,5 13-24 16,9 9-8-16,0 4 13 16,1-4-9-16,-4-10-8 15,1-6 3-15,-7-13-1 16,-6-9-2-16,-5-6 1 16,-5-4 3-16,-5 0 32 0,0-15 28 15,0-23 15 1,0-20-62-16,-15-14-15 15,-3-9-2-15,-3-1-2 16,3 6 2-16,5 9-3 0,13 13 3 16,0 7-5-16,28 0-7 15,14-1 7-15,10 1-3 16,6-1-1-16,-1 5 6 16,-2-3-3-16,-7 7 4 15,-2-1 1-15,-7 6-3 16,-6 2 4-16,-5 1 3 15,-7 2 1-15,-6 0-1 16,-2 9-3-16,-5 6 0 16,-7 7-1-16,1 3 1 15,-2 4 2-15,0 0 0 0,0 0 2 16,0 0-3-16,0 0 1 16,0 0-2-16,0 0 0 15,0 0-1-15,0 0-38 16,-11 0-94-16,-20 11-199 15</inkml:trace>
  <inkml:trace contextRef="#ctx0" brushRef="#br0" timeOffset="133390.74">2279 3650 623 0,'0'0'14'0,"0"0"-10"16,0 0 31-16,0 0 32 16,0 0-27-16,0 0-13 15,-9-12 1-15,9 12-8 16,0 0 9-16,0 0-5 0,0 0 7 16,0 0-10-16,0 0-10 15,0 0-8-15,0 0-2 16,0 7-2-16,9 12-2 15,3 7 0-15,7 2 4 16,-1-1-1-16,-3-5 1 16,0-4-1-16,-5-3 0 15,-2-5 0-15,-2-4 3 16,-2-2-1-16,-4-3-4 16,0-1 4-16,3 0-2 15,-3 0 10-15,3 0-8 0,-3 0 5 16,3 0-1-16,3-1 5 15,5-14 2-15,5-9-3 16,3-14 7-16,1-9-11 16,5-11 3-1,-4-5-6-15,0-3-1 0,-5-1-2 16,-2-1 4-16,-4 1-4 16,-1 8 1-16,-4 10-1 15,-1 9 1-15,0 13 0 16,-1 11-1-16,-1 9 0 15,1 2 0-15,0 2-1 16,0-2 1-16,0 0-6 16,6-2 5-16,-2-3 1 15,2 3 2-15,-1-3-2 16,-2 1 3-16,1 0-3 16,-4 1 1-16,0 0-1 0,0 5 0 15,0 0 1-15,-3 1 0 16,0 2 0-16,0-1 4 15,0 1 1-15,3-2-5 16,-3-1 1-16,3 0-2 16,-1 0 0-16,-1 0 0 15,1 1 0-15,-1 1 1 16,-1 1-1-16,0 0 1 16,0 0 3-16,0 0-2 15,0 0 8-15,0 0-4 0,0 0-2 16,0 0 2-1,0 0-4-15,0 0-1 0,0 0 0 16,0 0 0-16,0 0-1 16,0 0 3-16,0 0-2 15,0 0 0-15,0 0-1 16,0 0 2-16,0 0-2 16,0 0-2-16,0 0 1 15,0 0 1-15,0 0 1 16,0 0-1-16,0 0 0 15,0 0 0-15,0 0 0 16,0 0 0-16,0 0 2 16,0 0-4-16,0 0 2 15,0 0 0-15,0 0-7 16,0 0-21-16,0 0-33 0,0 3-94 16,0 9-243-16</inkml:trace>
  <inkml:trace contextRef="#ctx0" brushRef="#br0" timeOffset="134909.56">29463 9283 544 0,'7'-7'17'0,"-7"7"-14"16,0-2 7-16,0 1 56 16,0-6-15-16,2 5 4 15,-1-2 2-15,-1 1 9 0,0 0 7 16,0 3-25-16,0 0-27 16,0 0-21-16,0 0-3 15,0 15-7-15,-3 15 9 16,-11 7 0-16,-2 7 2 15,2-2-1-15,3 1 0 16,2 6-1-16,2-2 1 16,2-1 0-16,2 0 0 15,2-6 0-15,-1-5 1 16,2-8-1-16,0-6 3 16,0-6-3-16,0-2-42 15,-1-9-113-15,-7-4-213 16</inkml:trace>
  <inkml:trace contextRef="#ctx0" brushRef="#br0" timeOffset="135246.24">29004 9614 718 0,'0'0'3'15,"0"0"0"-15,0 0-1 16,0 0 5-16,0 0-1 16,0 0-2-16,165 66-1 15,-156-53 5-15,3 4-3 16,0-1 4-16,5 1 12 0,3-3 7 16,5-2 0-16,5-2-1 15,3-3-1-15,5-7-8 16,0 0 2-16,-2 0 5 15,-2 0-5-15,-7-10 5 16,-2 0-14-16,-2-7 4 16,-1-3-6-16,4-2-7 15,2-5-2-15,6-2-46 16,2-8-181-16</inkml:trace>
  <inkml:trace contextRef="#ctx0" brushRef="#br0" timeOffset="140337.57">15936 12772 695 0,'0'0'66'0,"0"0"-64"16,0 0 0-16,0 0 0 0,0 0-1 15,0 0 1 1,0 0 0-16,-120 0 25 16,86 0 20-16,-6 0 4 0,-14 3-13 15,-4 4-11-15,-9-5 1 16,-9 1-11-16,-2 1 1 15,-2 2-4-15,1-4 0 16,8 0 0-16,15 1 3 16,11 0-3-16,17-3 2 15,11 1-9-15,13-1-7 16,4 0 1-16,0 0 10 16,0 0 5-16,0 0-10 15,0 0 14-15,0 0-14 16,0 0-1-16,0 0-5 15,1 0-6-15,1 0-32 0,1 0-61 16,1 0-175-16,0 0-439 16</inkml:trace>
  <inkml:trace contextRef="#ctx0" brushRef="#br0" timeOffset="140881.99">15257 12668 522 0,'0'0'181'0,"0"0"-181"15,0 0-12-15,0 0 12 16,0 0 1-16,0 0-1 16,-207 15-1-16,164-6 1 15,7 1 1-15,6 3 6 16,8 1 10-16,5 0-1 16,8-2-2-16,2-5-6 15,4 3-8-15,3-5 1 16,0 2-1-16,0 3 2 15,10 0 1-15,2 4 1 16,6-2-1-16,-3 5-2 16,2 2 0-16,2-2-1 15,1 3 3-15,9-1-7 16,4-4 0-16,6-5-110 0</inkml:trace>
  <inkml:trace contextRef="#ctx0" brushRef="#br0" timeOffset="146513.72">7489 11003 630 0,'0'0'58'0,"0"0"-48"15,0 0 62-15,0 0-16 16,0 0-28-16,0 0 10 16,0 0-1-16,-24-6-25 15,24 6 5-15,-3 0 11 16,-10-2 6-16,-13 1-7 16,-17-1-20-16,-18 2-7 15,-11 0 0-15,-2 0 0 16,2 0 0-16,14 0 26 15,9 0-7-15,13 0-3 0,15 0 1 16,6 0-5-16,12 2 4 16,3-1-3-16,0-1-13 15,0 0-1-15,0 3-1 16,-6 7 1-16,0 10-6 16,-4 6 7-16,-5 7 4 15,-3 9 1-15,-4 5 0 16,2 6 4-16,-2 3-7 15,1 6 1-15,0 13-3 16,3 3 0-16,-1 7-2 16,7-2 2-16,1 0 1 15,-2-4 4-15,7 0 4 0,-3 3 3 16,3-1-4-16,-1 1 4 16,2-3-1-16,-1 3-5 15,3-5-3-15,3 3-3 16,0-2 3-16,0 1-2 15,0-3 0-15,0 1-1 16,3-9 0-16,3-1 0 16,-1-1-1-16,2-6 1 15,-1 1 1-15,3 3-1 16,-6-5 0-16,0 8 0 16,-3 5 0-16,0 7 1 15,-9 4 0-15,-7 6-1 16,4 3 1-16,-2 1 0 15,1 2 1-15,1-3 10 16,0-5-3-16,3-1-4 0,-6 0-1 16,-1-4 5-16,-2-2-1 15,-3-5 5-15,3 1-4 16,0 0 3-16,3-6-7 16,3 0 6-16,-1 2-10 15,4-3 1-15,3 7-1 16,3-4 2-16,0-1-2 15,-3-1 2-15,3-5-3 16,-3 4 1-16,3-3 2 16,3 0-3-16,-3-3 3 15,3-1-3-15,-3 2 0 16,0-1 0-16,0 5 0 0,-1-4 2 16,-2-1-2-16,3 3 0 15,-2-4 0-15,-1 3 0 16,3-4 0-16,0-2 1 15,-4-9 4-15,4-6-2 16,0-5-1-16,3-1 0 16,0 0 0-16,0-3 1 15,0 2-1-15,0 0-2 16,0 0 1-16,0 4-1 16,0 0-2-16,3-2 2 15,-3 0 2-15,0-6-1 16,0-6 6-16,0-8-3 15,0-9-4-15,0-7 0 0,0-2 5 16,0-1-2-16,0 0 8 16,3 0 6-16,-3 0-1 15,0 3-8-15,0-3 1 16,0 3-6-16,3-3 2 16,1 2 0-16,2 3-2 15,3-5 0-15,9 3 1 16,10-3 3-16,11 0-2 15,3 0-1-15,4-3-2 16,-7-2-1-16,-9 3-1 16,-8 2-1-16,-8 0 0 15,-1 0-9-15,-4 0-33 0,0 0-25 16,4 2-77-16,1-2-293 16</inkml:trace>
  <inkml:trace contextRef="#ctx0" brushRef="#br0" timeOffset="149080.99">13733 11023 422 0,'0'0'69'0,"0"0"-63"16,0 0 38-16,0 0-18 16,0 0 24-16,0 0-18 15,0 0-1-15,7 0-18 16,-7 0-7-16,1 0 19 15,1 0 16-15,-2 0 6 16,3 0-11-16,8 0-14 16,14 2-11-16,17 1 44 15,16-1-17-15,18 1-24 16,5-1-13-16,-1-1 0 16,-1 0 1-16,-17 2 1 0,-10 1-2 15,-20-1-2 1,-15-3 0-16,-11 3-1 15,-6-3 2-15,0 4 0 16,0 2-1-16,-19 4 1 0,-1 3 0 16,-4-3 3-16,6 0-3 15,5-3 0-15,2 0 0 16,5-1 0-16,-1 5-1 16,1-3 1-16,3 3 2 15,-3 1-2-15,-3 5 0 16,-2-1 3-16,2 4 4 15,2 1-4-15,1 2 0 16,2 0-2-16,4 7-2 16,0 2 2-16,0 6-1 0,10 4 0 15,3 3 0-15,4 2-1 16,-8-4 1-16,0 3 0 16,-8-6 1-16,1 2 3 15,-2 5 11-15,0 3-2 16,0 9-6-16,1 8-6 15,6 6 11-15,3 3-8 16,-1-1-4-16,-2-2 1 16,2 2-2-16,-6-9 2 15,1 0 0-15,-1 4 0 16,-1-4 15-16,-1 3 7 16,1 1-6-16,3-4-9 15,-1 3 0-15,2 7-7 0,3 4-1 16,-3 2 1-1,-3 4-1-15,-3-3 0 0,0-1 1 16,-3-2-2-16,-12-1 2 16,-5-3 0-16,4 2 12 15,0 9 47-15,3-4-43 16,5 1-16-16,2 8 11 16,0-5-9-16,3 7-1 15,3 2-2-15,-3-1 1 16,-3-5 1-16,2-1-2 15,-7-4 1-15,2-5 0 16,-4 2 1-16,1-2 8 16,4 3 1-16,2-2-7 0,2-1 2 15,2-1-5-15,1 0 0 16,1 0 0-16,-3-2-1 16,0-4 0-16,-3-5 1 15,0-8-1-15,-4-4 1 16,-1-8 0-16,5-3-1 15,0-6 2-15,6-6-4 16,-3 0 5-16,-1 0-4 16,4-4 2-16,0 2-2 15,0 2 1-15,-3 0 0 16,3-2 1-16,-3-3-1 16,0-1 1-16,0-4-1 15,3 3 1-15,0-7 1 16,0 3-2-16,0-3 2 0,3 1 1 15,3-4-2 1,-3 4-1-16,4-1 0 0,-4 1 1 16,0 0-1-16,-3-3 1 15,0-4-1-15,0-3 2 16,0 0-1-16,1-1 0 16,2 1-1-16,-1 5 0 15,1-1 2-15,-2 5-2 16,1-1 2-16,-1-6 1 15,-1-1-2-15,4-7 0 0,-4-1 0 16,0-2 1 0,0-1 4-16,0 0-2 0,0 0-4 15,0 2-1-15,0 6 1 16,0-2 2-16,0 4 6 16,0 3-3-16,0-6-4 15,0 0 1-15,0-5-2 16,0-2 1-16,0 0 1 15,0 0-1-15,0 0 1 16,0 0 0-16,0 0-2 16,0 0 1-16,0 0 0 15,0 0 8-15,0 3-1 16,-7-3-1-16,-3 5-2 16,-9-3 0-16,0-2-3 15,-1 3 1-15,-4-3-3 0,2 1 4 16,-1 2 1-16,1 0 11 15,3 2 6-15,2 0 0 16,1-4 0-16,4 2-7 16,4-3-6-16,1 3-4 15,4-3-2-15,-3 0-1 16,6 0-2-16,0 2 0 16,0-2 1-16,0 0-1 15,0 0 1-15,0 0-1 16,0 0-1-16,0 0-2 15,0 0-19-15,0 0-48 16,0 0-64-16,0-2-150 16</inkml:trace>
  <inkml:trace contextRef="#ctx0" brushRef="#br0" timeOffset="151243.5">8348 11279 784 0,'0'0'92'15,"0"0"-79"-15,0 0 40 0,0 0-27 16,0 0-16-1,0 0-6-15,-28 3-4 0,19 22 6 16,-6 6 1-16,6 9 4 16,6 1-6-16,3 4 8 15,0-9-9 1,3 0-4-16,16-10 2 0,11-6-2 16,12-13-10-16,7-7-14 15,2-10-36-15,-2-19-2 16,-13-2 56-16,-12-5 6 15,-9 0 8-15,-12 6 13 16,-3 3 12-16,0 5 21 16,-15 1-32-16,0 9-16 15,3 5-6-15,6 3-4 0,0 1 1 16,6 3-1-16,0 0-1 16,0 0-6-16,0 6-2 15,6 11 9-15,3 0 8 16,4 5-3-16,1 0 9 15,2 3 5-15,-1 1-2 16,3 7-10-16,-3 1-1 16,4-2-2-16,-5 2 2 15,-1 3-1-15,-4-4-1 16,-3 4-1-16,-6-3 1 16,0-1 0-16,-9-2 1 15,-13 1 5-15,-2-5 0 16,-7 0 29-16,1-4 10 15,-3-7 0-15,0-2-6 16,-1-8-2-16,1-3 1 0,0-3-19 16,2 0-19-16,4-7-3 15,5-10-92-15,11-5-122 16</inkml:trace>
  <inkml:trace contextRef="#ctx0" brushRef="#br0" timeOffset="153778.65">7368 12296 447 0,'0'0'3'16,"0"0"0"-16,0 0 64 16,0 0-16-16,0 0 21 15,0 0-5-15,0 0-18 0,-22-3-9 16,22 3-7-16,0 0-6 15,0 0 5-15,0 0-2 16,0 0-1-16,0 0-7 16,0 0-6-16,0 0-6 15,0 0-3-15,0 0 0 16,0 0-2-16,0-4 1 16,0 4-1-16,0 0 3 15,0 0-4-15,0 0 1 16,0 0 3-16,0 0-4 15,0 0 4-15,-3 0-2 16,3 0-5-16,0 0 2 16,0 0 2-16,0 0-5 0,0 0 1 15,0 0 0 1,0 0 1-16,0 0-2 0,0 0 0 16,0 0 0-1,0 0 0-15,0 0-3 0,0 0 3 16,0 0 0-16,0 0 2 15,0 0-2-15,0 0 0 16,0 0 0-16,0 0-4 16,0 0-4-16,0 0-2 15,0 0-1-15,0 0-3 16,0 0-11-16,0 0-27 16,0 0-70-16,0 0-95 15,0 0-402-15</inkml:trace>
  <inkml:trace contextRef="#ctx0" brushRef="#br0" timeOffset="156670.54">7374 12269 548 0,'0'0'93'16,"0"0"-55"-16,0 0 42 16,0 0-28-16,0 0-13 15,0 0-7-15,0 0-5 0,0 0-12 16,0 0 8-1,17 0-3-15,18 0-2 16,21 0 13-16,18-3-5 0,14-3 0 16,12-4-21-16,0 0 0 15,0 0-5-15,-6 1 0 16,-11 1 0-16,-11 5-1 16,-14-1-5-16,-16 4 5 15,-9 0 0-15,-8 0-1 16,-4 0 2-16,-3 0-6 15,6 0 5-15,-2 0-9 16,2 0-6-16,1 0 11 16,1 0-4-16,-4 0 3 15,-1 0-10-15,-9 0 10 0,-6 0-7 16,1 0 0-16,-7 0-5 16,0 0 6-16,0 0-9 15,0 0-36-15,0 3-13 16,0-2-84-16</inkml:trace>
  <inkml:trace contextRef="#ctx0" brushRef="#br0" timeOffset="159485.68">7553 12617 413 0,'0'0'154'16,"0"0"-93"-16,0 0 20 0,0 0-4 15,0 0-17-15,0 0-10 16,0 0-1-16,0 0-17 16,0 0-15-16,3 0-2 15,6-2 4-15,9-6-7 16,7-3-10-16,11 2-2 16,3-2 0-16,3 5 0 15,1 2 3-15,-9 2-3 16,-4 2-4-16,-9 0 3 15,-6 0 0-15,-2 6-6 16,1 11 7-16,-5 5-2 16,-2 8-4-16,-1 7 5 15,-3 5-1-15,0 2 2 0,-3 1 0 16,0-2 0 0,0 4 0-16,0 0 2 0,-12 2-1 15,-6-3 1-15,-4-1-1 16,-5-4 0-16,-7-4 2 15,-2-6 2-15,0-7 5 16,3-11 10-16,5-3-2 16,4-7 10-16,9-3-2 15,-1 0 7-15,5-13-9 16,1-4-11-16,1 2-13 16,6-2 3-16,3 0-3 15,0 1 0-15,0 6 0 0,0 0-4 16,6-3 1-1,4 2 0-15,4-1-10 16,2 1-6-16,-1-2-11 0,6 3-17 16,-3 0-39-16,3 5-86 15,-9-2-161-15</inkml:trace>
  <inkml:trace contextRef="#ctx0" brushRef="#br0" timeOffset="174652.95">18436 10757 305 0,'0'-5'35'16,"1"0"-6"-16,5 2 39 0,-5-1 7 16,-1 4 1-16,0 0 8 15,0 0-19-15,0 0-38 16,0 0-16-16,0 0-9 16,-5 7 1-16,2 6 0 15,0 1-1-15,0 5-1 16,0 4-1-16,-3 10 0 15,-1 0 0-15,-4 4 0 16,-1-4 0-16,-1 0 1 16,-6-1 0-16,5-6-1 0,-1-2 3 15,0-4-3 1,6-3 0-16,3-7 0 0,6-2 1 16,-3-7-2-16,3-1 2 15,0 0 0-15,0 0 3 16,-3 0 6-16,-7-13 0 15,-3-10-10-15,-4 0-2 16,-6 6-1-16,-1 0 0 16,3 8-1-16,8 3 4 15,3 2 0-15,8 4 0 16,2 0 0-16,0 0-3 16,0 0 1-16,0 0-2 15,5 0 4-15,3 0 1 0,0 0-1 16,0 0 2-1,-5 0-1-15,-3 0 0 0,0 0-1 16,0 0 2-16,3 0-2 16,7 10-1-16,2 9 1 15,12 5 1-15,4 2 0 16,6 3-2-16,4-5-1 16,-5-2 2-16,-1-5 0 15,-3-9 0-15,-9-5 3 16,-3-3-3-16,-8 0 3 15,-8-3 1-15,-1-14 1 16,0-3-5-16,-7-4 0 16,-16 2-3-16,0 2 2 15,-3 3-2-15,4 7 1 0,2 7 0 16,6 0 1-16,5 3 0 16,3 0 1-16,3 0-1 15,3 0 0-15,0 0-4 16,0 0 4-16,0 0 0 15,0 0-1-15,0 0 1 16,0 0-3-16,3 0 4 16,3-4 2-16,1 1-2 15,0 3 4-15,-2-7-4 16,-2 7 0-16,1 0 0 16,2 0-48-16,5 0-94 15,-5 3-205-15</inkml:trace>
  <inkml:trace contextRef="#ctx0" brushRef="#br0" timeOffset="178346.78">7556 11344 746 0,'0'0'166'0,"3"0"-166"0,0 0-24 16,8 0 1-16,5-3 17 15,6-1 2-15,2-3 4 16,0 7-1-16,-3 0-1 16,-2 0-2-16,1 5 1 15,2 7 3-15,-1 9 1 16,0 4 6-16,0 4-5 16,-2 5 6-16,-4 10-6 15,0 2-2-15,-9 0 0 16,-3 1-1-16,-3-1-1 15,0-4 1-15,-3 2 0 0,-12-1-3 16,-6-7 4 0,2-3-1-16,-2-8 1 0,3-7 21 15,3-8 23-15,3-4-4 16,-1-4 5-16,4-2-4 16,-2 0 6-16,-2-18-14 15,4-5-26-15,0-8-7 16,3-2-1-16,6-5-20 15,0-2-35-15,12 4-16 16,10 1-29-16,5 10-47 16,-1 2-228-16</inkml:trace>
  <inkml:trace contextRef="#ctx0" brushRef="#br0" timeOffset="178924.64">7777 11035 626 0,'0'0'22'0,"0"0"-17"0,0 0 23 16,0 0-2-16,0 0 8 15,0 0 4-15,22-60-7 16,-17 53-16-16,1 3-6 16,7 1-7-16,2-1-2 15,6 2-1-15,-6 2-1 16,1 0 1-16,-5 0-5 15,-1 3 1-15,-4 11 4 16,0 3 1-16,-3 2 3 16,0 6-3-16,0-1-3 15,-3 3 2-15,0-4-2 16,0-1 0-16,0-5 3 16,-3 0 0-16,3-7 0 15,0-1 3-15,0-6 0 0,0 1-2 16,0-1 0-16,10-2-1 15,13-1 5-15,20 0 15 16,12-1 5-16,9-15-14 16,-4 3-11-16,-9 1 1 15,-18 3 1-15,-11 3-2 16,-16 4-3-16,-6 2 3 16,-6 0 9-16,-24 8 18 15,-18 10-27-15,-10 7-19 16,3-4-100-16,12-8-253 15</inkml:trace>
  <inkml:trace contextRef="#ctx0" brushRef="#br0" timeOffset="180132.72">8129 12701 802 0,'0'0'21'16,"0"0"-21"-16,0 0-21 15,0 0 21-15,0 0 0 16,0 0-1-16,152-18 0 16,-119 18 1-16,-8 0-1 15,-2 19-6-15,-4 8 6 16,-3 2 1-16,-8 7 3 16,-2 4 0-16,-6 0 2 15,0-4-5-15,0 1 2 16,-6-1-2-16,-9-5 0 15,0-2 0-15,-4-7 3 16,-1 2-2-16,-2-12 4 0,-2 2 23 16,-1-8 0-1,-2 1-11-15,1-7-2 0,1 0-15 16,4-13-10-16,15-18-167 16</inkml:trace>
  <inkml:trace contextRef="#ctx0" brushRef="#br0" timeOffset="180427.69">8496 12722 813 0,'0'0'15'0,"0"0"-13"16,0 0 30-16,0 0-22 15,0 0 0-15,0 0 8 16,-99 89 4-16,83-56-8 16,4 1-8-16,2-2-2 15,7 0-4-15,3-1 4 16,0 2 1-16,0-3 5 16,0-4-6-16,10 1-3 15,8-7-1-15,6-4-23 16,10-9-167-16,2-7-475 15</inkml:trace>
  <inkml:trace contextRef="#ctx0" brushRef="#br0" timeOffset="181380.99">8733 12944 839 0,'0'0'53'15,"0"0"-47"-15,0 0 21 16,0 0-11-16,0 0-16 16,0 0-1-16,0 39 1 0,3-13 8 15,0 8-4-15,3 1 3 16,-3 5-4-16,3-1 5 16,1-3 8-16,-4-3-4 15,5-5-1-15,-2-5-4 16,-3-6 0-16,3-4 1 15,-2-4 1-15,-4-3-2 16,3-4-4-16,-3-2 0 16,0 0 2-16,0 0 0 15,0 0 6-15,3 0-11 16,-3-12-44-16,0-6-252 16</inkml:trace>
  <inkml:trace contextRef="#ctx0" brushRef="#br0" timeOffset="182632.26">8499 12266 465 0,'0'0'116'0,"0"0"-97"15,0 0-16-15,0 0 4 16,0 0 20-16,0 0 7 16,207-39-25-16,-152 25-8 15,-4-1 0-15,-2 1-1 16,-7 3 5-16,-9 1-5 0,-12 4 2 16,-5 3 0-16,-13 0-1 15,0 3 18-15,-3 0 23 16,0 0-2-16,0 0-15 15,0 0-8-15,0 0-2 16,0 0-11-16,0 0-4 16,0 0-3-16,9 0-14 15,3 0-18-15,6 0 13 16,-2 0-63-16,-2 3-155 16</inkml:trace>
  <inkml:trace contextRef="#ctx0" brushRef="#br0" timeOffset="183216.67">9176 12791 836 0,'0'0'146'0,"0"0"-135"16,0 0 10-16,0 0-16 15,0 0-5-15,0 0-5 16,-6-7-1-16,6 7-2 15,0 0-1-15,0 0 1 16,0 0-9-16,0 0 6 16,0 0-3-16,0 0 4 15,0 0 10-15,0 0 3 0,0 0 11 16,-3-2 17-16,-3-3-2 16,3 0-18-16,-4 1-7 15,7 1 10-15,0 3-9 16,0 0-5-16,0 0-3 15,0 0 0-15,0 0-27 16,0 0-66-16,0 0-122 16,0 0-362-16</inkml:trace>
  <inkml:trace contextRef="#ctx0" brushRef="#br0" timeOffset="184287.61">9151 12434 649 0,'0'0'13'0,"0"0"-13"15,0 0-4-15,0 0 4 16,0 0 0-16,0 0 1 0,16-6 4 16,-13 3 2-1,9 3-2-15,6 0-1 0,7 0 8 16,11 0-4-16,6 0 3 15,4 5-11-15,-4-1 0 16,-2 3 0-16,-12 2-1 16,-8 1 0-16,-4 0 1 15,-10 4-1-15,-2 3 1 16,-1 5 14-16,-3 8 5 16,0 4-6-16,4 5-7 15,3 3-2-15,-1 2-4 16,0-5 1-16,3-3-1 15,1-5 0-15,-7-2 0 16,-3-2 0-16,0-5 0 0,-3-5 2 16,-13 3 8-16,-10-3 12 15,-3-4 13-15,-1-3-17 16,-5-3-9-16,6-7 0 16,5 0-9-16,9-11-35 15,15-16-118-15,0-7-450 16</inkml:trace>
  <inkml:trace contextRef="#ctx0" brushRef="#br0" timeOffset="184572.95">9625 12475 664 0,'0'0'123'0,"0"0"-123"16,0 0 0-16,0 0 8 16,0 0 0-16,0 0 6 15,-91 115 11-15,85-73-4 16,0 5 9-16,6 0-5 16,0-2 8-16,0-5-25 15,3-1-2-15,12-3-2 16,6-9-1-16,4-3-3 15,8-11-82-15,3-10-74 0,3-3-252 16</inkml:trace>
  <inkml:trace contextRef="#ctx0" brushRef="#br0" timeOffset="184865.31">9871 12564 502 0,'0'0'407'15,"0"0"-391"-15,0 0-16 16,0 0-1-16,0 0 1 0,0 0 7 16,-3 29 1-16,6-2 9 15,5 2 5-15,-1 7-3 16,-1 1 12-16,0 6 1 15,-6-4-8-15,3 4-7 16,-3 1-2 0,3-2-12-16,3 1-3 15,1 4-6-15,-4-8-103 0,-3-3-286 16</inkml:trace>
  <inkml:trace contextRef="#ctx0" brushRef="#br0" timeOffset="186192.77">8582 12252 376 0,'0'0'226'16,"0"0"-219"-16,0 0-6 15,0 0-1-15,0 0 0 16,0 0 0-16,136-43 9 16,-100 35-4-16,1 0 11 15,-7 2-8-15,1-1-3 16,-1 0 7-16,3 1 0 16,4-4-10-16,2 0 0 0,7-3-1 15,2 0-1-15,4 2 0 16,-5-2-2-16,2 6 1 15,-5-1 1-15,-5 1 1 16,-6 3-1-16,-6-2-3 16,-2 5-1-16,-2-2 4 15,2 0 3-15,-1-1-3 16,1 1-7-16,5 0 1 16,0-4-5-16,-2 5-18 15,-1-3-11-15,-6-1 8 16,0 3 2-16,-5 3-10 15,-7-3 21-15,0 3 5 0,-4 0 9 16,-2 0 5-16,4-4 0 16,2 1 22-16,3-1 27 15,6-2-23-15,-3 2-13 16,1-1-6-16,-9 3 4 16,0-1 17-16,-7 3-12 15,0 0 6-15,0 0-3 16,0 0-15-16,-5 0-4 15,-10 7-40-15,-10 0-489 16</inkml:trace>
  <inkml:trace contextRef="#ctx0" brushRef="#br0" timeOffset="195058.23">12089 11262 571 0,'0'0'139'0,"0"0"-113"0,0 0 15 16,0 0-3-16,0 0-18 15,0 0-10-15,0 0-4 16,63-44 11-16,-44 41-4 16,2 3-3-16,7 0-9 15,8 0 8-15,0 7-5 16,3 9 2-16,4-2-6 15,-6 6 1-15,-4 4 1 16,-6 5-2-16,-15 10 0 16,-9 4 0-16,-3 10 0 15,-6-3 2-15,-17 5-2 16,-2-8 5-16,-2 0-5 16,-1-5-1-16,1-6-5 0,-3-5 4 15,5-5 2-15,-2-6-1 16,2-8 2-16,2-5 17 15,-2-4 18-15,1-3-4 16,2 0 16-16,3-13-5 16,5-9-18-16,5-2-6 15,9-6 0-15,0-2-19 16,3 5 0-16,20-2-3 16,9 5-6-16,4 7-5 15,3 0 3-15,-10 8-12 16,-3 6-78-16,-10 3-108 15,-7 0-453-15</inkml:trace>
  <inkml:trace contextRef="#ctx0" brushRef="#br0" timeOffset="196925.6">12597 11093 449 0,'0'0'112'16,"0"0"-85"-16,0 0 34 15,0 0-11-15,0 0 4 16,0 0-20-16,0-20-13 0,0 20-4 16,0 0 3-16,0 0-3 15,-1 0 4-15,1 0-6 16,0 0-10-16,0 0 3 16,0 0 3-16,0 0-9 15,0 0 6-15,0 0-4 16,0 0 1-16,0 0-5 15,0 0 8-15,0 0-7 16,0 0-1-16,0 0 2 16,0 0-1-16,0 0-1 15,0 0 2-15,0 0 0 16,0 0-1-16,0 0 0 16,0 0 0-16,0 0 0 0,0 0-1 15,0 0 0-15,0 0-1 16,0 0 1-16,0 0 2 15,0 0-2-15,0 0 0 16,0 0-1-16,0 0 1 16,0 0-5-16,8-3 2 15,5 3 1-15,-1-3 1 16,0 3-1-16,3 0 0 16,-6 0 2-16,1 0 0 15,-7 0-1-15,1 0 1 16,-2 0-4-16,-2 0 0 15,0 0-1-15,1 0-1 0,-1 6 2 16,0 8 2-16,0 6 2 16,0 2-1-16,-1 5 1 15,-8 2 0-15,-7 1 0 16,-8 3 0-16,3-6 0 16,-6-4 1-16,2-3-1 15,4-3 0-15,9-11 2 16,6-3-3-16,2-3 2 15,4 0-1-15,0 0 0 16,13 0-3-16,14 3 3 16,11-3 5-16,10 0-5 15,2 0 1-15,-5 0 0 16,-4 0-1-16,-8 0 3 16,-6 0-4-16,-8 0 2 0,-7 0-1 15,-4 0 0-15,-1 0 0 16,-4 0 0-16,0 0 0 15,-3 0 0-15,0 0 5 16,0 0-4-16,0 0 4 16,0 0 3-16,0 0 3 15,0 0-5-15,0 0-6 16,0 0 1-16,0 0 1 16,0 0-1-16,0 0-1 15,0 0-3-15,0 0-47 16,0 4-137-16,-6-4-542 15</inkml:trace>
  <inkml:trace contextRef="#ctx0" brushRef="#br0" timeOffset="198132.74">12887 11708 222 0,'0'0'199'0,"0"0"-144"15,0 0 24-15,0 0-13 16,0 0-38-16,0 0-13 0,-11 6-5 15,11 1-6-15,0 7-2 16,7 5 17-16,0 7 3 16,-1 8-11-16,3 1 0 15,0-1-7-15,6-4 5 16,4-7 2-16,7-4-2 16,6-10 1-16,13-7 3 15,1-2-8-15,2-11 1 16,-6-18-6-16,-8-4 0 15,-10-7 0-15,-6-2 1 16,-12 2 3-16,-6-4 1 16,0 7 9-16,0 8 0 15,-9 7 28-15,0 9-13 16,0 5-12-16,6 8-17 0,3 0-1 16,0 0-8-16,0 10-12 15,0 8 13-15,0 1 6 16,12 4 2-16,0-1 0 15,0 3 3-15,-1-6-3 16,-1 4 0-16,2 0 1 16,-2 0-1-16,-4 0 1 15,3 0 1-15,3 4-2 16,-3-4 1-16,6 5 1 16,-4-3 1-16,5-1-3 15,0 2 2-15,-6 0-2 0,4-2 0 16,-11-4 0-1,-3 0-2-15,0-2-6 0,-14-1 8 16,-12-4 15-16,-16 0 28 16,-10 1-3-16,-11-11-6 15,2-3-23-15,0 0-11 16,16-10-39-16,15-16-276 16</inkml:trace>
  <inkml:trace contextRef="#ctx0" brushRef="#br0" timeOffset="198596.81">11925 12553 724 0,'0'0'31'16,"0"0"-14"-16,0 0 48 16,0 0-14-16,0 0-19 15,0 0 10-15,0 0 3 16,0 0-14-16,22 0-12 0,20 0 2 15,27-6 10 1,38-4 6-16,26-4-14 0,29-5-11 16,20-1-9-16,6-3 1 15,-5 0-4-15,-12-3-2 16,-19 2-17-16,-20 2 2 16,-25 0 12-16,-26 7-2 15,-19 2 7-15,-23 7 1 16,-14 1 3-16,-18 2-4 15,-7 0 0-15,0 3 0 16,-10 0-11-16,-22 0-50 16,-15 3-164-16,-7 5-587 0</inkml:trace>
  <inkml:trace contextRef="#ctx0" brushRef="#br0" timeOffset="199385.72">11720 13036 726 0,'0'0'120'0,"0"0"-112"0,0 0 26 15,0 0 8-15,0 0-38 16,0 0 9-16,62-14 17 16,-36 11-7-16,3 3-18 15,-2 0-2-15,1 4 0 16,2 9 1-16,-1-1-1 16,6 1 0-16,-5 1-3 15,-1 6 0-15,0-3-1 16,-11 5 1-16,0 1 0 0,-9 4 4 15,-3 2-5-15,-6 5 1 16,0 2-5-16,-15-3 5 16,-9 0 1-16,2-3 1 15,-4-7 0-15,1-3 3 16,-5-4 4-16,0-4 17 16,2-10 0-16,-2-2-1 15,5 0 10-15,1-2 7 16,6-15-2-16,1-3-28 15,7-1-9-15,7 1-3 16,3 0 0-16,0 1-6 16,6 0-7-16,18 2-1 0,1 3-10 15,11-1-21 1,0 4-40-16,3-2-93 0,-5-1-224 16</inkml:trace>
  <inkml:trace contextRef="#ctx0" brushRef="#br0" timeOffset="199848.68">12272 12989 672 0,'0'0'172'0,"0"0"-157"16,0 0 42-16,0 0-10 16,0 0-37-16,0 0-7 15,56-9-2-15,-28 9 5 16,-1 0-4-16,1 3-2 15,-1 11 1-15,0-2-1 16,-6 5 0-16,-1 3 0 16,-3 2 0-16,-8-1-1 15,0 2 1-15,-6-1 0 0,-2 3 1 16,-1 0-1-16,0-2 0 16,-4-3-1-16,-11 4 1 15,-11-2 3-15,0-5-2 16,-4 0-1-16,-3-5 1 15,5-2-3-15,1-6 2 16,12-4-3-16,5 0-62 16,10-14-76-16,3-11-368 15</inkml:trace>
  <inkml:trace contextRef="#ctx0" brushRef="#br0" timeOffset="200143.53">12781 12992 22 0,'0'0'627'15,"0"0"-604"-15,0 0 48 16,0 0-12-16,0 0-24 16,0 0 30-16,-139 30-9 15,120-13-23-15,-4 2-8 16,10 5-11-16,0 3-3 15,4 2 6-15,6 1-5 16,3 3 5-16,0 0-10 16,0 1-3-16,6-5-4 15,6 0 0-15,4-2-2 0,5-5-22 16,0-5-57-16,9-7-95 16,0-4-53-16</inkml:trace>
  <inkml:trace contextRef="#ctx0" brushRef="#br0" timeOffset="200421.87">12860 13268 476 0,'0'0'186'16,"0"0"-162"-16,0 0 55 15,0 0-35-15,0 0-23 0,0 0 3 16,-3 0-9-1,3 3-10-15,0 9-1 0,6 5 50 16,-2-1-19 0,1 4-7-16,-1 2-8 0,0 0-12 15,-1 0-3-15,-3 1-3 16,4-3-1-16,-4-1-1 16,0 1 0-16,0 1-2 15,0-4-27-15,0-5-120 16,0-9-213-16</inkml:trace>
  <inkml:trace contextRef="#ctx0" brushRef="#br0" timeOffset="201141.91">13187 13191 774 0,'0'0'177'0,"0"0"-157"15,0 0 9-15,0 0-18 16,0 0-11-16,0 0-2 16,-3 19 1-16,6-12 0 15,4-3 2-15,-1 1 2 16,-1-4-3-16,-2-1 0 16,-3 0 0-16,0 0 2 15,0 0 3-15,0 0 2 16,0 0 9-16,0-1 1 15,0-7-11-15,0-2-3 0,0 6 10 16,0-2-9 0,0 6 1-16,0-2 0 0,0 2 0 15,0 0-5-15,0-3-1 16,0 1-27-16,0-2-159 16,-3-4-596-16</inkml:trace>
  <inkml:trace contextRef="#ctx0" brushRef="#br0" timeOffset="201756.37">13357 12698 658 0,'0'0'188'16,"0"0"-170"-16,0 0-13 15,0 0 15-15,0 0-9 16,0 0-6-16,36-2 2 15,-8 2 6-15,5 6-8 16,0 7-4-16,-8 4-1 16,-1 2 0-16,-5 2 1 0,-2 6 4 15,-1 4 3 1,-4 3-2-16,-5 2-2 16,-1 1-2-16,-2 2-2 0,-4-1 1 15,0-6-1-15,0 0 0 16,-5-6-1-16,-10 2 1 15,-4-6-1-15,-8-5 0 16,3 0 1-16,-3-7 0 16,4-4-2-16,6-6-5 15,2 0-19-15,12-11-25 16,3-14-73-16,6-9-365 16</inkml:trace>
  <inkml:trace contextRef="#ctx0" brushRef="#br0" timeOffset="202122.57">13785 12797 679 0,'0'0'82'0,"0"0"-75"16,0 0 28-16,0 0-3 15,0 0-21-15,0 0 7 16,-58 0 16-16,55 0 4 16,-3 0-1-16,3 7-8 15,-11 3-6-15,4 6-8 0,-2 4 14 16,-1 1 3-16,2 1-19 16,5 5-9-16,-4 0-1 15,7 6 1-15,-3 1-2 16,6-2 2-16,0-3-4 15,0-3 1-15,0 1-1 16,9-8 2-16,8-4-2 16,9-3 0-16,7-7-7 15,5-5-63-15,8 0-102 16,-2-11-178-16</inkml:trace>
  <inkml:trace contextRef="#ctx0" brushRef="#br0" timeOffset="202804.46">13937 12953 92 0,'0'0'680'0,"0"0"-651"16,0 0-2-16,0 0 27 0,0 0-15 15,0 0 2-15,0-3-9 16,0 3-12-16,5 0 5 15,8 0-12-15,-1 0 0 16,2-6-9-16,2 4 2 16,-7-1-6-16,-5 3 3 15,2 0-4-15,-3 0 1 16,3 8-3-16,0 8 3 16,-1 1-1-16,-2 3 0 15,-3 6 1-15,0 1-1 16,0 2 1-16,-8 1 0 15,-6 0 0-15,0-4 0 0,-6 2-1 16,4-6 3-16,1-6-3 16,1 4 1-16,4-10 0 15,1 0 8-15,2-1 0 16,4-2 0-16,3-4-8 16,0-3 2-16,3 0-1 15,17 0 2-15,15 0 13 16,1-6-6-16,0-4-9 15,-4 1 2-15,-6 1-3 16,-10 2 3-16,-2 3 16 16,-7 3 2-16,-4 0 7 15,-3 0-7-15,0 0-6 0,0 0-3 16,0 0-6-16,0 0-4 16,0 0 0-16,0 0-2 15,3-4-1-15,0 4-6 16,-3-4-75-16,-3 1-263 15</inkml:trace>
  <inkml:trace contextRef="#ctx0" brushRef="#br0" timeOffset="213997.21">7434 14691 512 0,'0'0'67'0,"0"0"-37"0,0 0 46 16,0 0-28-16,1 0-20 16,1 0-15-16,4 0-7 15,7 0 1-15,5 0 5 16,9 2 0-16,0 9 3 16,4 5 3-16,2 1-2 15,-3 6-8-15,-5 0 5 16,-1 3-3-16,-9 6-9 15,-2 2 0-15,-4 7 2 16,-7 4-2-16,-2 5-1 16,0 2 1-16,-11 1 1 15,-5-3-2-15,1-3 0 16,-3-5 6-16,-1-9 12 0,2-6 19 16,-2-10 0-16,7-8 8 15,0-6 5-15,0-3 9 16,6 0-18-16,-3 0 1 15,2-15-12-15,1-6-18 16,3-2-12-16,3-7-21 16,0 1-24-16,0-5-28 15,6 4-35-15,10 5-88 16,2 0-164-16</inkml:trace>
  <inkml:trace contextRef="#ctx0" brushRef="#br0" timeOffset="214455.42">7702 14459 791 0,'0'0'0'16,"0"0"-6"-16,0 0 6 15,0 0 2-15,0 0-2 0,0 0 2 16,108-63-3-16,-74 58 2 16,0 3-2-16,-5 2 1 15,3 0 0-15,-9 0 0 16,-1 0 0-16,-8 14 0 15,-7 5-3-15,-7 5-3 16,0 6 6-16,0 8-1 16,-16 3 3-16,-8 5-2 15,1 0 12-15,-2-2-3 16,9-8 3-16,5-6-6 16,11-10-5-16,0-4 0 15,5-9 1-15,23-7 10 0,14 0 21 16,13-10-8-16,8-10-25 15,-5-4-24-15,-12 1-107 16,-21 4-552-16</inkml:trace>
  <inkml:trace contextRef="#ctx0" brushRef="#br0" timeOffset="-214373.89">8296 14783 912 0,'0'0'29'16,"0"0"-4"-16,0 0 17 16,0 0-36-16,0 0-6 15,0 0 2-15,-36 32 0 16,30-4 1-16,0 8-3 16,6 3 0-16,0-2 0 0,0-5 0 15,17-11 0 1,8-9 0-16,14-12-4 0,10 0 3 15,9-16-2-15,2-17-20 16,-5-5-15-16,-10-4 16 16,-9 3 22-16,-14 3 0 15,-10 7 4-15,-12 8 1 16,0 5 23-16,0 6-5 16,-12 7-11-16,0 3-12 15,-3 0 0-15,3 0-1 16,2 6 0-16,7 8-9 15,3 2 8-15,0 4 2 16,0-1 0-16,13 2 2 16,4 4 3-16,-1 0 4 15,-1 3-2-15,3-3-6 0,4 0 4 16,-4-4-2-16,6 1-2 16,1 2-1-16,-1 5-1 15,-6 0 1 1,-6 5-5-16,-9-1-8 0,-3 6 4 15,-24 1 8-15,-18-3-2 16,-13 2 3-16,-9-6 1 16,-3 0 2-16,0-9-3 15,1-6-3-15,14-14-179 16,18-4-503-16</inkml:trace>
  <inkml:trace contextRef="#ctx0" brushRef="#br0" timeOffset="-213880.05">6761 15837 156 0,'0'0'91'0,"0"0"-74"16,0 0 114-16,0 0-28 0,0 0-18 16,0 0 1-16,-46 20-12 15,46-20-31-15,0 0-5 16,10 0-6-16,20 0 20 15,15 0 44-15,25 0-35 16,15 0-23-16,19-7-2 16,13-6-25-16,14-4 2 15,18-3-1-15,9 0-11 16,5 5 2-16,7 4-3 16,-6-2 0-16,-10 3-19 0,-14 0 5 15,-21-4 1-15,-22 2-9 16,-15-4 22-1,-21 5-3-15,-16-3 3 0,-9 5 0 16,-12 1 0-16,-8 5-5 16,-10 1-25-16,-6 2-41 15,0 0-111-15,-19 0-156 16</inkml:trace>
  <inkml:trace contextRef="#ctx0" brushRef="#br0" timeOffset="-212966.04">7228 16206 156 0,'0'0'726'15,"0"0"-690"-15,0 0 6 16,0 0 27-16,0 0-29 16,0 0-28-16,49-27-1 15,-22 25 0-15,4 2-9 16,11 0 1-16,0 2-1 0,7 15 0 15,-3 7-1 1,-7-1-1-16,-3 4 1 0,-8 8 0 16,-7 6-1-16,-12 4-4 15,-6 5 3-15,-3 0-5 16,-19-7 2-16,-17 1 1 16,-6-7 3-16,-7-4 0 15,-2-6 0-15,2-10 6 16,7-5 1-16,5-7 11 15,9-5 6-15,8 0 10 16,4-7 3-16,7-10-27 16,7-3-5-16,2-7-5 15,2 1-10-15,13-3-6 0,7 2-6 16,2 5-5-16,1-1-20 16,-5 9-35-16,-4-1-92 15,-4 7-86-15</inkml:trace>
  <inkml:trace contextRef="#ctx0" brushRef="#br0" timeOffset="-212497.49">7823 16240 583 0,'0'0'156'0,"0"0"-156"16,0 0 23-16,0 0-6 15,0 0-10-15,0 0 19 16,42 10 16-16,-23 3-20 16,-2 0-10-16,2 1 3 15,2 3-10-15,-3-2 1 0,1 4-3 16,1 1-1-16,-1 4-2 16,-1-1 2-16,-9 5-2 15,-6 1 4-15,-3 0 9 16,-3 1 10-16,-21 0-15 15,2-5 2-15,-1-1-3 16,-2-7-4-16,7-1 1 16,0-7-4-16,5-6-1 15,2-3-14-15,5-3-89 16,6-16-153-16</inkml:trace>
  <inkml:trace contextRef="#ctx0" brushRef="#br0" timeOffset="-212216.29">8199 16286 525 0,'0'0'249'16,"0"0"-247"-16,0 0 59 15,0 0 11-15,0 0-33 16,0 0 1-16,-149 75-3 15,134-48-9-15,0 1-18 16,6 1 1-16,6 3 7 16,3-1-7-16,0-2 7 15,6 3-3-15,15-1-1 16,0-2-9-16,9-2-5 16,5-7-1-16,4-1-57 0,0-15-114 15,0-4-172-15</inkml:trace>
  <inkml:trace contextRef="#ctx0" brushRef="#br0" timeOffset="-210788.42">8505 16615 607 0,'0'0'140'0,"0"0"-122"16,0 0 80-16,0 0-45 15,0 0-11-15,0 0 7 16,-3 0-14-16,3 0-6 16,0 0-1-16,0 0-5 15,0 0-3-15,0 0 1 16,0 0-2-16,0 0 2 15,0 0-9-15,0 0 0 16,0 0-5-16,0 0-4 16,0 0-3-16,0 0 4 15,0 0-1-15,0 0-1 0,0 0 1 16,0 0-2 0,0 0-1-16,0 0 3 0,0 0 2 15,0 0 0-15,0 0-2 16,0 0-2-16,0 0-2 15,0 0 2-15,0 0-1 16,0 0 1-16,0 0-1 16,0 0 0-16,0 0 1 15,0 0-2-15,0 0 1 16,0 0 0-16,0 0 0 16,0 0 0-16,0 0 1 15,0 0 0-15,0 0 1 0,0 0-1 16,0 0-1-16,0 0-1 15,0 0-1-15,0 0 0 16,0 0 1-16,0 0 1 16,0 0 0-16,0 0 1 15,0 0-1-15,0 0 0 16,0 0 2-16,0 0-2 16,0 0-1-16,0 0 1 15,0 0-2-15,0 0 0 16,0 0 2-16,0 0 0 15,0 0 0-15,0 0 1 16,0 0-1-16,0 0 1 16,0 0 4-16,6-3-5 15,13-3 0-15,5-5-4 16,7-1 3-16,-1 2-2 0,-7 1 2 16,-1 1 1-16,-9 6-1 15,-2-1-1-15,-8 3-1 16,-3 0 0-16,0 0-2 15,0 0-7-15,0 0 3 16,0 13 2-16,0 4 7 16,0 8 2-16,-3 5-2 15,-12-1-2-15,-3 2-2 16,-3 2 4-16,-1-4-1 16,2-2-1-16,1-4 2 15,7-7 0-15,6-3 0 16,2-6-2-16,4-2 0 0,0 0-2 15,0 1 0-15,13-5 4 16,5-1 1-16,12 0 0 16,10 0 0-16,-4 0 0 15,4-12-1-15,0 3-1 16,-7-1 1-16,-6 4 0 16,-9 2 0-16,-5 2-1 15,-7 2 1-15,-3 0-3 16,-3 0 0-16,0 0-1 15,0 0-3-15,0 0-66 16,0 0-85-16,0-3-172 16</inkml:trace>
  <inkml:trace contextRef="#ctx0" brushRef="#br0" timeOffset="-210369.09">8979 16305 1009 0,'0'0'83'0,"0"0"-76"15,0 0 25-15,0 0-32 0,0 0-1 16,0 0-1-16,0 24-1 15,0-7 5-15,0-2-2 16,6-1 4-16,-3-7-4 16,3-1-4-16,-3-6 1 15,-3 3-2-15,0-3 5 16,0 0 0-16,0 0 5 16,0-3 20-16,-3-10-3 15,-3-1-18-15,-3 5 1 16,6 2 0-16,0 3 6 15,-1 0-3-15,4 4-6 16,0-1-1-16,-3 1-1 16,3 0-1-16,0 0-1 15,0 0-9-15,0 0-45 16,0 0-128-16,0-4-431 0</inkml:trace>
  <inkml:trace contextRef="#ctx0" brushRef="#br0" timeOffset="-206944.03">17813 16223 91 0,'-10'46'41'0,"3"-3"15"16,1 1-13-16,-3-1-36 16,3-1-6-16,6-1-1 0,0 1-45 15,0-2-10 1,15-1 20-16,10-2-12 0</inkml:trace>
  <inkml:trace contextRef="#ctx0" brushRef="#br0" timeOffset="-203985.84">8953 16162 495 0,'0'0'92'0,"0"0"-72"16,0 0 29-16,0 0 10 15,0 0 5-15,0 0-5 16,0-5-9-16,0 5-7 16,0 0-4-16,0 0-3 15,0 0-21-15,7 0-11 16,12 0-2-16,8 0 13 15,10 0-6-15,-1 0 0 16,3 3-5-16,-2 7-1 16,-1-1-3-16,-8 2-2 15,-1 1 0-15,-9 6-3 0,0-1-1 16,-3 0 5-16,-5 8-2 16,-4 1-1-16,-3 1 1 15,-3 6-4-15,0-4-6 16,-9-2 12-16,-7-3-2 15,-2-2 2-15,-3-2-2 16,-6-3 2-16,2-1-2 16,-5-2 3-16,2-4-11 15,1-3-20-15,3-4-43 16,9-3-16-16,9 0-55 16,6-14-291-16</inkml:trace>
  <inkml:trace contextRef="#ctx0" brushRef="#br0" timeOffset="-203647.09">9431 16213 601 0,'0'0'66'16,"0"0"-47"-16,0 0 64 15,0 0-32-15,0 0-27 16,0 0 9-16,0 0 1 16,-73 7 1-16,58 2-16 0,-5 5-1 15,7 2-3-15,-3 4-4 16,7 6-8-16,1 4 2 16,4 7-4-16,4-1 6 15,0 4-6-15,4-4 3 16,10 0-2-16,5-2 4 15,1-5-6-15,11-6-9 16,6-9-43-16,5-7-93 16,3-7-65-16,1 0-412 15</inkml:trace>
  <inkml:trace contextRef="#ctx0" brushRef="#br0" timeOffset="-203314">9722 16375 718 0,'0'0'127'16,"0"0"-111"-16,0 0 45 0,0 0-17 16,0 0-40-16,0 0-4 15,3 30 0-15,-3-2 30 16,3 4-9-16,-3 0-6 16,0 1-10-16,0 1-4 15,0-5 5-15,-9 1-6 16,-6-5-67-16,-3-8-269 15</inkml:trace>
  <inkml:trace contextRef="#ctx0" brushRef="#br0" timeOffset="-202115.81">12092 14489 578 0,'0'0'171'0,"0"0"-146"16,0 0 26-16,0 0 58 16,0 0-54-16,0 0-17 15,18 0-15-15,4-6-12 16,14-2 0-16,6 5 2 16,4 3-8-16,2 0-2 15,-2 11-3-15,-7 11 0 16,-6 5 4-16,-5 6-4 15,-7 6-1-15,-9 4-1 16,-2 3 0-16,-10 7 2 16,0 6-5-16,-10 5 2 15,-16-3-10-15,-3-4-5 0,-10-7 5 16,-3-11 7-16,-4-12 4 16,1-7 2-16,5-6 1 15,7-11 32-15,12-3-1 16,5 0 5-16,6-11 33 15,6-9-38-15,4-6-31 16,0-3 0-16,4-5-1 16,15 5-18-16,4 0-13 15,9 5-27-15,1 2-43 16,4 2-113-16,-3 3-191 16</inkml:trace>
  <inkml:trace contextRef="#ctx0" brushRef="#br0" timeOffset="-201024.1">12753 14425 763 0,'0'0'37'15,"0"0"-36"-15,0 0-2 16,0 0 3-16,0 0-2 16,0 0 5-16,0 0-5 15,-14 77 1-15,14-53 1 16,0 5 6-16,0 7 10 15,5 3 13-15,7 1 1 16,7-3-5-16,5-4-17 16,4-3 2-16,5-7-8 15,0-7 0-15,0-6 1 0,-5-10 0 16,-1 0-2 0,-6 0-1-16,-7-12-2 0,-1-5 13 15,-7-3 6-15,-2 0-2 16,-4 0 23-16,0-3-29 15,0 0-1-15,0-2-10 16,-7 6 2-16,7 4-2 16,0 5-2-16,0 3-4 15,0 3 2-15,0 4 2 16,0 0 1-16,0 0 0 16,0 0-7-16,0 0-3 15,0 0-5-15,0 14 9 16,0 8 7-16,7 2 1 15,2 3-1-15,0 2 0 16,6 1 0-16,-6 0 1 0,3-1-1 16,-4 1 0-1,-2 0 1-15,1 2 2 0,-7-3 4 16,0 2 0 0,0-1 6-16,-10-3-7 0,-4 2 2 15,-4-10-2-15,-6 1 0 16,-8-3-1-16,3-8 0 15,-4-4-3-15,-6-5-2 16,7-1-2-16,-1-22-44 16,14-13-186-16,11-13-574 15</inkml:trace>
  <inkml:trace contextRef="#ctx0" brushRef="#br0" timeOffset="-200551.2">12499 14142 540 0,'0'0'117'15,"0"0"-101"-15,0 0 29 16,0 0-6-16,0 0-24 16,0 0-9-16,27-20-6 15,-12 18 2-15,-8-3 6 16,-1 5-4-16,-5 0 3 0,-1 0 5 16,0 0-5-16,0 0-6 15,4 5-1-15,-4 9 5 16,3 3-2-16,-3 3 3 15,0 4-5-15,0-4 2 16,-14 0 4-16,7 3-6 16,-5-4 5-16,2-2 6 15,-3-1-7-15,7-6-5 16,2-3 2-16,4-4 0 16,0-3 0-16,0 0 2 0,0 0-4 15,9 0-5-15,15 0 4 16,9 0-3-16,2-9-60 15,-3 2-92-15,-11 0-488 16</inkml:trace>
  <inkml:trace contextRef="#ctx0" brushRef="#br0" timeOffset="-199650.97">11500 15658 667 0,'0'0'111'16,"0"0"-107"-16,0 0 17 15,0 0 28-15,0 0-23 16,0 0-9-16,58 0-13 16,20 0 42-16,38 0-11 0,30 0-7 15,30 0-13-15,24-6-14 16,12-1-1-16,-3-6 0 15,-8 1-4-15,-19-3 5 16,-27 0-2-16,-31 1-3 16,-27-3 3-16,-30 3-2 15,-16 5 3-15,-20 2 12 16,-13 1 7-16,-9 5-2 16,-6-2-14-16,-3 3-3 15,0 0-3-15,0 0-4 16,0 0-1-16,0 0-5 15,0 0-2-15,0 0-23 16,0 0-6-16,0 7-2 0,-3 0-91 16,-6-4-260-16</inkml:trace>
  <inkml:trace contextRef="#ctx0" brushRef="#br0" timeOffset="-197580.12">11867 15949 513 0,'0'0'33'16,"0"0"-19"-16,0 0 84 15,0 0-61-15,0 0-23 16,0 0-3-16,0 0 3 15,188 9 9-15,-169 19-5 16,-1 5 1-16,0 9-13 0,-3 4 1 16,-7 7-3-16,-2 3-2 15,-6 7-2-15,0-1 0 16,-14 1-1-16,-10-5 0 16,-9-6-1-16,-7-7 1 15,-5-6 2-15,-7-8 0 16,-3-7 14-16,4-12 39 15,5-4 27-15,13-6-18 16,9-2-14-16,9-2 7 16,8-15 1-16,7-10-46 15,0 1-11-15,13-4-7 16,17-3-25-16,9 4-3 16,10 0-12-16,-4 9-43 0,4 6-100 15,-10-1-63-15</inkml:trace>
  <inkml:trace contextRef="#ctx0" brushRef="#br0" timeOffset="-196965.72">12307 16150 387 0,'0'0'46'16,"0"0"-16"-16,0 0 63 16,0 0-40-16,0 0-7 15,0 0-19-15,125-13-1 16,-100 13-14-16,7 13-4 16,-2-1 2-16,-1 5-9 15,0 3-1-15,-12 4 2 16,-4 7 0-16,-10-2 8 15,-3 0-7-15,0 0 3 16,-14 2-5-16,-11-1 11 16,-5-4-8-16,-5-4 4 0,0 0 8 15,-1-3-15-15,3-9 0 16,8 0 4-16,4-10-5 16,12 0 0-16,9 0-32 15,3-24-129-15</inkml:trace>
  <inkml:trace contextRef="#ctx0" brushRef="#br0" timeOffset="-196686.26">12750 16199 642 0,'0'0'146'0,"0"0"-135"16,0 0 35-16,0 0 0 15,0 0-31-15,0 0 11 16,-55 24 11-16,31-1-15 16,-2 7-2-16,4 2-11 15,3 5 0-15,5 3 9 16,4-4-7-16,7 4 2 16,3-7-9-16,0 3 1 15,7-7-4-15,9-1-1 16,10-5-9-16,7-6-75 15,6-8-157-15</inkml:trace>
  <inkml:trace contextRef="#ctx0" brushRef="#br0" timeOffset="-195751.82">12944 16524 673 0,'0'0'120'16,"0"0"-105"-16,0 0 56 16,0 0-35-16,0 0-32 15,0 0 8-15,10-4 4 16,5 1-15-16,9 3 3 15,6-3-4-15,-1 3 1 16,0 0 1-16,-9 0-2 16,-7 6-3-16,-4 8-3 0,-9 3-5 15,0 5 1-15,-12 5 10 16,-15 5 0-16,-2 1 11 16,3-3 1-16,-1-2 8 15,9-3-5-15,8-5-4 16,2-7-1-16,6-3-6 15,2-7-3-15,0 1 2 16,3-1 1-16,23-3 6 16,10 0-4-16,10 0-6 15,9-7-40-15,-4-6-106 16,-5-6-112-16</inkml:trace>
  <inkml:trace contextRef="#ctx0" brushRef="#br0" timeOffset="-195366.93">13275 16191 797 0,'0'0'40'0,"0"0"-26"0,0 0 32 16,0 0 14-16,0 0-36 15,0 0-16-15,-6 49-7 16,6-46-1-16,0 0 0 16,0-3 1-16,0 0 0 15,0 0 8-15,0 0 17 16,0 0 31-16,0 0-2 15,-3-3-10-15,0-7-36 16,-3 3-9-16,3 1 1 16,3 6-1-16,-3-4 0 15,3 1-6-15,0 1-48 16,0-3-88-16,0-2-318 16</inkml:trace>
  <inkml:trace contextRef="#ctx0" brushRef="#br0" timeOffset="-194917.99">13348 15952 772 0,'0'0'125'15,"0"0"-103"-15,0 0 21 0,0 0-20 16,0 0-17-16,0 0 0 16,67-16 1-16,-28 16-3 15,-3 0-3-15,-5 0 2 16,-4 0-3-16,-8 4 0 15,-5 11-1-15,-1 8-1 16,-4 4 2-16,-3 4 8 16,-5 8-4-16,-1 4 5 15,0-1 3-15,-10 7-6 16,-9-2-3-16,-4-5-2 0,1-3-1 16,-2-4 0-1,2-8 0-15,-1-5-1 0,4-7-3 16,7-6-2-1,1-4-15-15,8-5-22 0,3 0-89 16,3-19-126-16</inkml:trace>
  <inkml:trace contextRef="#ctx0" brushRef="#br0" timeOffset="-194640.64">13773 16051 842 0,'0'0'59'16,"0"0"-33"-16,0 0 35 0,0 0-40 15,0 0-13-15,0 0 8 16,-16 14 2-16,-4 12-3 16,1 7-6-16,-2 8 2 15,6 0 6-15,-1 2-5 16,5 1-1-16,2-5-2 15,5-2 0-15,4-4-8 16,0-7-1-16,4-4-17 16,19-5-67-16,6-10-148 15,10-7-342-15</inkml:trace>
  <inkml:trace contextRef="#ctx0" brushRef="#br0" timeOffset="-194296.03">13828 16378 854 0,'0'0'56'0,"0"0"-31"16,0 0 11-16,0 0-30 16,0 0-4-16,0 0-2 15,36-17 3-15,-24 17-3 16,-2-3-1-16,-4 3-1 15,-1 0 1-15,-5 7-9 16,0 6 7-16,0 11 3 16,-11 2 14-16,-5 4-1 15,-3-1 3-15,-4 1 1 0,4 0-5 16,-2-7-7-16,12 0 0 16,3-8-5-16,6 0 1 15,0-9-1-15,18 1 4 16,19-6 14-16,11-1-18 15,4 0-4-15,1-8-123 16,-12-4-210-16</inkml:trace>
  <inkml:trace contextRef="#ctx0" brushRef="#br0" timeOffset="-192322.29">6387 13413 486 0,'0'0'110'15,"0"0"-79"-15,0 0 35 16,0 0 3-16,0 0-36 16,0 0-24-16,0 0 2 15,-208 17 30-15,131-14 10 16,-2-3 1-16,-2 0-23 15,10 0-9-15,5 0 1 16,8 0-4-16,13 0 0 16,12 0-5-16,11 0-2 15,11-3 1-15,8 1 2 16,3 2-7-16,0 0-3 16,0-3-3-16,0 0-15 0,5-1-10 15,4-1-37-15,3-3-95 16,-2 3-143-16</inkml:trace>
  <inkml:trace contextRef="#ctx0" brushRef="#br0" timeOffset="-191619.17">6364 13878 219 0,'0'0'242'15,"0"0"-183"-15,0 0 23 16,0 0-41-16,0 0-18 0,0 0-3 16,-88 0 26-16,51 5-16 15,-12 0 3-15,-11 1 17 16,-10-5 8-16,-6 1 12 16,9-2-13-16,4 0-7 15,17 0-17-15,12 0-14 16,10 0-5-16,15 0-3 15,6 0-5-15,3 0-2 16,0 0-3-16,0 0 5 16,0 0-5-16,0 0-2 15,0 0 0-15,0 0-21 16,0 0-84-16,0 0-241 16</inkml:trace>
  <inkml:trace contextRef="#ctx0" brushRef="#br0" timeOffset="-190508.82">795 13213 565 0,'0'0'51'0,"0"0"-48"0,0 0 0 16,0 0 42-16,0 0-23 16,0 0 4-16,-78 87 3 15,69-58-13-15,8 5 0 16,1 5 9-16,0 6-1 16,16 5 3-16,6 4-14 15,4 4 3-15,5 9 0 16,1 5 3-16,-4 5-14 15,-4 3-2-15,-5-5-2 16,-10-5 1-16,-6-8-3 16,-3-3 1-16,-3-6-23 15,-9-9-73-15,-3-12-132 16</inkml:trace>
  <inkml:trace contextRef="#ctx0" brushRef="#br0" timeOffset="-190259.93">862 13900 491 0,'0'0'173'0,"0"0"-172"15,0 0-1-15,0 0 38 16,0 0-21-16,0 0-14 0,313-118-3 16,-241 82-19-16,-13 0-89 15,-17 10-235-15</inkml:trace>
  <inkml:trace contextRef="#ctx0" brushRef="#br0" timeOffset="-189999.29">1090 13416 895 0,'0'0'61'0,"0"0"-54"0,0 0 32 15,0 0-27 1,0 0-12-16,0 0-13 0,30 75 13 15,-5-22 6-15,3 7-1 16,2 9-1-16,-3 10 1 16,-1 1 0-16,-7-1-5 15,-1-3-1-15,-3-13-94 16,-6-4-189-16</inkml:trace>
  <inkml:trace contextRef="#ctx0" brushRef="#br0" timeOffset="-189572.08">1430 14086 613 0,'0'0'128'0,"0"0"-128"16,0 0 8-16,0 0 23 15,0 0 17-15,0 0-16 16,130 63-16-16,-87-63-3 16,2-15 6-16,1-10-12 15,-4-5-7-15,1-6 0 16,-10-3-1-16,-12-5 1 0,-6-2 15 16,-15-4 30-16,-2 1-7 15,-26-4-13-15,-11 12-15 16,2 7-2-16,9 10 4 15,5 11 2-15,10 6-3 16,8 7-2-16,2 0-9 16,3 0-2-16,0 7-3 15,0 16 0-15,0 17 5 16,0 6 4-16,8 7 5 16,5-4 4-16,5 1-7 15,3-8-6-15,4-6 0 16,5-9-76-16,9-13-191 15</inkml:trace>
  <inkml:trace contextRef="#ctx0" brushRef="#br0" timeOffset="-189122.04">2218 13400 168 0,'0'0'863'16,"0"0"-854"-16,0 0-5 16,0 0 7-16,0 0-5 15,0 0 1-15,-129 5-4 16,104 18 0-16,0 8-2 16,1 7 4-16,7 2-3 0,6 6-1 15,6 0-1-15,5 1 0 16,0-7-2-16,13-4-22 15,7-9-17-15,11-8-15 16,5-12 4-16,4-7-22 16,2 0 26-16,4-3-32 15,-4-3 16-15,-9 1 23 16,-2 3 35-16,-7 2 3 16,-2 0 0-16,-5 7 2 15,-4 9-1-15,-2 1-13 16,-4 5-7-16,-1 1-16 15,-3-2-27-15,-3 1-13 0,0 2-3 16,0-5 47-16,-7 5 7 16,-16-4 23-16,-7-5 4 15,-4-1 1-15,0-11-1 16,4-3-6-16</inkml:trace>
  <inkml:trace contextRef="#ctx0" brushRef="#br0" timeOffset="-188679.25">2555 13268 794 0,'0'0'3'0,"0"0"67"15,0 0-2-15,0 0-46 16,0 0-21-16,0 0 0 15,-75 48 0-15,59-9-2 16,5 6 0-16,5 2-1 16,6-3 2-16,0-4 0 15,2-7-10-15,13-10-6 16,4-6-17-16,6-7-17 16,1-4 24-16,4-6-3 15,-3 0-45-15,-2 0 2 16,-1 0 12-16,-9 6 40 15,1 5 16-15,-5 5 4 16,-1 1 12-16,-4 6 3 0,3 5-8 16,-3 6-7-16,4 7-6 15,-1-3-37-15,2 3-87 16,-1-2 18-16,-1 2 111 16,-9-5 1-16,0-4 34 15,-3-5 16-15,-16-7 84 16,-1-11-49-16,-2-9-69 15,-5 0-16-15,8-23-412 16</inkml:trace>
  <inkml:trace contextRef="#ctx0" brushRef="#br0" timeOffset="-188452.16">2864 13210 957 0,'0'0'0'0,"0"0"8"16,0 0-8-16,0 0 20 15,0 0-10-15,0 0 4 16,144 249 2-16,-114-191-12 16,3-2-1-16,-2-5-3 15,-4-2-20-15,-6-6-141 16,-9-11-173-16</inkml:trace>
  <inkml:trace contextRef="#ctx0" brushRef="#br0" timeOffset="-188237.87">2941 12867 436 0,'0'0'718'16,"0"0"-717"-16,0 0 4 16,0 0-3-16,0 0-2 15,0 0-17-15,-21-17-30 16,26 17-99-16,8 0-183 16</inkml:trace>
  <inkml:trace contextRef="#ctx0" brushRef="#br0" timeOffset="-187778.3">3305 12944 973 0,'0'0'27'0,"0"0"-25"16,0 0 11-16,0 0 8 0,0 0-5 15,0 0 11 1,-146 247-14-16,134-191-4 0,5-1 0 16,7-8-8-16,7-7 0 15,17-11 0-15,13-9 4 16,5-13-2-16,0-7-3 16,4-10-3-16,-4-16-7 15,-8-4-15-15,-7-6 15 16,-8-5 10-16,-11-1 4 15,-8 0-1-15,0 0-2 16,-14 0 0-16,-11 0 15 16,1 1-11-16,2 6 6 15,2 8-11-15,10 11 7 16,4 12 3-16,6 4 13 16,0 0-15-16,0 0-8 0,0 24-10 15,10 16 7-15,11 16 3 16,3 3 12-16,6 10-6 15,-2-3-4-15,2-3-2 16,1-4-14-16,-4-12-77 16,0-8-281-16</inkml:trace>
  <inkml:trace contextRef="#ctx0" brushRef="#br0" timeOffset="-187330.07">3633 12755 838 0,'0'0'134'16,"0"0"-134"-16,0 0-17 15,0 0 17-15,0 0 53 16,0 0-25-16,84 201-13 15,-56-135-3-15,-1-4-4 16,-2 1-6-16,-7-14-2 16,-6-11 0-16,-3-12-10 15,-7-12-7-15,-2-8 9 16,0-6-1-16,0 0 9 0,-2-12-9 16,-10-19 4-16,-4-10-13 15,4-8 5-15,1-9-32 16,-2-2-7-16,10-6 41 15,0 3 11-15,3 10 4 16,3 10 4-16,15 14 20 16,-3 16 24-16,-2 11-11 15,5 2-31-15,3 20-2 16,10 18 3-16,-1 8 14 16,3 7-16-16,1 10-7 15,-4-4-2-15,0-3-47 16,-3-13-205-16</inkml:trace>
  <inkml:trace contextRef="#ctx0" brushRef="#br0" timeOffset="-185745.9">1606 16569 768 0,'0'0'115'0,"0"0"-72"16,0 0 60-1,0 0-40-15,0 0-24 0,0 0 10 16,0-25 3-16,-9 8-7 16,-6-10-39-16,-10-11-4 15,-11-5 0-15,-1-7-1 16,-8-7 2-16,0-9-2 16,-2-10 0-16,-1-16 1 15,-1 0-4-15,4-6-3 16,3 14 3-16,11 7-11 15,13 15-6-15,6 15 0 16,12 20 15-16,0 15 1 16,0 12-7-16,7 0 3 15,23 11-9-15,21 24 3 16,20 14 13-16,7 13-1 16,1 9 1-16,-6 2-10 15,-13-1-12-15,-8-5-15 0,-13-11-1 16,-12-20 8-16,-12-14 13 15,-8-12 1-15,-7-10 0 16,0 0 16-16,-10-19 26 16,-13-14-19-16,-2-14-6 15,-5-11 0-15,3-9 0 16,2-9-1-16,3-4-4 16,8 4-6-16,11 4-41 15,3 13-3-15,17 15 41 16,8 12 12-16,6 13 1 15,2 11 5-15,7 8 9 0,5 8-10 16,7 18 6-16,9 16 11 16,2 8-16-1,-2 5-5-15,-6 9-1 0,-13-8-73 16,-12-6-127-16</inkml:trace>
  <inkml:trace contextRef="#ctx0" brushRef="#br0" timeOffset="-185280.23">2234 15450 649 0,'0'0'103'0,"0"0"-101"16,0 0 29-16,0 0 2 15,0 0-13-15,0 0 12 16,-109 165-7-16,97-111-6 16,5 6-6-16,7-5-9 15,0-2 7-15,10-11-7 16,15-10-2-16,10-15-4 16,5-17-6-16,8 0-4 15,0-29 1-15,-2-9-1 16,-9-10-39-16,-7 0 14 15,-12-5 29-15,-11-5 2 0,-7 2-6 16,-10 0 8-16,-16 1 4 16,-6 9 1-16,-1 5 1 15,9 15 7-15,11 10 30 16,5 9 15-16,8 7 14 16,0 0-66-16,3 20-2 15,18 13 0-15,10 13 2 16,2 8 14-16,6 4-4 15,-3 3-7-15,5 0-5 16,-3-4-7-16,1-11-122 16,-5-6-123-16</inkml:trace>
  <inkml:trace contextRef="#ctx0" brushRef="#br0" timeOffset="-184988.96">2216 14575 777 0,'0'0'20'0,"0"0"-17"15,0 0 6-15,0 0-9 16,0 0 11-16,0 0 1 15,85 155 42-15,-18-63 2 16,5 7-30-16,7 7 13 0,-2-4-27 16,-11-2-5-1,-8-4-6-15,-16-10-2 0,-12-10-14 16,-15-13-96-16,-8-18-110 16</inkml:trace>
  <inkml:trace contextRef="#ctx0" brushRef="#br0" timeOffset="-184800.22">2414 15034 907 0,'0'0'89'0,"0"0"-89"15,0 0-10-15,0 0-14 16,0 0 11-16,0 0-47 15,220-93-72-15,-153 88-132 16</inkml:trace>
  <inkml:trace contextRef="#ctx0" brushRef="#br0" timeOffset="-184276.14">2777 15487 634 0,'0'0'58'0,"0"0"1"16,0 0 11-16,0 0-24 15,0 0-18-15,0 0-2 16,191-29-26-16,-154-3-19 16,-10 0-38-16,-10-5 24 15,-16-2 13-15,-1 0 20 16,-24 1 0-16,-16 4 0 15,-8 3-5-15,-4 9 4 16,0 8 2-16,7 3 11 16,12 7 36-16,9 3-9 15,8 1-20-15,13-1-7 16,3-5 0-16,0-5 5 16,7-12-17-16,16-6-38 15,15-8 23-15,4-3 10 0,0 4 4 16,-5 3 1-16,-4 8-1 15,-12 8 2-15,-6 9-1 16,-9 5 2-16,-6 3 9 16,0 0-6-16,0 0-5 15,0 0-6-15,3 0 6 16,3 17-1-16,9 10 1 16,0 2 0-16,4 8 2 15,6 6 4-15,2-4 8 16,6 4-2-16,3 0-5 0,6-6-6 15,1 0 4 1,0-6-5-16,0-4-44 0,-7-7-95 16,-3-10-236-1</inkml:trace>
  <inkml:trace contextRef="#ctx0" brushRef="#br0" timeOffset="-184018.09">3314 14713 816 0,'0'0'28'0,"0"0"-28"16,0 0 0-16,0 0 8 0,0 0 67 15,0 0-30-15,88 183-13 16,-55-114-8-16,1-3-15 15,-1-4-8-15,0-9-1 16,-3-6-1-16,-8-8-69 16,-4-16-127-16,-6-13-254 15</inkml:trace>
  <inkml:trace contextRef="#ctx0" brushRef="#br0" timeOffset="-183840.3">3278 14509 963 0,'0'0'98'16,"0"0"-98"-16,0 0-10 16,0 0-39-16,0 0-112 15,0 0-21-15</inkml:trace>
  <inkml:trace contextRef="#ctx0" brushRef="#br0" timeOffset="-183614.18">3796 14396 752 0,'0'0'137'15,"0"0"-128"-15,0 0-1 16,0 0 12-16,0 0 1 16,0 0-10-16,64 387-6 15,-48-315-5-15,-7-2-13 16,-4-11-178-16,-5-12-520 16</inkml:trace>
  <inkml:trace contextRef="#ctx0" brushRef="#br0" timeOffset="-183405.76">3620 14548 845 0,'0'0'122'15,"0"0"-116"-15,0 0 57 16,0 0 1-16,0 0-21 15,0 0-5-15,0 0-27 16,419 254-11-16,-355-220-13 16,-3-8-139-16</inkml:trace>
  <inkml:trace contextRef="#ctx0" brushRef="#br0" timeOffset="-174610.16">12453 4025 541 0,'0'0'44'0,"0"0"-16"15,0 0 15-15,0 0 17 16,0 0-19-16,0 0-20 16,0 0-5-16,0 0 3 15,0 3-6-15,0 1-13 16,3 9-1-16,6 6 1 16,0 8 5-16,3 2 19 15,1 0-9-15,-2-5-2 16,-2-6 5-16,1-7-15 0,-4-4 0 15,3-6-2-15,9-1 6 16,7-5 11-16,17-29 17 16,13-20 5-16,17-18-19 15,10-18-12-15,12-10-4 16,6-12-2-16,4-5 2 16,-1-2-3-16,3 7-4 15,-6 9 2-15,-3 9-6 16,-6 9 1-16,-9 10-3 15,-15 9 6-15,-12 8-1 16,-13 10-2-16,-15 14 3 16,-11 15 1-16,-10 9 1 15,-6 9-2-15,0 1-23 16,-2 6-48-16,-18 13-66 0,-10 7-220 16</inkml:trace>
  <inkml:trace contextRef="#ctx0" brushRef="#br0" timeOffset="-174087.65">13005 4168 662 0,'0'0'9'0,"0"0"-8"15,0 0-1-15,0 0-1 16,0 0-8-16,0 0 3 15,-3 56 6-15,7-30 14 16,6 6 5-16,3 2 36 16,0-3-20-16,2-4-7 15,6-4-16-15,4-11-5 0,14-10 4 16,11-2 23-16,21-32 34 16,20-17-18-16,12-15-36 15,7-11 9-15,-1-11-7 16,-12-5-7-16,-12-5 3 15,-12-6-7-15,-7-1-5 16,-11 8 2-16,-10 16-1 16,-8 20 0-16,-13 21 0 15,-6 18-1-15,-9 11 2 16,-6 9-2-16,-3 0-12 16,0 0-23-16,0 0-53 15,0 9-104-15,-12 2-159 16</inkml:trace>
  <inkml:trace contextRef="#ctx0" brushRef="#br0" timeOffset="-172520.12">13081 4346 725 0,'0'0'55'16,"0"0"-44"-16,0 0 46 15,0 0 11-15,0 0-29 16,0 0-28-16,-94-195 8 16,88 118-9-16,3-13-2 15,3-7 1-15,0-2-2 16,12 4 1-16,7 11 2 15,7 2 1-15,4 8-11 16,5 1 0-16,10-3 2 0,7-4 0 16,11-6-2-1,14-5-2-15,14-6 0 0,14 2-1 16,8 4 2-16,-2 9-2 16,-1 5 3-16,-7 7 1 15,-6 10-1-15,-5 8 0 16,5 6-4-16,5 3-2 15,1-1 2-15,13 0 2 16,5 2-7-16,6 2-1 16,-4 5-5-16,-6 5-1 15,-9 7 12-15,-11 6-11 16,-13 9 14-16,-15 3-4 16,-14 5 4-16,-10 0-3 15,-5 0 3-15,5 2-3 16,7 6 1-16,6-1 2 15,6 8-1-15,2 5-3 0,-2 5 3 16,-6 4-1-16,-7 1-2 16,-6 1 4-16,-10 2-4 15,-1 1 5-15,-2 0-5 16,-5 1 5-16,3 5-1 16,4 8 1-16,5 7 3 15,6 4-3-15,1 0 0 16,6 1 8-16,-1-6-3 15,-2 2-4-15,-10-3 5 16,-7 2-6-16,-6-1 0 16,-7-2 4-16,-2 1-4 0,-4-6 1 15,0 0-1 1,7-3 1-16,6 2 0 0,9-2 8 16,7 2-1-1,7-3-6-15,-4-2 1 0,1-1-1 16,-10 0 2-16,-10 1-3 15,-7 3 0-15,-6 0-1 16,-9-3 1-16,1-5 2 16,-1-2-2-16,5-4-1 15,5-2-1-15,3-1 1 16,12 0 1-16,0-1 8 16,6-3 2-16,-2 0-8 15,-10-4-1-15,-4-4 0 0,-10 1-2 16,-1-4 0-1,-5 1 1-15,-1-1-1 16,-1 0 1-16,-1-3 0 0,3-1 0 16,0-2 0-16,0 0 2 15,4-1-3-15,-3 1 0 16,2 5 4-16,0 0-4 16,0 1 1-16,0 4-1 15,-1 0 0-15,-2 4 1 16,4-1 0-16,2-1-1 15,0 0-4-15,2 0 4 16,8-1 0-16,3 1 6 16,8-2-5-16,-7 3 2 15,3-3 0-15,-8 0-2 16,-5 0 0-16,-2 0-1 16,-5-4-1-16,1-1-4 0,-4 3 10 15,1 0-5-15,7 6 0 16,7 5 0-16,3 4 0 15,9 2 4-15,7-2-2 16,-6 2 3-16,-1-4-5 16,-9-4 3-16,-3-5-1 15,-11-5-1-15,-1-5-1 16,-4-2 1-16,-2-1-3 16,0-3 2-16,0 2 0 15,1-1 3-15,-1-1-3 16,0-2 1-16,0 0 0 15,0 0-1-15,0 0 1 0,0 0 7 16,0 0-8-16,0 0-4 16,-13 0-108-16,-20-9-646 15</inkml:trace>
  <inkml:trace contextRef="#ctx0" brushRef="#br0" timeOffset="-171958.13">17001 4458 803 0,'0'0'6'16,"0"0"-3"-1,0 0 33-15,0 0 24 0,0 0-17 16,0 0-11-16,-12 0 2 15,12 0-11-15,0 0-9 16,0 0-1-16,0 3-9 16,6 6 3-16,9 7 13 15,5 4-1-15,7 2-8 16,8 3 3-16,1-1 2 16,1-1-10-16,6-2-2 15,-1 0-3-15,4-4 2 16,-1-8 2-16,2-3-2 15,-2-6 4-15,1 0-2 0,-1-12 1 16,0-5-3-16,-6-3 1 16,-3-4-4-16,-11-3 8 15,-4-5-1-15,-9-4 5 16,-6-6-8-16,-6 2 15 16,0-1 0-16,-3 5-6 15,-9 2 4-15,-1 3-4 16,-3 2 5-16,6-3-8 15,-3-4-1-15,3-6-9 16,4-5 5-16,2-7-5 16,4-4-3-16,0 4 2 15,0 10-1-15,7 17 0 0,-5 14 2 16,-1 9 1 0,-1 4-1-16,0 0-12 0,0 0-45 15,-17-5-78-15,-13-8-370 16</inkml:trace>
  <inkml:trace contextRef="#ctx0" brushRef="#br0" timeOffset="-171213.53">15560 920 834 0,'0'0'29'15,"0"0"-22"-15,0 0 26 0,0 0 16 16,0 0-48-16,0 0-1 16,6-36-7-16,28 36 1 15,11 5 6-15,6 12 2 16,4 5 3-16,-3 12 8 16,-7 9-1-16,-3 8-2 15,-11 9 3-15,-4 4-7 16,-11 3 2-16,-5 9 2 15,-5 6-8-15,-6 2 2 16,0-4-3-16,-3-8 1 16,-17-11 0-16,-2-8 4 15,-7-14-6-15,-2-12 3 0,0-13-1 16,-8-11 5 0,-4-3-7-16,2-29-7 0,8-22-63 15,16-17-164-15</inkml:trace>
  <inkml:trace contextRef="#ctx0" brushRef="#br0" timeOffset="-170822.35">15250 951 587 0,'0'0'16'0,"0"0"65"16,0 0 20-16,0 0-89 15,0 0-9-15,0 0-2 16,182-88 8-16,-100 68-4 0,4-1 0 16,3 4-4-16,-7 3-1 15,-14 6 0-15,-17 2-50 16,-25 0-135-16</inkml:trace>
  <inkml:trace contextRef="#ctx0" brushRef="#br0" timeOffset="-170239.87">16320 940 736 0,'0'0'81'16,"0"0"-81"-16,0 0-12 15,0 0 9-15,0 0 3 16,0 0 1-16,-69 119 6 16,42-73 10-16,-3 6 7 15,3 4 12-15,4 3-26 0,9 4-2 16,8-3-7-16,6-2-1 16,6-10 3-16,27-12-2 15,13-14 6-15,12-12-7 16,4-10-5-16,6-2 1 15,-10-23-2-15,-12-8-1 16,-16-4 7-16,-15-7 4 16,-15-1-2-16,0-2 0 15,-24 0-2-15,-10 7 0 16,-8 0 3-16,-1 3-2 16,4 6 0-16,10 7 1 15,16 10 3-15,6 6 22 16,7 6 9-16,0 2-22 0,0 0-14 15,7 10-16 1,13 16 5-16,8 9 11 0,5 7 6 16,0 4-4-16,6 4-2 15,5-2 0-15,6-3-10 16,6-14-167-16,-2-18-371 16</inkml:trace>
  <inkml:trace contextRef="#ctx0" brushRef="#br0" timeOffset="-169976.44">16804 839 762 0,'0'0'21'0,"0"0"-19"0,0 0-2 16,0 0 7-16,0 0-4 15,0 0-2-15,-73 104 5 16,70-51 11-16,3 7 8 16,0 5-11-16,26 2-7 15,13-5-1-15,13-7-6 16,10-8-15-16,3-18-56 16,3-18-64-16,-7-11-322 15</inkml:trace>
  <inkml:trace contextRef="#ctx0" brushRef="#br0" timeOffset="-169309.94">17271 761 580 0,'0'0'28'15,"0"0"-22"-15,0 0 94 16,0 0-49-16,0 0-37 16,0 0 9-16,-3 2 7 15,3-2-3-15,0 1-4 16,-7 6-2-16,-3 3-12 15,-3 7-3-15,-6 10 3 16,-4 4 5-16,7 7-3 0,3 5-4 16,3 5-6-16,6 6 2 15,4 3-3-15,0 0 4 16,1-8-2-16,15-8 0 16,6-12-1-16,5-7 5 15,2-8-2-15,6-12 2 16,8-2 9-16,5-5-9 15,-2-19 4-15,-4-7-1 16,-6-8-5-16,-13-5 1 16,-7-4-5-16,-9-3-1 0,-7 3-6 15,-13 6 1 1,-13 7-10-16,-11 12 14 0,-1 6-2 16,4 10 1-16,3 7 3 15,5 0-25-15,10 1-48 16,6 13-28-16,10 1-142 15,0-4-272-15</inkml:trace>
  <inkml:trace contextRef="#ctx0" brushRef="#br0" timeOffset="-168738.59">17550 401 736 0,'0'0'65'0,"0"0"-63"15,0 0 45-15,0 0-35 16,0 0-12-16,0 0 0 16,-3 106 2-16,25-39 13 15,14 14-3-15,3 8 6 16,1 5-3-16,-9 1-13 15,-8-8 4-15,-7-9-4 16,-6-13 0-16,-5-19-1 16,-4-15 0-16,-1-12-1 15,0-12 2-15,0-7 9 0,-13 0 6 16,-6-22 1-16,-3-9-15 16,8-8 4-16,8-4-3 15,6-3-3-15,0 0-1 16,3 0 0-16,14 5-9 15,8 8-13-15,0 8-11 16,2 8 3-16,0 6 29 16,-2 8-6-16,-4 3-5 15,-6 0 2-15,-2 10 0 16,-1 9-4-16,-1 9 8 16,5 7 6-16,-1 11 11 15,6 5-7-15,-6 6-3 16,1 1 3-16,-8-2-2 0,-5-7 0 15,-3-5-1-15,0-7-1 16,-17-9-7-16,-8-9 7 16,-8-11 2-16,0-8 2 15,5-10-2-15,5-24-2 16,20-15-119-16,3-7-436 16</inkml:trace>
  <inkml:trace contextRef="#ctx0" brushRef="#br0" timeOffset="-168543.25">18057 705 799 0,'0'0'17'16,"0"0"-17"-16,0 0 1 0,0 0 0 16,0 0 5-16,0 0 9 15,0 0 7-15,136 313-16 16,-93-241 1-16,-9-4-7 15,-7-5-30-15,-14-10-91 16,-13-11-75-16</inkml:trace>
  <inkml:trace contextRef="#ctx0" brushRef="#br0" timeOffset="-168340.4">17963 574 916 0,'0'0'4'0,"0"0"-2"15,0 0 32-15,0 0-23 16,0 0-11-16,0 0-75 16,9-26-28-16,27 24-88 15,1-1-407-15</inkml:trace>
  <inkml:trace contextRef="#ctx0" brushRef="#br0" timeOffset="-167943.34">18130 613 764 0,'0'0'78'0,"0"0"-76"0,0 0-2 15,0 0 6-15,0 0 2 16,0 0 5-16,98 192-7 15,-56-134-3-15,-3 0-1 16,-3-6 1-16,-6-10-3 16,-11-9-8-16,-6-12-5 15,-6-11 10-15,-5-5 2 16,-2-5 1-16,0 0 16 16,-6-18 16-16,-7-6-24 15,1-8 7-15,-5 0 1 16,7-3-7-16,0 1 0 0,7-5-4 15,3 3 2-15,0 0-5 16,16 6 0-16,11 6 9 16,9 10-11-16,1 8-2 15,6 6-5-15,-1 20-2 16,-2 17-2-16,-5 9 6 16,-9 4 4-16,-5-1 1 15,-3 3 0-15,2-7-17 16,-1-9-119-16,2-11-290 15</inkml:trace>
  <inkml:trace contextRef="#ctx0" brushRef="#br0" timeOffset="-167487.6">19025 630 772 0,'0'0'45'15,"0"0"-15"-15,0 0 96 16,0 0-71-16,0 0-37 16,0 0-7-16,-163 36-5 15,133 11 2-15,8 6-5 16,9 2 0-16,13 1-1 16,0-7 0-16,22-8-2 15,15-13-8-15,8-14-19 0,1-13-4 16,2-1 1-1,-6-18-34-15,-9-10 15 0,-10-8 49 16,-9-5 0-16,-8-2 1 16,-6-4 23-16,-9 3 17 15,-12 6-2-15,-6 8-16 16,8 12-11-16,10 8-7 16,6 8 21-16,3 2-26 15,0 7-3-15,18 20-17 16,15 18 20-16,7 9-3 15,2 7 6-15,-2 6-5 16,-6 2 7-16,-8 5-9 16,-3 1 8-16,0 4-4 15,-10 6 0-15,-13 0-3 16,-10-6-20-16,-50-11-123 0,-34-14-117 16</inkml:trace>
  <inkml:trace contextRef="#ctx0" brushRef="#br0" timeOffset="-163518.92">12465 4205 9 0,'0'0'135'0,"0"0"-7"16,0 0 27-1,0 0-40-15,0 0-8 0,0 0-33 16,-8-6-10-16,7 4-9 15,1 2-4 1,0-1-10-16,0 0-8 0,0 1-16 16,0 0-3-16,0 0-9 15,0 0 10-15,0 0-5 16,0 0 4-16,0 0-1 16,0 0-8-16,0 0 5 15,0-2-8-15,0 1-2 16,1-3 2-16,13-4-2 15,8 1 3-15,1-6 1 16,5 3-4-16,5-3 4 16,4 0-5-16,-1-1 1 15,1-3 0-15,5-2 0 16,4-4 3-16,-4 0-3 0,4-1 0 16,-7 4 0-16,7-1 0 15,-1 0-2-15,4 0 1 16,6-1 1-16,8-4 0 15,-2-1-2-15,0-2 1 16,5-3-7-16,1 1 6 16,5-5-8-16,0 0 4 15,2 2 5-15,-7 2 1 16,-4 4-2-16,-2 3 1 16,-9 2 1-16,-3 0 0 15,-4 2 0-15,2-2 0 16,4-1 0-16,4-2 3 15,7 1-3-15,-1-1-2 0,1 4 2 16,0 5-2 0,-4 1-7-16,-6 4-1 0,-2-1 10 15,-5 1-3-15,6-2 3 16,6 0-7-16,1-4 6 16,7-2 0-16,6-3 1 15,0-3-2-15,7-1-9 16,4-1 8-16,-5 2 3 15,2 4 2-15,-8 2 2 16,-7 3-1-16,-6 1-3 0,-1 1 0 16,1 1 6-1,0-2-4-15,-2 0-2 0,9-3 6 16,-1-2-6 0,8-2 0-16,3-3-2 0,5-1 2 15,8-2 1-15,-6 0 3 16,-2 1 3-16,-7 3-3 15,-7-2-4-15,-3 4 1 16,-8 0 1-16,-3 1 0 16,-2 1-1-16,1-2-1 15,5-3-2-15,5 1 2 16,1-1 3-16,0-1-3 16,-4 1-1-16,-3 2 1 15,-3 2 0-15,-3 2-1 16,0-2-1-16,-2 2 4 15,0-3-2-15,-2-1 0 0,-3 1 3 16,-5 1 0-16,-2 2-2 16,-9 1-1-1,7 2 0-15,8 0-2 0,5-2 2 16,12-3 0-16,8 0 0 16,2-2 4-16,7-3-4 15,-5 1 0-15,2-1 1 16,2 0-5-16,2-2 8 15,-1 3-8-15,-5 1 8 16,3-2-5-16,-3 1 1 16,13-2 0-16,10-2-1 15,8 1 0-15,10-3 1 16,-4-1 0-16,3 2-2 0,0 3-1 16,-5 2 3-16,0 2 3 15,1 2-3-15,-6 3 0 16,5-1-2-16,4-1-3 15,12 1 5-15,15-5 1 16,9-3 1-16,11 0-4 16,11-4 5-16,9 0-2 15,6 3-1-15,5 0 0 16,-7 3-8-16,1 5 4 16,-9 1 2-16,3 5-1 15,4-1-3-15,9-1 7 16,14 0-6-16,5-3 3 15,9 0 0-15,7 2 3 0,1 0-3 16,2 4-2-16,-1 6-6 16,-7 1 0-16,-7 7 3 15,-3 0 7-15,-4 0 0 16,5 12 0-16,6 0-1 16,1 0-2-16,-1 5 2 15,0-2 1-15,-12 3-2 16,-7 5 3-16,-11 3-2 15,-22 4-1-15,-21 6 2 16,-28 5 2-16,-28 3 1 16,-15 1 2-16,-14 0-5 15,-8 0 0-15,2-1-3 0,-2-2 3 16,-3 0 0-16,0-1 0 16,-2 5 0-16,-7 2 1 15,-7 4-2-15,-9 1-2 16,-8 4 1-16,-7 4-3 15,-5 3 1-15,1 3 4 16,4 3 9-16,8 0-8 16,9 8-1-16,10 0 7 15,9 8-5-15,1-1 5 16,1-1-7-16,-3-3 0 16,-10-6 0-16,-11-1 1 15,-14-3-1-15,-6-5-7 16,-15-4-1-16,-10-5 8 0,4-2 0 15,1 0 10-15,10 0 1 16,7 0 12-16,3 4-18 16,0 8 1-16,3 5-4 15,6 4-2-15,-3 2 1 16,-5-3 0-16,-1-4-1 16,0 0 0-16,-13-3-1 15,-3-2 1-15,2-7 0 16,8-2 0-16,2-5 3 15,4-3-3-15,0 0 8 16,7-2-7-16,4 0 5 16,-4-1-4-16,-1 4-2 15,-2 0 0-15,-4 7 2 0,0 7 0 16,0 5-1-16,0 5 3 16,0 3-1-16,0-1-2 15,6 4 0-15,6-2 0 16,2-5-1-16,1-3 1 15,-2-3-1-15,-6-3 0 16,0-2 2-16,-6-1-1 16,-1 2 0-16,0 0 0 15,0 5 4-15,0 4 5 16,-1 4-8-16,-4-1-1 16,0-6 0-16,2-4-1 15,-2-9 0-15,0 0-1 16,1-7 1-16,-4-1-1 0,-1-3 1 15,-3-1 0-15,0-2 0 16,2 1 0-16,3 1 0 16,1-1 0-16,3 1 0 15,1 1 0-15,2-3 1 16,0-1-1-16,0-2 1 16,0-5 0-16,0 2-1 15,-3-2 0-15,-2 7 0 16,0 4 0-16,2 3 2 15,3 4 1-15,0-1-3 16,0 0 3-16,0-1-1 16,0 5-1-16,0-1-1 15,0 2 0-15,0 4 1 0,-2-1 0 16,-4-3 0 0,2-3 1-16,-2-5 3 15,1-7-1-15,4-7-1 0,-2-5 0 16,3-5-2-16,0-6 0 15,0-4-1-15,0 6 0 16,0-4 0-16,-1 1 0 16,-1 2 3-16,-1 1-2 15,0-1-1-15,3 2 0 16,0 0 0-16,0 1-1 16,1 6 1-16,6 6 1 15,3 7 0-15,-1-1-1 0,-2-1 0 16,2 0 1-1,-3-9 3-15,0-10-3 16,0-1-1-16,0-8 2 0,1 2-1 16,-2-3 0-16,1-1 0 15,-2 4-1-15,2 4 0 16,1 3 0-16,-2 7 3 16,-2 2 6-16,0 4-8 15,0-2 0-15,-1 2 0 16,2 1-1-16,4 0 0 15,2-4 0-15,2-3 2 16,1-2-1-16,-2-4 1 16,-2-2-1-16,-3-4-1 0,0-2 6 15,-5-1-5-15,-1-4 1 16,0-1-1-16,0-5-1 16,0-2 0-16,0 0 1 15,2 0 0-15,-2 3 5 16,0-3-6-16,0 0-1 15,0 0 1-15,0 0 2 16,0 0-2-16,0 0 0 16,0 0 1-16,0 0-1 15,0 0 0-15,0 0 0 16,0 0 4-16,0-3-3 16,0-1 1-16,0-4-3 15,0 0 1-15,-3-3-1 16,-11 0-1-16,-2-3-5 15,-8-2-3-15,-3-2 2 0,-4-4 1 16,-5-4 7-16,-5-10-1 16,-1-3 2-16,-2 0 0 15,0 1-1-15,3 9 7 16,4 7-6-16,4 3 1 16,6 6 0-16,5 3-2 15,6 0 1-15,2 3-1 16,5 0 2-16,2 1 0 15,2 2-1-15,2 2-1 16,2 1 0-16,1 1 2 16,0 0 4-16,0 0-6 15,0 3-6-15,0 11 1 16,9 6 5-16,9 3 2 16,5 3 0-16,6-2-2 0,0-2-2 15,3-2-1-15,-1-4 3 16,1-2 0-16,0-1 0 15,1-1 0-15,2-1-1 16,-3-2 0-16,3-3 1 16,-1-3 3-16,3-3-1 15,0 0 0-15,1 0-2 16,-2-14-1-16,1-6 1 16,0-9-1-16,-3-12-1 15,2-5-1-15,-1-7 0 0,-2-10-17 16,-5 0-2-16,-6 5-2 15,-7 11-3-15,-5 8 16 16,-10 9-44-16,0-2-142 16,-1-7-573-16</inkml:trace>
  <inkml:trace contextRef="#ctx0" brushRef="#br0" timeOffset="-162726.15">28429 5032 677 0,'0'0'10'0,"0"0"9"16,0 0 28-16,0 0-31 15,0 0 4-15,0 0 36 16,0 0-28-16,73 278 5 16,-43-176-18-16,-2 4 0 15,1 2-10-15,-6-5 0 16,-7-10-5-16,-9-15 5 15,-7-17-5-15,0-25-12 16,0-16 5-16,-10-12 0 16,-8-8 7-16,-8-5 11 15,-9-25 0-15,-4-13 9 0,1-13 4 16,10-3-20-16,12-2 9 16,16 5 2-16,7 7 1 15,30 9-16-15,17 10-7 16,12 8-6-16,7 7-11 15,3 4 7-15,-6 1-14 16,-4-3 12-16,-11-1 5 16,-12-11 14-16,-11-8 10 15,-13-11 15-15,-10-13-18 16,-8-4 2-16,-1-3-9 16,0 5-2-16,-7 10 2 15,-2 17 3-15,1 13-2 0,5 11 8 16,1 8-3-16,2 0-6 15,0 4-4-15,0 27-19 16,0 19 23-16,7 21 29 16,0 9 1-16,2 7-12 15,0 0-4-15,2-6-5 16,2 0-9-16,8-9-22 16,4-9-144-16,-1-11-463 15</inkml:trace>
  <inkml:trace contextRef="#ctx0" brushRef="#br0" timeOffset="-162335.08">29123 5878 628 0,'0'0'71'15,"0"0"-67"-15,0 0-4 16,0 0 8-16,0 0 11 16,0 0-5-16,203 139-4 15,-148-139 1-15,-5-6-1 16,-5-18-1-16,-9-5 28 16,-8-14 9-16,-5-13-13 0,-7-11-26 15,-2-9-7 1,-8-1-7-16,-6 3-29 0,0 13 28 15,-2 19 8 1,-7 19 11-16,0 17 20 0,2 6-23 16,-4 17-8-16,-5 25-5 15,1 17 5-15,3 13 25 16,8 9 2-16,4 1 1 16,0-1-17-16,13-11-11 15,12-12-77-15,9-24-258 16</inkml:trace>
  <inkml:trace contextRef="#ctx0" brushRef="#br0" timeOffset="-161936.89">30195 5341 924 0,'0'0'38'15,"0"0"-30"-15,0 0 75 16,0 0-56-16,0 0-27 16,0 0-2-16,-103-5 1 15,63 32-5-15,0 5 5 16,3 12-1-16,5 3-11 16,13-2-29-16,13 0-52 15,6-11-26-15,19-7 77 0,23-8 24 16,3-7 7-16,5-6 5 15,-3-3-7-15,-3-3-3 16,-5 0 17-16,-9 2 8 16,-6 2-8-16,-11 5-2 15,-7 3 0-15,-6 8-2 16,-1 8 3-16,-23 4 0 16,-10 6 1-16,-8 0 0 15,-5-1-5-15,-2-5-18 16,-3-7-58-16,1-8-28 15,4-10-98-15</inkml:trace>
  <inkml:trace contextRef="#ctx0" brushRef="#br0" timeOffset="-161515.84">30595 5380 596 0,'0'0'228'16,"0"0"-226"-16,0 0 92 16,0 0-28-16,0 0-31 15,0 0-20-15,-31-55-12 16,-2 57-1-16,-7 17-2 16,-2 7-3-16,3 8 3 0,6 10-1 15,8 4-5 1,10 1-34-16,15-3-32 0,3-2 9 15,27-10 48-15,8-9 9 16,6-5 4-16,2-4 2 16,-1-7 1-16,-2-1 0 15,-7-2 1-15,-7 6 3 16,-2 3-5-16,-9 4-3 16,-3 8 2-16,-10 6-3 15,-5 6 0-15,-6 0-16 16,-21 2-3-16,-8 0-17 15,-4-3-28-15,-3-4-12 16,0-6-14-16,0-7-34 16,5-6-214-16</inkml:trace>
  <inkml:trace contextRef="#ctx0" brushRef="#br0" timeOffset="-161304.39">30983 5467 912 0,'0'0'6'0,"0"0"48"15,0 0 8-15,0 0-62 16,0 0-1-16,0 0-3 16,43 114 4-16,-32-36 8 15,-3 4-1-15,-3-1-6 16,-4-5-1-16,-1-11-21 15,0-16-133-15,0-16-163 0</inkml:trace>
  <inkml:trace contextRef="#ctx0" brushRef="#br0" timeOffset="-161110.18">31200 5171 924 0,'0'0'0'0,"0"0"-71"15,0 0 64-15,0 0-3 16,0 0-94-16,0 0-87 0,104-14-321 16</inkml:trace>
  <inkml:trace contextRef="#ctx0" brushRef="#br0" timeOffset="-160616.62">31505 5484 186 0,'0'0'493'0,"0"0"-480"15,0 0-10 1,0 0 88-16,0 0-35 0,0 0-30 16,-69 10-22-16,28 7 6 15,-3 7 1-15,0 11-4 16,8 5-2-16,7 6 1 16,11 2-3-16,11 1 1 15,7-1-4-15,12-7-9 16,19-9 0-16,10-11-8 15,5-13 4-15,2-8 3 16,1-3-18-16,-4-26 21 16,-4-10 7-16,-5-7 5 15,-5-2-3-15,-10 0 0 0,-9 1 12 16,-12 2 15-16,0 4 9 16,-4 9-24-16,-7 7 4 15,5 11 1-15,5 10-3 16,-1 4 13-16,2 0-25 15,0 24-4-15,0 21 0 16,9 17 5-16,8 12 2 16,2 4-3-16,1-8-4 15,-1-10-19-15,-3-13-81 16,1-18-90-16,-4-13-507 16</inkml:trace>
  <inkml:trace contextRef="#ctx0" brushRef="#br0" timeOffset="-160227.28">31960 5327 772 0,'0'0'55'16,"0"0"-55"-16,0 0 10 15,0 0-4-15,0 0 25 16,0 0 7-16,0 0-25 15,95 344-12-15,-80-279 4 16,-3-9-4-16,-6-18-1 16,-3-12-2-16,-3-15-41 15,0-11 11-15,0 0 10 16,-1-18 21-16,-9-15-7 0,4-9 5 16,5 0 3-16,1-3 13 15,0-1 7-15,1 1-14 16,13-1-3-16,8 5 6 15,11 8-8-15,5 12-2 16,2 19 2-16,3 2 4 16,-6 33-3-16,-4 21 9 15,-6 12-3-15,-9 10-5 16,-8 7-2-16,-8-3-1 16,-2-5-59-16,0 0-307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20T06:31:20.0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3672 3816 499 0,'0'1'186'16,"0"3"-182"-16,0-3-4 15,0 2 7-15,0-1 13 16,0 2-13-16,3 3-4 15,3 4 0-15,0 3 31 0,1-2 0 16,-1-2-7-16,-1-3-9 16,-2-4 5-16,-3-3-7 15,3 0 10-15,0 0 12 16,4-25 13-16,2-11-15 16,2-15-26-16,-4-12-6 15,-7-5 1-15,0 1-3 16,0 11 4-16,-4 16 4 15,-4 18 17-15,2 9-6 16,3 10 13-16,3 2-19 16,0 1-15-16,0 0-10 15,0 14-8-15,0 20 13 0,0 18 5 16,12 16 0-16,6 7 2 16,3 9 3-16,0 2 3 15,1 1-2-15,-8-3-4 16,-1-1 0-16,-4-11 1 15,-3-9-2-15,-3-14 0 16,0-11 0-16,-3-13 1 16,0-8-2-16,0-10 0 15,0-4 0-15,0-3 1 16,0 0 11-16,0 0 3 16,0-10 0-16,-3-14-15 15,-3-8 1-15,3-7-2 16,3 0-3-16,0 1-3 15,3 6 7-15,15 6-2 0,-3 9-1 16,1 6 1-16,2 6-2 16,0 5 3-16,4 6-12 15,1 21 9-15,-4 9 4 16,0 6 1-16,-8 3 0 16,-2 3 3-16,1-2-3 15,-2 0-1-15,1-4-4 16,4-6-55-16,2-5-97 15,3-13-93-15</inkml:trace>
  <inkml:trace contextRef="#ctx0" brushRef="#br0" timeOffset="495.04">4382 4174 828 0,'0'0'74'0,"0"0"-60"16,0 0 72-16,0 0-28 15,0 0-33-15,0 0-10 16,-149 6-10-16,123 18 4 16,1 6 8-16,4 8-11 15,6 6 7-15,8 3-5 16,4-2-2-16,3-3-3 15,0-4 1-15,10-3-3 0,13-12 0 16,5-6 1-16,5-8-2 16,4-9-8-16,2 0-6 15,0-7 5-15,-8-13-7 16,-4-7 16-16,-8-5 1 16,-8-6 4-16,-11-7-1 15,0-3 0-15,-8 1-4 16,-11 5 3-16,5 10 0 15,-2 11 13-15,7 8 0 16,3 9 18-16,6 4-7 16,-3 0-5-16,3 0-22 15,0 14 0-15,3 14-4 0,9 9 4 16,9 7 18-16,-3-2-15 16,4 0-3-16,2-6-2 15,1-2-8-15,5-6-44 16,0-6-77-16,1-11-188 15</inkml:trace>
  <inkml:trace contextRef="#ctx0" brushRef="#br0" timeOffset="923.91">4561 4126 753 0,'0'0'121'16,"0"0"-113"-16,0 0 32 15,0 0 20-15,0 0-44 16,0 0 45-16,58 92-18 15,-22-44-19-15,7 2-13 16,-4 0-6-16,3-2-1 16,-5-8-2-16,-3-6-2 15,-4-10-3-15,-3-7-7 16,-6-10 6-16,-6-4 3 0,-6-3 1 16,0-3 5-16,-5-19 14 15,2-9-5-15,-6-11-9 16,0-10 1-16,0-2-3 15,-10 3-3-15,1 10-5 16,1 13-1-16,4 10-20 16,-1 12-23-16,-2 3-68 15,4 3-193-15</inkml:trace>
  <inkml:trace contextRef="#ctx0" brushRef="#br0" timeOffset="1343.75">5178 4204 787 0,'0'0'154'16,"0"0"-154"-16,0 0 0 15,0 0 24-15,0 0 1 16,0 0-15-16,53 107-7 15,-28-93 11-15,5-7-11 16,6-7 7-16,1 0-6 16,-3-7-1-16,-4-10-3 15,-12-3-4-15,-3-5 4 16,-9-4 7-16,-6-8-4 0,0-2 6 16,-18 1-9-16,-3 6 0 15,-9 8 0-15,-4 12 21 16,0 11-9-16,-2 1-3 15,3 8 8-15,5 12 7 16,4 13-1-16,9 8-1 16,6 8 1-16,2 7 5 15,4 5-18-15,3 1-10 16,0-2 0-16,7-5-2 16,14-10-69-16,15-12-76 15,13-3-254-15</inkml:trace>
  <inkml:trace contextRef="#ctx0" brushRef="#br0" timeOffset="1855.1">7150 3106 682 0,'0'0'57'0,"0"0"-57"16,0 0 5-16,0 0 16 15,0 0 21-15,0 0 13 16,-129 79-9-16,118-40-3 16,2 9 8-16,6 8 1 15,3 10-8-15,0 7-16 16,12 11-11-16,6 6-11 15,3 1 0-15,0-2-4 16,1-4-1-16,-2-4 1 0,-1-4-1 16,0-4 1-16,-8-11-2 15,-5-6-10-15,-6-9-21 16,0-10-25-16,-9-9-18 16,-15-11-26-16,-9-10 10 15,-9-7-91-15,-10-7-384 16</inkml:trace>
  <inkml:trace contextRef="#ctx0" brushRef="#br0" timeOffset="2042.3">6725 3831 917 0,'0'0'128'15,"0"0"-125"-15,0 0 18 16,0 0 35-16,0 0-14 15,0 0-24-15,291 0-18 16,-209-3-1-16,3-9-31 16,-4-8-76-16,-2-10-306 15</inkml:trace>
  <inkml:trace contextRef="#ctx0" brushRef="#br0" timeOffset="9306.24">8017 3930 315 0,'-3'0'83'16,"3"0"-80"-16,-3 1 10 15,3-1 49-15,-3 0-16 16,3 2 5-16,0-2 0 16,0 0-11-16,0 0-6 15,0 0-1-15,0 0-9 16,0 0-10-16,0 1-3 16,0-1-4-16,0 0 0 15,0 0 1-15,0 0 7 16,0 0 0-16,0 0-4 15,0 0 0-15,0 0-3 0,0 1 1 16,0-1 0-16,0 0-3 16,0 0-1-16,0 0 1 15,0 0 3-15,0 0 1 16,0 0 1-16,9 0 2 16,18 0 0-16,18-9 10 15,16-4 2-15,12-1-5 16,0 0-17-16,0 1 2 15,0 1-5-15,-7 0 0 16,-5 2 0-16,-6-1 1 16,-6 1 2-16,-7 3-3 15,-6-1 0-15,-6 2 1 0,-2-2-1 16,-4 4 2-16,-2 0-2 16,-8 0 2-16,-8 2-1 15,1 2-1-15,-7 0 1 16,0 0-1-16,0 0 1 15,0 0 0-15,0 0 0 16,0 0 1-16,0 0-3 16,0 0 1-16,0 0-67 15,0-3-128-15,3-5-300 16</inkml:trace>
  <inkml:trace contextRef="#ctx0" brushRef="#br0" timeOffset="9718.09">8496 3570 513 0,'0'0'52'0,"0"0"-35"16,0 0 83-16,0 0-11 15,0 0-26-15,0 0-20 16,-5-13-4-16,25 7-25 16,17 0-8-16,8 3-1 0,13 3 2 15,-3 0-4 1,0 13-2-16,-7 10-1 0,-9 8 0 16,-5 3-3-16,-10 2 2 15,-6-2-6-15,-9 2 5 16,-9-1 0-16,0 1 1 15,0-1 1-15,0 2 1 16,-12 2-1-16,-3 2 3 16,3 0 2-16,-4-2-2 15,0 1-3-15,2-5 3 16,-1-2-3-16,-1-2-4 16,-7-4-87-16,-7-3-54 15,-8-11-510-15</inkml:trace>
  <inkml:trace contextRef="#ctx0" brushRef="#br0" timeOffset="11562.24">9725 4187 703 0,'0'0'86'0,"0"0"-75"0,0 0 5 15,0 0 58-15,0 0-14 16,0 0-39-16,0 0-4 16,91-29 13-16,-54 5-6 15,2-7-6-15,-6-7 3 16,-5-10 4-16,-4-13-3 16,-6-13-13-16,-8-15 6 15,-7-13-15-15,-3-2 0 16,0 2 1-16,0 12-2 15,-10 16 1-15,-2 12-1 16,3 15 1-16,0 13 1 16,3 12 0-16,3 10 0 15,0 6-1-15,0 5 0 0,3 1-3 16,-3 0 2-16,0 1-9 16,-4 23-5-16,1 19 5 15,0 20 10-15,3 17 1 16,3 14 1-16,0 10 0 15,15 2 4-15,7-4-1 16,-1-7-2-16,-3-11-2 16,3-7-1-16,-2-8-8 15,5-10-81-15,3-15-106 16,3-16-166-16</inkml:trace>
  <inkml:trace contextRef="#ctx0" brushRef="#br0" timeOffset="12238.42">10502 3513 783 0,'0'0'80'0,"0"0"-76"0,0 0 0 16,0 0 39-16,0 0-33 15,0 0-3-15,-9 62-6 16,12-16 27-16,9 7 6 16,9 3-21-16,-3-2 4 15,6-4-13-15,1-6-1 16,5-9 0-16,2-9-3 16,3-9-16-16,-2-11-7 0,-8-6 8 15,-1-6-4 1,-9-16 19-16,0-10 1 0,-9-7 5 15,-6-11-2-15,0-1-4 16,0 5-3-16,-6 10 3 16,-1 15 8-16,6 11 5 15,1 9 8-15,0 1-21 16,0 11-9-16,20 12-1 16,3 11 10-16,6-4 2 15,1 0 6-15,-2-6-7 16,2-7-1-16,0-7-7 15,-2-10-3-15,-4 0 8 16,-3-17-4-16,0-16 6 16,-9-10 12-16,-2-14 6 15,-10-8 11-15,0-2-15 0,0 3-8 16,-10 14-4-16,-6 17-2 16,6 12 0-16,-3 8-4 15,1 9-10-15,-6 4-101 16,0 0-134-16</inkml:trace>
  <inkml:trace contextRef="#ctx0" brushRef="#br0" timeOffset="12551.25">10332 3258 746 0,'0'0'22'16,"0"0"-18"-16,0 0 32 15,0 0 29-15,0 0-42 16,0 0-9-16,-135 126-6 16,121-77 31-16,2 10-7 15,3 13-13-15,9 12 1 16,0 6-8-16,0 3-1 15,21-3-10-15,9-5 4 16,7-10-1-16,8-10-4 16,4-15-46-16,6-13-60 0,9-17-108 15,8-18-391 1</inkml:trace>
  <inkml:trace contextRef="#ctx0" brushRef="#br0" timeOffset="12851.43">11327 3096 879 0,'0'0'14'16,"0"0"-10"-16,0 0 11 0,0 0 1 15,0 0-2-15,0 0 29 16,49 141-8-16,-22-74 2 16,-3 9-6-16,0 7-2 15,-5 10-16-15,-4 6-9 16,-11 6-3-16,-4 7 1 16,-19-3-2-16,-36 2-37 15,-30-1-125-15,-36-9-501 16</inkml:trace>
  <inkml:trace contextRef="#ctx0" brushRef="#br0" timeOffset="35080.25">4756 5707 637 0,'0'-15'21'0,"-7"2"15"15,1 4 50-15,0-1 5 16,0 1-25-16,3 4-12 16,0 3-14-16,3 1-5 15,0-1-17-15,0 2-12 16,0 0-6-16,0 0-3 16,-3 10-5-16,-1 21-4 15,2 17 12-15,2 14 0 16,0 10 8-16,0 9-3 0,2 0-3 15,14 4 0-15,6-5 1 16,-2 3-1-16,2-10 4 16,-4-3-4-16,-9-6 0 15,-9-4-2-15,0-6-25 16,-21-6-61-16,-18-7-114 16,-10-12-225-16</inkml:trace>
  <inkml:trace contextRef="#ctx0" brushRef="#br0" timeOffset="35276.25">4522 6330 809 0,'0'0'156'0,"0"0"-143"0,0 0-8 15,0 0 20-15,0 0-19 16,0 0-1-16,160-105-5 15,-93 78-38-15,0 0-100 16,-6 5-75-16,-13 2-333 16</inkml:trace>
  <inkml:trace contextRef="#ctx0" brushRef="#br0" timeOffset="35501.25">4944 6016 932 0,'0'0'83'0,"0"0"-79"16,0 0 6-16,0 0 22 16,0 0-32-16,0 0 2 15,17 60-2-15,8-13 18 16,2 12 1-16,0 1-15 16,-5 0 0-16,-2-5-2 15,-4-3-4-15,-4-11-7 16,3-10-74-16,-6-12-141 15,-6-14-523-15</inkml:trace>
  <inkml:trace contextRef="#ctx0" brushRef="#br0" timeOffset="35711.96">5052 5782 993 0,'0'0'46'0,"0"0"-46"16,0 0 1-16,0 0 30 15,0 0-25-15,0 0-6 16,-11-3-27-16,19 9-99 16,11 14-70-16,5 7-435 15</inkml:trace>
  <inkml:trace contextRef="#ctx0" brushRef="#br0" timeOffset="36107.8">5195 6014 985 0,'0'0'28'0,"0"0"-28"15,0 0-4-15,0 0 4 16,0 0 17-16,0 0-13 15,116 177-1-15,-89-127 5 16,-3-3-8-16,-6-5 0 16,-2-11 0-16,-7-8-13 15,-6-12 13-15,-1-6-11 0,-2-5-4 16,0 0 15 0,0-15 0-16,-14-13-6 0,-2-8-9 15,1-3 7-15,-3-3-13 16,3 0-9-16,5 3 25 15,10 8-6-15,0 6 11 16,13 4 20-16,12 9-12 16,8 4 18-16,3 8-4 15,9 0-6-15,1 20-8 16,-1 9-5-16,-8 5-3 16,-3 3 0-16,-11 3 0 15,-7-1-5-15,-2-3-62 0,-4-9-136 16</inkml:trace>
  <inkml:trace contextRef="#ctx0" brushRef="#br0" timeOffset="36699.15">5863 5547 1003 0,'0'0'28'16,"0"0"-25"-16,0 0 24 16,0 0-9-16,0 0-16 0,0 0-2 15,0 0 1-15,82 99 1 16,-46-58-2-16,-3-2-6 16,-5-3-34-16,-7-4-26 15,-9-4-11-15,-12-3-8 16,0-1 26-16,-12-1 23 15,-15 0 30-15,-7 1 6 16,-8 1 7-16,-1 4 36 16,1 1 11-16,2 4 14 15,10 0 0-15,9 0-34 16,12 0-12-16,9 0-9 16,0 0-3-16,5-2-1 15,14-2-9-15,5-7 3 16,1-6-2-16,8-7-1 0,-2-8-15 15,-1-2-13-15,3-7-4 16,-2-15-7-16,-7-4-18 16,-9-7 38-16,-9-4 16 15,-6-7 2-15,0-2 1 16,0-3-3-16,-9 1 3 16,0 4 17-16,3 11 47 15,2 13-1-15,4 8-6 16,0 10-3-16,0 2-11 15,0 0-14-15,0 2-24 16,4 21-5-16,11 12 0 0,9 11 23 16,1 3-14-1,-5-3-6-15,5-1-3 0,-1-6-15 16,1-4-77-16,2-14-225 16</inkml:trace>
  <inkml:trace contextRef="#ctx0" brushRef="#br0" timeOffset="37780.18">7040 5545 669 0,'0'0'65'0,"0"0"-46"16,0 0 47-16,0 0 13 15,0 0-38-15,0 0-14 16,-3 9-14-16,3 18 20 16,3 9 5-16,9 7-7 15,6 4-19-15,1 4-1 0,4 2-2 16,2-5-1 0,2-7-8-16,4-7 0 0,2-12-2 15,0-12-18-15,3-10-9 16,-8 0 2-16,-1-16-3 15,-8-14 12-15,-7-6 18 16,-4-6 2-16,-8 4 1 16,0 1-3-16,-8 3 0 15,-7 8 9-15,5 4 12 16,4 11 7-16,3 7 14 0,3 2-12 16,0 2-29-1,0 2-1-15,3 19-11 0,13 9 11 16,7 9 4-16,2 0-2 15,2 0 1-15,1-6-3 16,-1-13-10-16,3-11-16 16,4-9 3-16,-4-5 1 15,0-21 22-15,-8-13 2 16,-7-3 7-16,-3-5 32 16,-9-7-10-16,-3-1-12 15,0 1-1-15,0 6-4 16,-15 13 12-16,6 10 1 15,3 11-6-15,3 8-19 16,3 4-2-16,-3 2-60 0,-7 2-167 16</inkml:trace>
  <inkml:trace contextRef="#ctx0" brushRef="#br0" timeOffset="39940.24">9212 5283 824 0,'0'0'85'0,"0"0"-79"16,0 0 1-16,0 0 6 15,0 0-13-15,0 0-5 16,-9 49 5-16,12-8 12 15,10 2-5-15,1 5 10 0,2-6-7 16,8-3-8-16,13-6 3 16,11-11-5-16,8-9-84 15,3-11-48-15,-7-2-7 16,-10-15-27-16,-14-9 137 16,-13-1 29-16,-12-1 123 15,-3 2-14-15,-7 4-29 16,-10 3-22-16,1 3 1 15,4 8 7-15,4 3-14 16,8 1-27-16,0 2-9 16,0 3-16-16,14 16-4 15,11 6 4-15,5 2 11 16,6-2-10-16,0-4-1 16,2-10-15-16,-2-10-21 15,-3-1 17-15,0-14-3 0,-11-13 22 16,-7-5 9-16,-7-7 46 15,-8-4-8-15,0 0-22 16,0-1-11-16,-14 3-14 16,2 10 5-16,2 6-5 15,7 13-2-15,3 8-36 16,0 4-204-16</inkml:trace>
  <inkml:trace contextRef="#ctx0" brushRef="#br0" timeOffset="40510.37">9914 5476 539 0,'0'0'287'0,"0"0"-287"15,0 0-33-15,0 0 32 16,0 0 1-16,0 0-4 15,101 0-40-15,-69-31-1 16,-8-5 45-16,-6-7 5 16,-5-5 42-16,-5-6-14 15,-5-2-26-15,-3 2-2 16,0 4-5-16,-8 13 19 16,-1 12 1-16,5 12 18 15,1 10 0-15,3 3-13 16,0 3-25-16,10 22 1 0,10 16 7 15,11 13 25-15,-1 8-19 16,-3 6-8-16,-5-3-4 16,-7-5-4-16,-6-8-5 15,-6-8-54-15,-3-10-46 16,0-11 17-16,-6-10 39 16,-9-9 18-16,3-4 33 15,-7-3 4-15,5-17 34 16,-2-1 35-16,4-8-17 15,1 0 0-15,10 1-14 16,1 0 3-16,3 7-3 0,21 4-30 16,6 7 8-16,4 8-17 15,3 2 0-15,2 9 1 16,0 16-4-16,-3 3-2 16,-2 5 1-16,0 0 0 15,-4-2-9-15,-3-8-46 16,3-6-51-16,-3-11-35 15,1-6-58-15,-4 0-217 16</inkml:trace>
  <inkml:trace contextRef="#ctx0" brushRef="#br0" timeOffset="41140.08">10711 5363 325 0,'0'0'59'0,"0"0"42"16,0 0 40-16,0 0-12 15,0 0-32-15,0 0-24 0,-51-142-40 16,42 145-10-16,-4 16-20 15,7 9 2-15,0 8 2 16,6 1-3-16,0-3-4 16,6-3 0-16,16-6 0 15,2-9-21-15,5-8-50 16,3-8 19-16,1 0 17 16,-5-19-27-16,-1-4 24 15,-9-7 32-15,-3 0 6 16,-9-1 6-16,-6 0 7 15,0 0-9-15,-3 6 3 16,-10 3 8-16,2 10 30 0,2 7 19 16,6 2-18-1,3 1-13-15,0 1-13 0,0-1-9 16,23-1-11-16,5 0 3 16,9 2-3-16,-1 1-1 15,-5 0 1-15,-4 0 1 16,-12 12-1-16,-3 10-9 15,-12 7-14-15,0 7 15 16,0 6 6-16,-15 2 2 16,0-2 7-16,2-3-3 15,10-5-3-15,3-10 2 16,0-9 2-16,22-8-5 16,8-7-15-16,9-5-42 15,2-19-64-15,4-7 32 16,-3-3 85-16,-9-7 4 0,-6-2 10 15,-11-5-2 1,-10-2 24-16,-6 3 1 0,0 6-25 16,-6 9 39-16,-7 9 28 15,3 11-16-15,4 8-11 16,5 1-3-16,1 3-16 16,-3 0-20-16,3 23-9 15,-3 17 0-15,-1 16 15 16,4 4-4-16,-3 4-4 15,3-4-7-15,0-5-1 16,0-11-181-16</inkml:trace>
  <inkml:trace contextRef="#ctx0" brushRef="#br0" timeOffset="42605.43">8171 7514 630 0,'0'6'27'15,"0"-2"2"-15,0-4 18 16,0 0 25-16,16 0 2 0,12-24-27 15,5-9-10 1,9-14-2-16,-3-13-15 0,-6-9-9 16,-5-18-6-16,-4-8 19 15,-11-3-23-15,-10 3 0 16,-3 11 0-16,-7 22-1 16,-11 13 0-16,0 15 2 15,6 14 4-15,3 10-4 16,2 9-2-16,7 1-3 15,-5 11-6-15,-1 26 1 16,3 21 5-16,3 19 3 16,0 20 2-16,9 12 1 15,9 5 9-15,0-2-6 16,6-9-4-16,-2-11 2 0,2-12-4 16,4-11-2-16,2-15-22 15,3-16-134-15,3-18-119 16</inkml:trace>
  <inkml:trace contextRef="#ctx0" brushRef="#br0" timeOffset="43243.71">8973 6945 925 0,'0'0'30'15,"0"0"-30"-15,0 0-8 16,0 0 8-16,0 0 32 15,0 0-19-15,-4 201-1 16,17-151 0-16,2-8-8 16,6 2-4-16,1-13 0 15,-2-5 0-15,2-8-4 0,-4-8-14 16,-3-6 1-16,-2-4 12 16,-4 0 3-16,-1-13 2 15,-2-6 6-15,-2-5-4 16,-4-6 6-16,0-1-8 15,0-4 0-15,0 3 7 16,0 2 12-16,-4 5-7 16,4 13 2-16,0 4-8 15,0 6 3-15,0 2 6 16,0 3-15-16,4 20-15 16,8 9 5-16,9 7 10 15,-3 2 5-15,1-4-5 16,5-4 3-16,4-8-6 0,2-11-2 15,6-10-10-15,0-4 4 16,-2-11 11-16,-4-17 4 16,-6-9 5-16,-6-3 18 15,-8-10-4-15,-7-9-4 16,-3-6-9-16,0 2-10 16,-9 11-1-16,-7 13 1 15,-2 17-8-15,0 12-27 16,-5 3-96-16,-3 7-309 15</inkml:trace>
  <inkml:trace contextRef="#ctx0" brushRef="#br0" timeOffset="43543.57">8806 6769 118 0,'0'0'677'0,"0"0"-660"16,0 0-10-16,0 0 41 16,0 0-4-16,0 0-16 15,-116 142-2-15,113-66 4 16,3 11 1-16,3 2-12 15,16 1-5-15,11-4-6 0,3-5-5 16,4-6-3-16,9-12-2 16,11-17-73-16,7-18-171 15</inkml:trace>
  <inkml:trace contextRef="#ctx0" brushRef="#br0" timeOffset="43830.13">9645 6632 835 0,'0'0'87'15,"0"0"-87"-15,0 0 0 16,0 0 13-16,0 0 29 15,0 0-13-15,113 220-16 16,-79-144-3-16,-3 5-6 16,-8-1-1-16,-1-6-2 15,-4-10-1-15,-6-6 0 16,-6-8-55-16,-6-7-118 16,-9-8-184-16</inkml:trace>
  <inkml:trace contextRef="#ctx0" brushRef="#br0" timeOffset="45363.18">10608 6820 672 0,'0'0'89'0,"0"0"-85"16,0 0 40-16,0 0 43 15,0 0-24-15,0 0-29 16,0 0-15-16,-3-7-14 16,6 7-5-16,15 19 0 15,7 4 11-15,5 7 0 16,6 2-8-16,-5-1 0 16,-1 2-1-16,-3-6 3 15,-8-7-4-15,-4-6 1 16,-8-5-2-16,1-6-8 0,-8-3 3 15,0 0 5-15,0 0 3 16,0-14 12-16,0-6-10 16,-4-8-2-16,-4-3-3 15,5-2 0-15,0 0 0 16,0 4 5-16,3 8-5 16,0 8 0-16,0 3 0 15,0 9 9-15,0 0-7 16,0 1-4-16,10 0-6 15,10 12 7-15,5 12 1 0,5 5 5 16,-3 2-5 0,-3-3-6-16,-6-5 6 0,-6-3 0 15,-2-10-1-15,-4-7-5 16,-3-3-2-16,0 0 8 16,0-13 6-16,-2-7-2 15,1-11-1-15,1-1-1 16,-3 0-1-16,0 2 3 15,1 3 0-15,7 9 0 16,-5 7-2-16,3 7-2 16,3 4-5-16,4 0 3 15,10 6-1-15,2 18-2 16,8 3 5-16,0 7-1 16,-4 2 1-16,0 2 0 15,1-7-17-15,-2-1-48 0,-1-15-167 16,-7-10-483-1</inkml:trace>
  <inkml:trace contextRef="#ctx0" brushRef="#br0" timeOffset="45577.33">11385 6713 997 0,'0'0'11'0,"0"0"-11"15,0 0-8-15,0 0 8 16,0 0 12-16,0 0-5 0,36 142-6 16,-13-95 6-16,3 1-7 15,-7 1-19-15,7-6-111 16,-10-7-68-16,-9-15-334 16</inkml:trace>
  <inkml:trace contextRef="#ctx0" brushRef="#br0" timeOffset="45772.28">11418 6568 455 0,'0'0'500'15,"0"0"-495"-15,0 0-5 0,0 0 8 16,0 0-8-16,0 0-22 15,-6-5-136-15,25 5-42 16,7 0-304-16</inkml:trace>
  <inkml:trace contextRef="#ctx0" brushRef="#br0" timeOffset="46180.68">11545 6648 757 0,'0'0'78'0,"0"0"-78"0,0 0 0 16,0 0 53 0,0 0-11-16,0 0-7 0,68 138-23 15,-42-97-3-15,2-3-7 16,-4 0 3-16,-5-5-4 16,-2-5-1-16,-7-8-3 15,-4-5-11-15,-6-10-17 16,0-5 1-16,0 0 30 15,0 0 1-15,-9-17 10 16,-5-3-1-16,4-9-3 16,0-3-7-16,1-2 0 15,6 1 0-15,0 6 0 16,3 3 2-16,0 7 16 16,9 3-18-16,4 4 3 15,3 5 8-15,7 5-8 0,-1 0 7 16,8 12-2-16,-3 11-5 15,0 5-3-15,-3 3-2 16,-2 2-3-16,-4 1 5 16,-3-1 0-16,-3-2-35 15,-1-4-122-15,-1-10-290 16</inkml:trace>
  <inkml:trace contextRef="#ctx0" brushRef="#br0" timeOffset="46534.39">12049 6721 532 0,'0'0'194'16,"0"0"-189"-16,0 0 0 16,0 0 23-16,0 0-21 15,0 0 21-15,0 0 15 0,22 96-25 16,-10-60 4-16,6 3-16 15,-6 0-1-15,0-3-5 16,-1-1-25-16,-4-6-100 16,-7-9-257-16</inkml:trace>
  <inkml:trace contextRef="#ctx0" brushRef="#br0" timeOffset="46709.92">12003 6542 821 0,'0'0'0'0,"0"0"-33"16,0 0 22-16,0 0-71 16,0 0-224-16</inkml:trace>
  <inkml:trace contextRef="#ctx0" brushRef="#br0" timeOffset="47276.92">12240 6621 821 0,'0'0'0'0,"0"0"-9"16,0 0 9-16,0 0 27 15,0 0-10-15,0 0-13 16,67 159-2-16,-46-129 6 16,-2-8-8-16,-6-5-16 15,-4-10-6-15,-1-5 8 16,-5-2-13-16,0-2 8 16,-3-15 15-16,0-4-1 15,0-4-12-15,-6 2-5 16,-11-4 1-16,7 5 13 15,-3-5 8-15,7 6 0 16,6 2 15-16,0 6 35 0,6 7-26 16,13 5-19-1,8 1 22-15,9 0 7 0,-1 18-19 16,7 4-2-16,-6 3-8 16,-6-3-5-16,-8-3-1 15,-9-5-3-15,-6-5-22 16,-4-5 2-16,-3-2-10 15,0-2 17-15,-7 0 12 16,-3 0 5-16,-6-7 5 16,7-6 11-16,-1-3 4 15,9-4-3-15,1-5 12 16,8 2-8-16,14 1-10 16,11 7 0-16,-4 8 24 15,3 7-6-15,-2 0-3 0,-6 20-21 16,0 12-5-16,-1 3 1 15,0 3-1-15,-4-1 0 16,4-3-92-16,-4-12-92 16</inkml:trace>
  <inkml:trace contextRef="#ctx0" brushRef="#br0" timeOffset="47810">13035 6483 168 0,'0'0'790'0,"0"0"-785"15,0 0-3-15,0 0 42 16,0 0-15-16,0 0-23 16,-57 63 1-16,40-24 1 15,7 4-2-15,0 2-2 16,10-5-4-16,0-7 0 15,10-5 0-15,8-14-30 16,9-9-27-16,3-5-9 16,-5-5 35-16,5-14 5 15,-11-7 26-15,-5-4 3 16,-5 3 23-16,-9-3 3 16,0 0 0-16,0 8 1 15,0 6 5-15,-3 9-6 16,0 4-1-16,0 3-15 15,3 0-7-15,0 0-4 0,0 4-2 16,6 12 0-16,13 10 7 16,5 4 13-16,-3 6-3 15,3 2-8-15,-5 0-7 16,-4 3 2-16,0 1-4 16,-3-2 0-16,-3 7-3 15,-5-1 2-15,-3 0-23 16,-1-4 4-16,0-6 4 15,-11-10-4-15,-10-9 4 16,-13-6 16-16,-8-8 2 0,-7-3-2 16,4-17 0-16,9-22-20 15,14-14-148-15,15-17-162 16</inkml:trace>
  <inkml:trace contextRef="#ctx0" brushRef="#br0" timeOffset="47960.02">13283 6525 970 0,'0'0'21'0,"0"0"-21"15,0 0 42-15,0 0-17 16,0 0-25-16,0 0-8 16,0 3-42-16,-1 3-140 0</inkml:trace>
  <inkml:trace contextRef="#ctx0" brushRef="#br0" timeOffset="49631.06">9953 7949 519 0,'0'0'46'0,"0"0"-44"0,0 0 39 16,0 0 23-1,0 0-15-15,0 0-10 0,0-9-11 16,0 9 4-16,0 0-8 16,0 0 2-16,0 0-5 15,0-1 4-15,0 1 0 16,0 0 1-16,0 0 3 15,0 0-7-15,0 0-4 16,0 0-6-16,0 0-6 16,0 0 10-16,0 0-13 15,0 0-2-15,0 0-2 16,6 0-1-16,9 6 2 0,9 3 7 16,3-1 3-16,7 2-5 15,3-4 1-15,5 2-5 16,10-2 2-16,2 1 2 15,6 2-2-15,-5 1-1 16,-3-3-1-16,-10 0-1 16,-5-4 0-16,-10 1 0 15,-9-1 0-15,-9 0 0 16,-2-3 0-16,-7 2 0 16,0-2 3-16,0 0 4 15,0 0 0-15,0 0-2 16,0 0-4-16,0 0-1 15,0 0-67-15,0 0-221 16</inkml:trace>
  <inkml:trace contextRef="#ctx0" brushRef="#br0" timeOffset="50224.25">9944 8296 725 0,'0'0'38'0,"0"0"-36"16,0 0 42-16,0 0 3 0,0 0-22 15,0 0 28 1,57 7 6-16,-20 1-33 0,11 3-3 16,7-1-5-16,1 3 1 15,6 0 1-15,-4 0-17 16,0-2-1-16,-7-1 0 16,-2 0-2-16,2-1 0 15,-6-1 2-15,-8-3-2 16,-7-2 2-16,-11-2-2 15,-8-1 3-15,-4 0-3 16,-7 0 0-16,0 0 2 16,0 2 8-16,0-2 3 15,0 0-6-15,0 0-1 16,0 0-5-16,0 0-1 16,0 0 0-16,0 0-19 15,0 0-59-15,0-2-150 16</inkml:trace>
  <inkml:trace contextRef="#ctx0" brushRef="#br0" timeOffset="54902.89">11388 7919 730 0,'0'0'33'0,"0"0"-31"15,0 0 11-15,0 0 37 0,0 0 19 16,0 0-21 0,0 0-5-16,0-5-12 0,0 2-11 15,0 0-8-15,0 3 16 16,-3-2-4-16,3 2-12 15,-3 0-2-15,3 0-10 16,-3 0 0-16,-3 0-1 16,-7 2-1-16,-1 10 2 15,-2 1 0-15,4 3 0 16,-3 0-1-16,3 5 1 16,0 1 3-16,2 5-3 15,-4 5 0-15,4 5 5 16,1 3-4-16,3 2 2 15,3-2-1-15,3 0 0 16,0-3-1-16,3-2 0 0,9-1-1 16,4 1 0-1,1-1 0-15,5 3 0 0,-1-4 3 16,1-1-3-16,1-4 0 16,2-6 2-16,5-6 0 15,3-5-2-15,4-9 0 16,10-2 8-16,9 0-2 15,-1-13-3-15,3-3 1 16,-10-1 2-16,-2 1-6 16,-7-1 1-16,-9-2-1 15,-2-1 5-15,-7-3-1 16,-6-2 0-16,-6-6 4 0,-2-2-2 16,-7-4-5-1,0-5 1-15,0 1-1 0,0 0 4 16,0 3-5-16,-4 1 0 15,-5 2 0-15,-6-1 3 16,-6 2-3-16,-1 3 7 16,-11 0-6-16,0 0 1 15,-1 4-1-15,-5-1 5 16,2 4-5-16,4 5 8 16,2 6-8-16,4 2 0 15,-2 4-1-15,7 2 1 16,-5 5-3-16,-1 0 2 15,-8 5-6-15,-13 22-22 0,-17 12-32 16,-11 5-129 0,-4-1-763-16</inkml:trace>
  <inkml:trace contextRef="#ctx0" brushRef="#br0" timeOffset="56944.01">10105 7275 631 0,'0'0'47'15,"0"0"-41"-15,0 0-4 16,0 0 16-16,0 0 2 15,0 0-19-15,78-19 11 16,-54 12-9-16,1 1 3 16,-1-1-5-16,4 0-1 15,-1-3 0-15,-3 1-18 16,0 1-53-16,-5-1-185 0</inkml:trace>
  <inkml:trace contextRef="#ctx0" brushRef="#br0" timeOffset="57223.13">10210 7615 586 0,'0'0'102'0,"0"0"-97"16,0 0-5-16,0 0 25 16,0 0-15-16,0 0-10 15,195-57-73-15</inkml:trace>
  <inkml:trace contextRef="#ctx0" brushRef="#br0" timeOffset="61350.18">1496 8844 745 0,'0'0'1'0,"0"0"0"15,0 0 1-15,0 0 8 16,0 0 9-16,0 0-2 15,0-11-1-15,0 11-2 16,0 0 4-16,0 0 4 16,-2 0 4-16,2 0-2 15,0 0-15-15,0 0-1 16,0 0-8-16,0 7-7 16,0 14-7-16,0 8 14 15,5 8 5-15,5 2-5 16,-1 7 4-16,0 1-3 15,1 3 7-15,-2-2 2 16,1 6-9-16,1 1 8 16,-4 5 2-16,5-1 0 15,-2-2-4-15,4 2-3 0,4-7 7 16,-1-1-9-16,-1-4 0 16,-2 1 2-16,-1 2-3 15,-4 0 0-15,2 2 8 16,-1 2-3-16,-4-3 0 15,-4 0 7-15,-1-2-4 16,2-6-3-16,1 1-6 16,1-5 2-16,0 1 1 0,-1 3-3 15,2-4 1 1,-2 0 1-16,6 1-2 0,-2 4 3 16,2 2 0-1,-1 6-1-15,-2-2-1 0,1-1 0 16,-7-2 4-16,0 0 3 15,0-5-8-15,0 0-2 16,0-2 2-16,0-2 1 16,0 0-1-16,6-1 0 15,-3-3 3-15,-3-2-2 16,3 1 0-16,-3 0 2 16,3-1 2-16,0 0 2 15,-3-1-6-15,6 2 0 16,-2 1 4-16,-4 4-4 15,3 0-1-15,-1 1-1 0,1 0 1 16,0-6 0 0,-3 4 3-16,3-4-3 0,-3 1-1 15,0 5 1-15,3 0 1 16,-3 4-1-16,0 0 1 16,0-4 0-16,0-2-1 15,0-3 3-15,0 2-1 16,0 0-2-16,3-3 0 15,0 3 0-15,0-5 1 16,-3-2 1-16,3 7 0 16,-3-5-2-16,0 4 0 15,4-2 8-15,-4-3-5 16,3 3-1-16,-3-3 0 16,5 3-2-16,-1-4 3 0,-2 7-1 15,-1-2 2-15,2 3-3 16,-1 1 0-16,-1-1 1 15,4-1 1-15,-5-2-1 16,4-1 3-16,-1-3-3 16,0-1 3-16,0-7-3 15,0 3-2-15,0-3 0 16,3-2 3-16,-3 0-2 16,1-3-1-16,2-2 0 15,-4-1 0-15,4 3 1 16,-3-1-1-16,0-3 0 15,0 1 3-15,0-2-3 16,0-2 0-16,1-3 0 0,-4 0 0 16,3 1 0-1,-3-3 0-15,3 4 1 0,-1 2-1 16,-1 3 0-16,-1-2 0 16,2 1 2-16,-2-2-1 15,0-5 0-15,0-2 1 16,0 0-2-16,0-4 0 15,0 0 4-15,0 3-2 16,1-1-2-16,-1-1-2 16,0 5 2-16,0-1 0 15,0 0 3-15,0-1-1 16,0-1 0-16,0-3-1 0,0 0 3 16,0 0-4-16,0 0 7 15,0 0 1-15,0 0 1 16,0 0-8-16,0 0 0 15,0 0 1-15,0 0 3 16,0 0 0-16,0 0-4 16,0 0 3-16,2 0-4 15,-2 0 1-15,0 0 0 16,0 0 1-16,0 0 0 16,0 0-2-16,0 0 0 15,0 0 0-15,0 0 0 16,0 0 0-16,0 0 0 15,0 0 2-15,0 0 0 16,0 0-1-16,0 0-1 16,0 0-1-16,0 0 1 0,0 0 2 15,0 0-2-15,0 0 2 16,0 0-3-16,0 0 2 16,0 0 0-16,0 0 0 15,0 0 0-15,0 0 0 16,0 0 0-16,0 0 0 15,0 0 0-15,0 0 1 16,0 0 0-16,0 0-2 16,0 0 3-16,0-3-7 15,0 3 7-15,0 0-3 16,0 0 0-16,0 0 0 16,0 0-2-16,0 0 2 0,0 0 0 15,0 0 0-15,0 0 0 16,0 0 3-16,0 0-2 15,0 0-1-15,0 0-1 16,0 0 1-16,0 0 0 16,0 0 0-16,0 0-1 15,0 0 1-15,0 0-2 16,0 0 5-16,0 0-3 16,0 0 1-16,0 0 2 15,0 0-3-15,0 0 4 16,0 0-4-16,0 0 0 15,0 0 1-15,0 0 0 16,0 0-1-16,0 0 2 0,0 0-2 16,0 0 1-1,0 0 2-15,0 0-2 0,0 0 0 16,0 0 0-16,0 0-1 16,0 0 1-16,0 0 1 15,0 0-1-15,0 0 2 16,0 0 0-16,0 0-3 15,0 0-1-15,0 0 1 16,0 0 0-16,0 0 1 16,0 0-1-16,0 0 2 0,0 0-1 15,0 0-1 1,0 0 0-16,0 0 0 0,0 0 1 16,0 0-1-16,0 0 0 15,0 0 0-15,0 0 5 16,0 0-4-16,0 0 0 15,0 0 1-15,0 0-1 16,0 0-1-16,0 0 2 16,0 0 0-16,0 0-1 15,0 0 0-15,0 0 1 16,0 0 0-16,0 0-2 16,0 0 1-16,0 0 1 15,0 0 1-15,0 0-1 16,0 0-2-16,0 0 0 15,0 0 3-15,0 0 0 16,0 0-1-16,0 0 1 16,0 0-1-16,0 0 3 0,0 0 0 15,0 0-2-15,0 0 5 16,0-1-3-16,0-5-2 16,0 4 0-16,0-3 0 15,-3 2 1-15,0-1 1 16,-2-1-2-16,-2-3-2 15,1-1 4-15,-3-2 0 16,1-2-4-16,-2-1 11 16,1 2-1-16,0-1 6 15,-1 1 4-15,2 3 3 16,2-1-13-16,0 2-3 16,-4-3-1-16,4 2-7 0,-6-5-1 15,-3-2 1-15,-6 2 0 16,3-3 0-16,-4 2 0 15,7 4-4-15,6 2 4 16,-3 2 0-16,3 4 4 16,0 3 0-16,2 0 2 15,2 0 2-15,1 0 1 16,1 0-2-16,0 0-2 16,1 0-3-16,1 0-2 15,1 0 0-15,-2 0 0 16,2 0 1-16,0 0 0 15,0 0 0-15,0 0-1 16,0 0-2-16,0 0 0 0,0 0 1 16,0 0 0-1,0 0-6-15,0 0 0 0,0 0-3 16,0 0-17-16,0 0-34 16,0 0-51-16,5 3-84 15,-5-3-278-15</inkml:trace>
  <inkml:trace contextRef="#ctx0" brushRef="#br0" timeOffset="63565.39">1898 12808 197 0,'0'0'382'0,"0"0"-346"16,0 0-14-16,0 0 33 0,0 0-18 15,0 0-17 1,0 0 5-16,-2 0-3 0,2 0-5 16,0 0-6-16,0 0 4 15,0 3-13-15,0 4 3 16,0 3-5-16,8 6 6 16,0 4 19-16,4-1-2 15,-2 3-11-15,2 0 3 16,-1 1-3-16,2-1-2 15,-1-1-1-15,1 2 0 16,-5 2 1-16,4-1 1 16,-5 0 6-16,2-1 2 15,-1 2-7-15,-2-3-4 16,1 3 1-16,-1-1 2 0,0-2-4 16,0 2 1-1,4-1-3-15,1-3-1 0,-5 2-3 16,6 2 0-16,-2-4 5 15,2 6-4-15,-2-2 1 16,-2 1 1-16,1-1-1 16,-3-2 0-16,1 2-1 15,-2-1 1-15,-1 0-3 16,1 3 5-16,-2-2 0 16,3-2-1-16,0-2-3 15,-2 1-1-15,2 1 1 16,2-2 1-16,-4 1-1 15,2 1 3-15,0 2-1 16,-3-1 0-16,0-3-2 0,0 2-1 16,-3 5 0-16,0-1 0 15,0 1 1-15,0 2 2 16,0-2-2-16,0 0 3 16,0-1 4-16,0-6-4 15,0 3 0-15,0-3-1 16,0-1-3-16,0-5 1 15,0 5 0-15,0-2-1 16,0 0 0-16,3 5 1 16,-3 2-1-16,3 2 0 15,0 0 3-15,0 4-3 16,0-7 2-16,-3 1 0 16,6-7-1-16,-5-5-1 0,1 1 0 15,1-4 0-15,-3 3 0 16,3 1 0-16,-2 3 0 15,1-3 1-15,1 3 1 16,-3-5-2-16,3-2-1 16,-3 1 1-16,3-6 3 15,-3-1-2-15,0-3-1 16,0 0 1-16,0 0-1 16,0 0 2-16,0 0-1 15,0 0-1-15,0 0 3 16,0 0-3-16,0 2 0 15,0-2 0-15,0 0 0 0,0 0 1 16,0 0 1-16,0 0 1 16,0 0-1-1,3 0 1-15,-3 0 1 0,0 0-1 16,0 0 5-16,0 0-3 16,0 0 0-16,0 0-3 15,0 0-1-15,0 0-1 16,0 0 0-16,0 0 1 15,0 0-2-15,0 0 2 16,0 0 2-16,0 0-3 16,0 0 0-16,0 0 0 15,0 2 0-15,0-2 2 16,0 0-2-16,0 0 3 0,0 0-3 16,0 0 1-16,0 0-1 15,0 0 0-15,0 0 2 16,0 0-1-16,0 0 2 15,0 0 0-15,0 0 0 16,0 0 1-16,0 0-1 16,0 0 9-16,0 3 0 15,0-3-2-15,0 0 1 16,0 0-4-16,0 0-4 16,0 0-1-16,0 0 0 15,0 0-1-15,0 0 6 16,0 0-6-16,0 0 6 15,0 0 5-15,0 0-1 16,0 0 6-16,0 0 2 0,0 0 3 16,0 0-4-16,0-10-1 15,0-4-15-15,0-6 8 16,-3-3-10-16,3-4 0 16,0-2-2-16,0 2 2 15,0 5 3-15,0 5-1 16,0 7 4-16,-3 4 10 15,0 3 5-15,1 3 4 16,1 0-10-16,1 0-8 16,-2 0 3-16,2 0-6 15,0 0-4-15,0 0 0 16,0 0-1-16,0 0 0 0,0 0 0 16,0 0-2-1,0 0 3-15,0 0-2 0,0 0 2 16,0 0 0-16,0 0 1 15,0 0 1-15,0 0-1 16,0 0 2-16,0 0-1 16,0 0-1-16,0 0-1 15,0 0 0-15,0 0 0 16,0 0 0-16,0 0-1 16,0 0 1-16,0 0 0 15,0 0 0-15,0 0 0 16,0 0-1-16,0 0 1 15,0 0-1-15,0 0 0 16,0 0-2-16,0 3 2 0,0-3 0 16,0 6-4-1,-1 1-19-15,-7 3-80 16,-2 0-74-16,-2-10-233 0</inkml:trace>
  <inkml:trace contextRef="#ctx0" brushRef="#br0" timeOffset="65016.91">2264 14532 307 0,'0'0'32'16,"3"-3"-20"-16,0-4 15 16,-2 1-5-16,-1 4 1 0,0 2 30 15,0 0-16-15,0 0-6 16,0 0-4-16,0 0 25 15,0 0-37-15,0 0-11 16,0 0-3-16,0 0 0 16,0 0 0-16,0 0-1 15,0 0 3-15,0 0-2 16,0 0 7-16,0 0 6 16,0 0 6-16,0 0 0 15,0 0-7-15,0 0-3 16,0 0-4-16,0 0-5 15,0 0 3-15,0 0-3 16,0 0-1-16,0 0 3 0,0 0-1 16,0 0-1-16,0 0 3 15,0 0-1-15,0 0-1 16,0 0 7-16,0 0 1 16,0 0-3-16,0 0-6 15,0 0-1-15,0 0 0 16,0 0 0-16,0 0-5 15,0 0-17-15,0 0-43 16,-4 0-201-16</inkml:trace>
  <inkml:trace contextRef="#ctx0" brushRef="#br0" timeOffset="65967.93">2315 14076 219 0,'0'0'6'16,"0"0"-6"-16,0 0-46 15,0 0-133-15</inkml:trace>
  <inkml:trace contextRef="#ctx0" brushRef="#br0" timeOffset="67040.09">2343 14532 32 0,'0'0'61'0,"0"0"44"16,0 0-20-16,0 0 1 15,0 0 0-15,0 0 6 16,6 0-37-16,-6 0-1 15,0 0-4-15,0 0-17 16,0 0-4-16,0 0-5 16,0 0-9-16,0 0-3 15,0 0-3-15,3 0 2 16,-3 0-2-16,3 0 7 16,-2 0 2-16,7 0 3 15,4 0 2-15,13-3 18 16,8-10-26-16,6-1 0 15,16-5-6-15,9-1-6 16,9-7 5-16,8 1-7 0,7-1 7 16,1 1-5-16,1-4-2 15,-2 3-1-15,-5 2 2 16,-5-2-4-16,1 3 2 16,0 1-3-16,-6 6 3 15,6 4 1-15,3 1 0 16,5-2-2-16,7 1 2 15,0 1 0-15,4-3 0 16,-4 3 0-16,6-5-1 16,-3-3-2-16,0 0 2 0,1 0-1 15,-10-2 0-15,-1-5 0 16,-2 3 0-16,-2-5 1 16,-1 0 0-16,-4 2 1 15,-2 1-1-15,-3-1-2 16,-4 1 0-16,-4 6 0 15,-1-4 1-15,-4 5 1 16,1-1 0-16,8 0 0 16,1-2 0-16,3 1-3 15,0-5 2-15,-4 2 1 16,4-1-2-16,-6 1 1 16,0 1-1-16,-7 3 2 15,1 1 0-15,0-1-4 16,5 3 4-16,2-2 4 0,4-1-4 15,-2-1 0-15,-4-1 4 16,-1 1-1-16,-2-2-3 16,-2 4 1-16,3 0 3 15,2 2-4-15,1 3 0 16,-3 0 2-16,-4 1-2 16,-2-2 0-16,0-2 0 15,-1 0 4-15,1 0-4 16,-3-1-1-16,-4 1-1 15,1 3-4-15,-6 0 6 16,-7 2 5-16,-3 5-4 16,-3 0 0-16,-2 0 0 15,-1-1 0-15,0 1-2 0,-2 0 3 16,5 0-1 0,-3-1 0-16,1 3-2 0,-4 2-2 15,-5 0 3-15,-8 3-10 16,-5 0 9-16,-5 0-11 15,-1 0 7-15,0 0 0 16,-3 0 5-16,3 0-11 16,0 0-112-16,-3-10-226 15</inkml:trace>
  <inkml:trace contextRef="#ctx0" brushRef="#br0" timeOffset="69725.12">2586 10135 558 0,'0'0'56'16,"0"0"-35"-16,0 0 23 15,0 0-13-15,0 0-25 16,0 0-4-16,-1-10-2 15,1 10-12-15,7 10 12 16,11 14 15-16,-3 2 5 16,6 11-4-16,-5 9 1 15,4 7-7-15,-1 3 2 16,5 3-3-16,1 3-1 16,5-2-4-16,1-1-1 15,2 1-3-15,0 0 4 16,1 2 0-16,-4-3 1 0,0-3-5 15,-2-2 0 1,-4-1 5-16,0-1 1 0,-3 1 3 16,1 0-3-16,-2-3-5 15,5 0-1-15,-1-2 4 16,3-4 0-16,-2-2-3 16,-1 5 0-16,-3-1-1 15,1 3-2-15,-4-3 2 16,0 1 0-16,-2 1 0 15,-5-4 1-15,5 6-1 16,-1 0 5-16,3-1-5 16,6 4 2-16,0-4-7 15,4-5 7-15,-4-1-4 0,0-4 2 16,-6-2-3-16,1-4 3 16,-1 1 0-16,-6-5 0 15,0-3 0-15,-3 3 0 16,-2-2 0-16,1-1 3 15,5 1-3-15,-4 2 0 16,5 1-2-16,-4-4 2 16,2-2 0-16,-3-2 2 15,6-1-2-15,-6-1-1 16,4-1 1-16,-4 1-1 16,3 1 2-16,0-1-4 15,0 2 6-15,-3 1-3 0,6-3 0 16,-3 7 0-1,7-4 0-15,3 7-1 0,1-1-6 16,7 1 6-16,3-4-1 16,-2 0-9-16,-1 1 11 15,0-5 0-15,-5 2 2 16,-3-4-1-16,-8-3-1 16,-1 3 0-16,-1 0 0 15,3-1 0-15,-3 3 11 16,4-2-11-16,1 4 0 15,2-4 1-15,3 3-1 16,1-3-4-16,-1-3 4 16,-1-4 1-16,-3 0-1 15,0-3 2-15,-3 3-2 0,4-2 0 16,-4-2 0-16,0 1 0 16,1-3 0-16,-2 1 0 15,2 2-1-15,4 2 0 16,-1 0 0-16,5 1 1 15,-9 0-3-15,1-3 0 16,1 4 0-16,-1-4 3 16,-1 2 0-16,-2-4 0 15,-2 1 0-15,-2-1-2 16,4 1 2-16,4 4 0 16,-1-4 2-16,2 2-2 15,3-2 1-15,1 1-2 16,-5-3-1-16,2 0 2 0,-3-1 0 15,-2-3-7-15,2-2 5 16,-1 3 1-16,3-1 0 16,-6 0 0-1,4 0 1-15,-4 0 1 0,2-3 0 16,-1 3-1-16,8 4 0 16,-3-3 0-16,0 2 0 15,-3 1 0-15,-2-3-2 16,-4 2-2-16,0-2-1 15,0 1 5-15,0-2 0 16,0 1 0-16,0-1 0 16,4 2 0-16,-2 0-1 0,5-1 1 15,-4-1-1 1,6 2 1-16,-3-3 0 0,-2 1 0 16,1 0 0-16,-1-3-4 15,-1 3 0-15,-1-2 4 16,-1-1-1-16,-1 2-3 15,-3 1 4-15,3-3-2 16,1 0 2-16,-1 0-2 16,-1 4-2-16,5-3-4 15,-1 2 3-15,3 0 3 16,0 0 1-16,1-3 1 16,-1 0-1-16,-3 3 1 15,0-3-1-15,2 0 0 16,-1 4 1-16,2-4 0 15,1 0 1-15,-2 0-2 0,2 0 3 16,-4 0-5-16,3 0 4 16,-3 0-4-16,1 0 5 15,-1 0-4-15,-1 0 0 16,2-7 0-16,-1 4 2 16,0-3 0-16,-3-2 0 15,-3 6-2-15,0-2-2 16,0-2 3-16,1 1 1 15,-1 0 0-15,0-2 0 16,2 0 0-16,5-3-1 0,-1-2 1 16,3-2 0-1,-3 1-1-15,4-3 1 16,-7-1 0-16,5 0 2 16,-1-2 1-16,-4-6-2 0,0 0 7 15,1 2 3-15,-2-4-11 16,4-2 0-16,1 2 0 15,1 1 0-15,-1-4 0 16,-1 4 0-16,-3-4 2 16,3-3-2-16,-6 0 1 15,0-6 2-15,-6-5-1 16,3-5 7-16,-3-7 1 16,0-6-10-16,3-2 2 0,4-2-4 15,-1 4 2 1,6 5 0-16,0 5 5 15,-3 8 4-15,3 2 0 16,-6-1 8-16,4-4 4 16,-7-9-7-16,-1-3 2 0,1-10-3 15,0-4-4-15,-3-6-3 16,3 0-6-16,0 5 0 16,0 12 1-16,4 6-1 15,-1 6 4-15,0 4-3 16,-3 3 9-16,0-7 0 15,2-5-6-15,-1-8 7 16,-1-4-11-16,0-8 0 16,0-1 1-16,3-3 0 0,-3-4-1 15,3 6-2 1,-3 9 1-16,1 7-1 0,-4 10 4 16,3-4-6-16,-3 6 6 15,0-6-2-15,0-6 6 16,0-1-1-16,0-11-2 15,0 0-2-15,0 1 4 16,-7 9-5-16,1 10 0 16,0 14 0-16,0 10 2 15,3 5-1-15,3 7 2 16,0 8-3-16,0 1-4 16,0 8-23-16,0 0-84 15,3 0-67-15,6 17-333 16</inkml:trace>
  <inkml:trace contextRef="#ctx0" brushRef="#br0" timeOffset="71547.98">5529 13662 337 0,'0'0'47'0,"0"0"-9"0,0 0 39 16,0 0-27-16,0 0 8 16,0 0-3-16,-94 34-13 15,85-26-9-15,-1 1 4 16,4 4-7-16,3 1-16 16,1 5-8-16,2 1 4 15,0 0 9-15,0 6-11 16,2-2 1-16,7-5-5 15,1 1 11-15,-1-3-2 16,7-5-5-16,1-2-6 16,5-7 2-16,2-3 6 15,4 0 4-15,2-9-12 0,-4-8-2 16,2-9-7 0,-7-3 1-16,-2-1 6 0,-10-4 1 15,-4 1 3-15,-5-1-2 16,0 5 3-16,-8-1 12 15,-11 4-17-15,-5 0 5 16,3 3 2-16,-3 7-4 16,-1 2 2-16,4 4-4 15,0 3-1-15,0 4 2 16,-1 3-2-16,4 0 4 16,0 0-1-16,3 0-5 15,0 17 6-15,3 5-8 16,2 5 4-16,4 2 0 15,3 5 2-15,3 7-1 16,0 1 1-16,0-3 8 0,3 1-8 16,7-4 3-16,4-9-2 15,2-7-1-15,2-11-1 16,9-5 0-16,7-4 8 16,2-7-4-16,10-16-5 15,-7-10-12-15,-3-3-3 16,-9-4 6-16,-11 1 9 15,-7 0 3-15,-9-2-1 16,0 2-2-16,-6 2-7 16,-10 4-1-16,-4 7 8 0,-2 6 0 15,-2 3 5-15,-1 5-4 16,2 8-1-16,1 1-1 16,1 3 1-16,-1 0 0 15,-1 3 4-15,1 13-2 16,1 10-1-16,6 5 0 15,2 8 0-15,8 3 3 16,2 2-1-16,3 4 4 16,0-1-7-16,11-3 4 15,8-10-2-15,8-9 5 16,7-11-4-16,8-11-2 16,7-3-1-16,5-17-3 15,-2-15-8-15,-7-8-24 16,-12 0 25-16,-11-1 10 15,-10-1 0-15,-9-1 15 0,-3-3 2 16,-3 10-17-16,-12 3-3 16,-9 12 3-16,-1 12 17 15,-5 5-15-15,-1 4 0 16,-5 0-4-16,0 10 2 16,3 10-3-16,5 3 2 15,7 8 1-15,6 1-2 16,8 5 2-16,7-4 1 15,0 1 5-15,3-8-3 16,13-4 3-16,5-2-4 16,0-13-2-16,6-7-1 15,1 0-4-15,2-17-10 0,-5-10 0 16,-4-4 11 0,-9-6 4-16,-12-4 6 0,0-2 10 15,-3 1-4-15,-18 6-12 16,-4 10-3-16,4 11 3 15,-6 13 17-15,2 2-16 16,-5 0-1-16,3 17 0 16,2 2-11-16,-2 5-60 15,0-1-160-15</inkml:trace>
  <inkml:trace contextRef="#ctx0" brushRef="#br0" timeOffset="82291.23">5626 13554 277 0,'0'0'17'0,"-3"0"-5"16,3 0 38-16,0 0-6 16,0 0-25-16,0 0 15 15,0 0 18-15,0 0-9 0,0 0-15 16,0 0-6-16,0 0-11 16,0 0-6-1,0 0-4-15,0 0 0 0,0 0 4 16,0 0-4-16,-3 0 8 15,-3 0 10-15,3 0-11 16,-3 0-7-16,-4 0 0 16,2 17-1-16,-4 5 2 15,-1 9 1-15,1-1-1 16,4 6 0-16,1 3-1 16,1 1-1-16,3-1 1 15,3-3-1-15,0-9 1 0,0-7 4 16,12-11-2-1,9-1 6-15,7-8 2 0,2 0 7 16,6-11 0-16,0-8-11 16,-5-10-6-16,-1-1 0 15,-6-7 3-15,-8 3 2 16,-10-1-1-16,-3 1-2 16,-3 8-3-16,-9 2-3 15,-12 7 0-15,-7 5 3 16,4 7-1-16,0 5 0 15,0 0 1-15,8 0-3 16,1 0 0-16,3 5 1 16,6 4-1-16,0 2 0 15,6 3-4-15,0 2 7 0,0 1 3 16,9-5 0-16,6-2-3 16,-3 0-1-16,-3-8 0 15,1 1-1-15,-7-3 0 16,-3 0 2-16,0-3 22 15,0-11 43-15,-9-6-48 16,-10-4-8-16,-5 7-9 16,-10 11-22-16,-17 6-144 15</inkml:trace>
  <inkml:trace contextRef="#ctx0" brushRef="#br0" timeOffset="89114.34">8642 8422 385 0,'0'0'70'0,"0"0"-23"16,0 0 15-16,0 0-14 0,0 0 0 15,0 0-15 1,0 0-18-16,-24-32-2 0,24 32-6 16,0 0-6-16,0 0-1 15,0 0-3-15,0 0 2 16,0 0 1-16,0 0 1 15,-3 0 11-15,3 0 5 16,0 0 7-16,0 0 9 16,0 0-1-16,0 0 0 15,0 0-9-15,0 0-7 16,0 0-7-16,0 0-5 16,0 0-2-16,0 0 5 15,0 0 1-15,0 0-1 0,0 0 11 16,0 0-6-1,0 0-4-15,0 0 2 0,0 0-5 16,0 0-2-16,0 0-3 16,0 12 0-16,0 13 0 15,0 6 8-15,3 1 0 16,3 6-5-16,0-5-1 16,-1-1 1-16,2-2 5 15,-1-1-5-15,0 1-1 16,0 0 1-16,0 2 0 15,4 1-1-15,-2 1 0 16,-2-1 6-16,-3 0-6 16,4 0 8-16,-7-3-5 15,3 2 0-15,-3-4-3 0,0 0 0 16,0 0-2-16,0-5 3 16,0 5-3-16,3-1 1 15,0 4-1-15,-3-2 0 16,6 9-1-16,-6-4 2 15,3 0 0-15,-3-1 0 16,0-3-1-16,0-4 0 16,0 3 0-16,0-3 0 15,0-1 1-15,0 1-1 16,0-1 1-16,0 2-1 16,0 4 0-16,0-2 0 15,-3 0 0-15,3-2 2 16,-3 0-2-16,0-5 0 0,0-2-2 15,3-3 2 1,-3-3 0-16,3-1 2 0,-3-3-2 16,3 0 0-16,-4 0 0 15,4-1 0-15,-3 4 0 16,3-6 0-16,-3 2 0 16,3-6 0-16,0 2 0 15,0-3 0-15,0-2 1 16,0 0-1-16,0 0 1 15,0 0 1-15,0 0-1 16,0 0-1-16,0 0 1 16,0 0-1-16,0 1 1 0,0-1-1 15,0 0 2 1,0 0-2-16,0 0 0 0,0 0 0 16,0 0 2-16,0 0-1 15,0 0-1-15,-3 0 2 16,3 0-2-16,0 0 0 15,0 0 0-15,0 0 0 16,0 0 0-16,0 0 0 16,0 0 0-16,0 0 1 15,0 0-1-15,0 0 1 16,0 0 1-16,0 0 1 16,0 0-2-16,0 0 2 15,0 0-2-15,0 0 0 0,0 0 2 16,0 0-1-16,0 0 0 15,0 0 5-15,-3 0 6 16,3 0 2-16,0 0-3 16,0 0-7-16,0 0 1 15,0 0-1-15,0 0 3 16,0 0 2-16,0 0 0 16,0 0 3-16,0 0 0 15,0 0-2-15,0 0 2 16,0 0 3-16,0 0-3 15,0 0 1-15,0 0-5 16,0 0-3-16,0 0-4 16,0 0-2-16,0 0 0 15,0 0 2-15,0 0-2 0,0 0 0 16,0 0 1-16,0 0 0 16,0 0-1-16,0 0 2 15,0 0-3-15,0 0 2 16,0 0-2-16,0 0-1 15,0 0 2-15,0 0 0 16,0 0-1-16,0 0 1 16,0 0 0-16,0 0-1 15,0 0 1-15,0 0 0 16,0 0-1-16,0 0 1 16,0 0 0-16,0 0 0 15,0 0 0-15,0 0 0 16,0 0 1-16,0 0 0 0,0 0-1 15,0 0-1 1,0 0 1-16,0 0 0 0,0 0 1 16,0 0-1-1,0 0-1-15,0 0 1 0,0 0 0 16,0 0 0-16,0 0 0 16,0 0 0-16,0 0 0 15,0 0 1-15,0 0-1 16,0 0 0-16,0 0 0 15,0 0 0-15,0 0 1 16,0 0 0-16,0 0-1 16,0 0 1-16,0 0-1 0,0 0 0 15,0 0 1-15,0 0-1 16,0 0 1-16,0 0-1 16,0 0 1-16,0 0-1 15,0 0 0-15,0 0 0 16,0 0-1-16,0 0 1 15,0 0 0-15,0 0-1 16,0 0 1-16,0 0 0 16,0 0 0-16,0 0 0 15,0 0 0-15,0 0 0 16,0 0-1-16,0 0-1 16,0 0-1-16,0 0-1 15,0 0 0-15,0 0-1 16,0 0 3-16,0 0-4 15,0 0 5-15,0 0-3 0,0 0 1 16,0 0 1-16,-3 3 1 16,3 3 0-16,0 2 0 15,-4 1 1-15,3 2 0 16,-2-1-3-16,3-1 1 16,-3 2 1-16,3-2-3 15,-4 1 4-15,4-1-1 16,-3-1-2-16,0-2 3 15,0 0-2-15,3 4 2 16,-3-3 0-16,0 3 0 0,0-1-1 16,3 2 1-1,-3-2 0-15,3 2-2 0,-3-1 2 16,3 0-1-16,-3 2 1 16,3 1 0-16,-4 0-1 15,4 1 1-15,-3-1 1 16,1 0-1-16,-1-2 0 15,3 2 0-15,-3-1-1 16,3-1 1-16,-3 0 0 16,0-2-1-16,3-1 1 15,-3 1 1-15,3-4-1 16,0 6 0-16,-3-5 0 16,3 2 0-16,0-3 0 15,0-1 0-15,0-1-1 16,0 4 1-16,0-5-2 0,0 2 2 15,-3 0 1-15,3 3-1 16,0-2 0-16,0 2 0 16,-4 0 0-1,4 0 0-15,0-2 0 0,0 0 0 16,0 2 0-16,-3-5 0 16,3 4 0-16,0-2 0 15,0 3 0-15,-3-1-1 16,3 4 1-16,0-4 0 15,0 2 1-15,0-1-2 16,-3-2 1-16,3 3 0 16,0 0 0-16,-3 0 0 15,3-2 0-15,0 5 0 16,0-2 0-16,-3 1-2 0,3-3 4 16,0 1-4-16,-3-6 4 15,3 4-2-15,0-5 0 16,0 2 0-16,0-1-2 15,0 3 2-15,0-2 0 16,0 0 0-16,0 1 0 16,0 1-1-16,0-1 1 15,0-1 0-15,0 0 1 16,0 4-1-16,-2 0 0 16,-1-1 2-16,3 1-2 15,-3 3 0-15,-1-4-2 16,4 5 1-16,-3-1 1 15,3-2 3-15,-6 1-3 0,3 1 0 16,0 0 1-16,0 2-2 16,-3 4 1-16,-1 1 0 15,2 3 0-15,-1-1 0 16,0-2 0-16,3 3 0 16,-3-3 1-16,2-2-1 15,-2-1 0-15,0 3-1 16,0 0 1-16,-2-5 0 15,1 8 0-15,-2-2 0 16,3 2 0-16,-3 2 1 16,-3 1-1-16,3 0 0 15,0 4 0-15,-1-5 0 16,1 2 0-16,3 2 0 16,-6-6-1-16,6 6 1 0,0-2 0 15,0-2 0-15,0 1 0 16,-1 0 0-16,4 1 0 15,-2-1-2-15,-1 5 2 16,3-3 0-16,0 1 2 16,-4 4-2-16,4 0-4 15,0-1 4-15,-3 4 5 16,-3 1-5-16,4 2-1 16,-2 0 1-16,-2-3-2 15,3 1 2-15,0-1 2 16,-1-1-2-16,4 2 0 0,-2-2-3 15,-1 4 6-15,3 1-3 16,-3-1 0-16,3 1-2 16,-4-1 1-16,4 1 1 15,0-4 0-15,3-4 1 16,0 1 1-16,0-3-2 16,0-1 0-16,0-1 0 15,0 0-3-15,0 3 2 16,0-1 1-16,0 4 1 15,3-2-1-15,-3 4 0 16,3-3 3-16,-3-1-3 16,0 1 2-16,0-1-2 15,0-2-1-15,0 4 1 16,3-5 0-16,-3 3 0 0,0-2 0 16,0 6 0-16,0-1 0 15,0 5 2-15,0 0-1 16,0-2-1-16,0-1 0 15,-6-2 0-15,3-1 0 16,0 2 0-16,0-3 1 16,-3-1-1-16,1 1 0 15,-2 3-2-15,-2 0 4 16,3 2-2-16,-3-4 1 16,2 2-1-16,1-3 0 15,1-4 0-15,-1 4 0 16,0-4 0-16,2 4 0 15,-2 0-1-15,-3-1-1 0,3 4 2 16,-2-2 0-16,1 2 0 16,1-1-2-16,0 4 3 15,0-3-2-15,-1-2 2 16,-2 2-1-16,4-2 0 16,-1 3 0-16,0-4 1 15,-1 6-1-15,1 1 0 16,3 5 0-16,-3 2 0 15,3-2 0-15,-5 1 1 16,4-5-1-16,1-4 0 16,3 3 0-16,-6-4 0 15,3 1 3-15,0-2-3 16,-3 2 0-16,3-1-1 16,-1-4 0-16,-2 5 2 0,1-2-3 15,-1 1 3-15,0 1-1 16,0-2 0-16,2-1 0 15,1 2 0-15,0 0 1 16,-3-4-1-16,3 2 1 16,0 1-1-16,0 1 0 15,1-1 0-15,-1 2 3 16,-4 3-3-16,4 2-1 16,-3-3 1-16,3 3 3 15,0 2-3-15,-3 4 0 16,2 5 1-16,-2 0 0 0,0 0 2 15,1-2-3 1,-4 0 0-16,2-4 0 0,1 3 6 16,0 3-4-16,0-4-2 15,-2 4 4-15,-2-3-3 16,1 2-1-16,3 0 3 16,-4 2-1-16,1 1-2 15,-2-3 1-15,1 1-1 16,-2-1 0-16,3 1 0 15,-3-4 1-15,3 1 0 16,0-2-1-16,-4 3 2 16,5 4 2-16,-4-2-3 15,2 1 2-15,1-4-3 0,0 0 2 16,2-5-2-16,-1 1 0 16,-1 1 1-16,3-3-1 15,-4 3 1-15,4-1-1 16,0-4 1-16,-2-2-1 15,-2 0 0-15,4-4-2 16,0 0 4-16,0 1-2 16,0 2 0-16,2 0 0 15,-1 3 0-15,-1 1 0 16,0-4 1-16,3 1 0 16,-3-2 0-16,-1-8-1 15,4 0 0-15,-3-2 0 16,1-3 1-16,-1-2-1 15,3 2 3-15,0-2-5 0,-1-1 5 16,-2 5-4-16,3 6 3 16,0-2-2-16,0 2 2 15,0-7-2-15,0-2 0 16,0-8 1-16,-1-3-1 16,4-4 0-16,0-1 0 15,0-5 2-15,0 5 0 16,0 0 0-16,0 5-2 15,-3 2 0-15,1 4 1 16,-1-4-1-16,0 3-1 16,0-6 1-16,3-1 6 15,-3-5-6-15,3-3 1 16,0 0 1-16,0 0 5 16,0 0-6-16,0 0 6 0,0 0-5 15,0 0 0-15,0 0-2 16,0 0 0-16,0 0 1 15,0 0 2-15,0 0-1 16,0 0-1-16,0 0 0 16,0 0 5-16,0 0-2 15,0 0-4-15,0 0-3 16,0 0 3-16,0 1 2 16,0-1 2-16,0 0-3 15,0 0 0-15,0 0 0 16,0 0-1-16,0 0 0 0,0 0 2 15,0 0 0-15,0 0-2 16,0 0 2-16,0 0 0 16,0 0-1-16,0 0-1 15,0 0 0-15,0 0 0 16,0 0-1-16,0 0 0 16,0 0 1-16,0 0 1 15,0 0 0-15,0 0-1 16,0 0 2-16,0 0-1 15,0 0 0-15,0 0-1 16,0 0 0-16,0 0 0 16,0 0-2-16,0 0 1 0,0 0 1 15,0 0-3-15,0 0 3 16,0 0 0-16,0 0-1 16,0 0 1-16,0 5-1 15,0-2 1-15,0 5 0 16,0-2 0-16,0 0 0 15,0 5 0-15,0-1 0 16,-3 2 0-16,3 1 0 16,-3-1 0-16,0 0 0 15,0-2 0-15,-1-1 0 16,4 0 0-16,-3-1-1 16,3 3 2-16,-3-3-1 15,3 2 0-15,-3 2 0 16,3-2 0-16,-3 5 0 15,3-1 1-15,-3 1-1 0,1 1 1 16,-1-2-1-16,0-3 1 16,3-2-1-16,-3 1-1 15,3-3 1-15,-4 3 0 16,4-3 0-16,0 1 0 16,-3 1-1-16,3 3 1 15,0 0 1-15,-3 2-1 16,3-4 0-16,-3-3 1 15,3-1-1-15,0-2 0 16,0-1 0-16,0-1 0 16,0-2 0-16,0 4 0 15,0-1-1-15,0-2 2 0,0 3-1 16,0-1 0 0,0-3 1-16,0 0-2 0,-3 0 2 15,3 0-1-15,0 0 2 16,0 0 0-16,0 0-2 15,0 0 0-15,0 0-2 16,0 0-1-16,0 1 0 16,0 0 2-16,0 0 1 15,0 1-1-15,0-1 0 16,0 2-3-16,0-3-7 16,0 1-7-16,-3 3-13 15,-6-1-8-15,-9-1-44 0,-13-2-79 16,-11 0-376-16</inkml:trace>
  <inkml:trace contextRef="#ctx0" brushRef="#br0" timeOffset="95313.09">10605 7011 342 0,'0'0'75'16,"0"0"-73"-16,0 0 58 15,0 0 29-15,0 0-9 16,0 0-14-16,0 0-12 16,0 0-11-16,0 0 2 15,0 0-2-15,0 0-8 16,0 0-17-16,0 0-4 16,0 0-7-16,0 0-1 15,0 0-6-15,0 0-3 16,10 0 3-16,7 2 0 0,5-1 2 15,5 3 2-15,-2-2-2 16,2 1-2-16,-1-2 1 16,5-1-1-16,-1 0 3 15,4 0-1-15,0-7 3 16,8-6-3-16,7 3 2 16,3 0 1-16,7-2-2 15,-1 4-3-15,-3 1 6 16,-6 0-6-16,-4 5-1 15,-6-2 1-15,-2 1-2 16,-1 0 6-16,-4 1-4 16,3 0 3-16,-2 1-2 15,0-1 0-15,2-1-1 16,1 3 2-16,0 0-2 16,-3 0-3-16,-2 0 3 0,-1 0 0 15,0 0 0-15,1 0 0 16,-1 0 0-16,6 0 0 15,1 0 1-15,3 0 1 16,-1 0-4-16,-3-1-1 16,-3-2 3-16,-2 0 1 15,-1 1 0-15,-7 0-1 16,3-1 0-16,-2 0 0 16,-3-1 0-16,6-1 0 15,-2-2 0-15,8 1 0 16,-4-1 0-16,6 0-2 15,-2 4 7-15,0-1-5 0,-4 1 0 16,0 1 0 0,-9 2 0-16,3-2 2 0,-5 2-2 15,3-2 2-15,-2-2 1 16,4-2 4-16,2-1-4 16,5 0 3-16,-1 0-6 15,6 0 0-15,-5 4 1 16,-2 0 0-16,-1 3-1 15,-7 0-2-15,-1 0 2 16,-6 0 0-16,-3 0 2 16,0 0-2-16,0 0 0 15,-4 0 0-15,0 0 0 16,0-2 0-16,-3 2 3 0,1 0-3 16,-1 0 3-16,2-1-3 15,-2-1 3-15,3 2-6 16,0-2 6-16,-3 1-3 15,4 1 0-15,-4 0 0 16,-3 0 1-16,3 0-1 16,-3 0 0-16,0-2 0 15,0 2 0-15,0-2 0 16,0 2 1-16,1 0-1 16,-1 0 0-16,3 0 1 15,-1 0 0-15,-1 0 1 16,1 0-2-16,-1 0 0 0,6 0 2 15,0-1 3-15,5-2 4 16,0 0-5-16,3 0 1 16,0 0-4-16,-5-1-1 15,-3 1 1-15,-1 3 1 16,1-1-2-16,0-1 1 16,-4 2-1-16,0 0 0 15,-3 0 0-15,3 0 1 16,-3 0 4-16,3 0-1 15,0 0-2-15,3-1 1 16,-2-1 0-16,2 2 0 16,-3 0 0-16,-3 0 0 15,0 0 7-15,0 0-5 16,0 0 8-16,0 0-4 16,0 0 2-16,0 0 0 0,0 0-3 15,0 0-7-15,0 0 7 16,0 0 1-16,0 0-2 15,0 0-1-15,0 0 0 16,0 0-3-16,0 0 3 16,0 0-6-16,0 0 2 15,0 0-1-15,0 0 2 16,0 0 2-16,0 0 1 16,0 0-4-16,0 0-2 15,0 0 1-15,0 0-1 16,0 0 0-16,0 0 0 15,0 0-2-15,0 0 2 0,0 0 0 16,0 0 0-16,0 0 0 16,0 0 0-16,0 0 2 15,0 0-1-15,0 0-1 16,0 0 2-16,0 0 1 16,0 0 1-16,0 0-1 15,0 0 0-15,0 0 0 16,0 0-3-16,0 0 0 15,0 0 0-15,0 0 0 16,0 0 0-16,0 0 2 16,0 0 1-16,0 0 4 15,0 0-6-15,0 0 0 16,0 0-1-16,0 0 1 0,0 0 0 16,0 0-1-1,0-3 0-15,1 3 0 0,6 0 0 16,2 0 1-16,7-3 0 15,5 1 4-15,-3 0-5 16,-5 2 2-16,1-1-3 16,-5 1 1-16,-2-3 0 15,-4 3 0-15,0 0-2 16,-3 0 4-16,0 0 1 16,0 0-2-16,0 0-1 15,0 0 2-15,0 0-2 16,0 0 0-16,0 0 1 0,0 0-1 15,0 0-1 1,0 0 1-16,0 0 0 0,0 0 0 16,0 0 0-16,0 0-1 15,0 0 1-15,0 0 0 16,0 0 0-16,0 0 2 16,0 0-2-16,0 0 1 15,0 0 0-15,0 0 0 16,0 0-1-16,0 0 2 15,0 0-6-15,0 0 4 16,0 0 0-16,0 0-2 16,0 0 0-16,0 0-31 15,0 0-70-15,0 0-187 16,-22 0-561-16</inkml:trace>
  <inkml:trace contextRef="#ctx0" brushRef="#br0" timeOffset="96983.15">10648 6713 612 0,'0'0'39'15,"0"0"-25"-15,0 0 70 0,0 0 8 16,0 0-3 0,0 0-26-16,0 0-26 15,-3 0-17-15,3 0-6 0,0 0-7 16,0 0-7-16,9 16 0 16,9 12 12-16,0 12 14 15,-1 8-15-15,5 4 1 16,-3 8 5-16,5-3-8 15,-6 0 0-15,6-8-2 16,1-9-4-16,-1-5 11 16,1-6-11-16,-5-8-3 15,-1-8 5-15,-5-3-1 16,-7-6-1-16,-1-4 0 0,-6 0 2 16,0 0 18-1,0-7 20-15,-6-22-21 0,-12-14-22 16,-4-10-5-16,-1-8-10 15,-5 0-1-15,4 7 9 16,8 9 7-16,4 9 0 16,4 11 1-16,6 6-1 15,2 5-1-15,0 4 1 16,0 0-2-16,3 2 2 16,13-3-6-16,3 2 5 15,-2 3-2-15,5 6-1 16,2 0 1-16,4 6-3 0,2 13 6 15,-1 7 6-15,0 5-5 16,-5 8 1-16,-3 3 5 16,-5 2-2-16,1 2 0 15,-1-6-4-15,-4-4 3 16,3-7-3-16,-6-5 2 16,0-11-2-16,-2-4-1 15,-4-6 2-15,-3-3 5 16,0 0 1-16,0-3 9 15,0-19 10-15,0-11-21 16,-7-15-6-16,-5-4-1 16,-3-3-4-16,3 2-5 15,3 10 4-15,3 12 4 16,6 6-1-16,0 11-1 16,0 1 0-16,3 7-2 0,6 3 1 15,0 0 1-15,3 0 2 16,0 3 0-16,7 0-1 15,-2 12-4-15,8 15 6 16,2 5 1-16,-4 9 2 16,3 4 0-16,-5 5 1 15,3-4 2-15,-5 1-2 16,5-8-3-16,-6-3 4 16,6-5-4-16,1-6-7 15,5-3-48-15,3-10-57 16,-2-10-214-16</inkml:trace>
  <inkml:trace contextRef="#ctx0" brushRef="#br0" timeOffset="97313.34">11431 6729 789 0,'0'0'184'0,"0"0"-180"15,0 0 39-15,0 0 34 16,0 0-29-16,0 0-29 0,-4-2-11 16,4 15-8-16,4 10 0 15,11 17 20-15,9 6 15 16,-1 8-20-16,2 1 1 15,2 0-4-15,-5-6-9 16,-1-8-2-16,-6-5-1 16,1-9-4-16,-7-5-30 15,2-8-55-15,-1-9-107 16,-7-5-172-16</inkml:trace>
  <inkml:trace contextRef="#ctx0" brushRef="#br0" timeOffset="97516.6">11363 6470 1015 0,'0'0'17'0,"0"0"-9"15,0 0 36-15,0 0-8 16,0 0-36-16,0 0 0 15,-11-8-87-15,29 8-210 16,3 7-211-16</inkml:trace>
  <inkml:trace contextRef="#ctx0" brushRef="#br0" timeOffset="97973.08">11588 6607 1030 0,'0'0'24'0,"0"0"-24"16,0 0-2-16,0 0 1 15,0 0 1-15,0 0 13 16,38 156-4-16,-12-106 1 16,-1 2-5-16,-2-6 1 15,-1-1-3-15,-1-9-1 0,-6-7-1 16,-5-8 0-1,-5-9 1-15,-2-7-1 0,-3-5 0 16,0 0 5-16,0-5 12 16,-8-18-8-16,-2-6-5 15,-2-6-5-15,0-5 0 16,1-4 0-16,7-1-4 16,4 0 0-16,0 9 4 15,0 8 0-15,8 9 0 16,5 8 0-16,-4 3 0 15,0 8 3-15,1 0 3 16,7 13-6-16,2 16 0 16,5 9 7-16,0 4 2 15,0 4-8-15,-5 1-1 16,5 0 1-16,-6-1-1 0,9-5-13 16,1-4-63-1,5-16-124-15,0-13-226 0</inkml:trace>
  <inkml:trace contextRef="#ctx0" brushRef="#br0" timeOffset="98240.63">12031 6665 947 0,'0'0'39'0,"0"0"-37"15,0 0 35-15,0 0-19 0,0 0-17 16,0 0 20-16,49 109 26 16,-25-58-26-16,1 2-11 15,-2 3-6-15,-1-3 2 16,-4 0-5-16,0-7-2 16,-4-9 1-16,-1-11-38 15,3-5-44-15,-7-12-146 16,-2-9-250-16</inkml:trace>
  <inkml:trace contextRef="#ctx0" brushRef="#br0" timeOffset="98455.26">12195 6445 1017 0,'0'0'101'0,"0"0"-101"16,0 0 15-16,0 0 68 16,0 0-48-16,0 0-29 15,-24-17-6-15,24 17-12 16,0-3-38-16,7 1-72 16,13 1-172-16</inkml:trace>
  <inkml:trace contextRef="#ctx0" brushRef="#br0" timeOffset="99120.96">12398 6517 137 0,'0'0'787'0,"0"0"-766"16,0 0-9-16,0 0 62 16,0 0-37-16,0 0-26 15,-18 11-10-15,30 26 2 16,4 16 40-16,4 11-23 0,2 1-12 16,-1 1-2-16,-6-6 0 15,1-6-6-15,-5-11-3 16,-1-14-6-16,-4-14-23 15,-6-6-5-15,0-9 2 16,0-9 35-16,0-18 10 16,0-12-10-16,0-7-7 15,0-7 7-15,0 0-1 16,0-5 1-16,-3 4 0 16,0 6 0-16,-1 13 2 15,4 12 8-15,0 10 8 16,0 11 5-16,0 2-14 15,0 0-9-15,16 21-16 16,14 9 16-16,4 9 10 0,6 2-6 16,-1-2 0-16,-6-10-4 15,-14-9-7-15,-2-11-9 16,-11-7-9-16,-6-2 5 16,0 0 20-16,0-2 4 15,0-12 1-15,0-6-4 16,-3-7 12-16,3-4 1 15,0-6-1-15,0-1-5 16,22 1-5-16,5 9-3 16,-2 14 0-16,1 12 9 15,0 2-7-15,0 25 9 16,-2 14 0-16,1 10 1 16,-2 5-3-16,-1-1-5 0,-5-1-2 15,5-2-4 1,-2-9-44-16,6-13-92 0,-1-14-305 15</inkml:trace>
  <inkml:trace contextRef="#ctx0" brushRef="#br0" timeOffset="99355.72">13032 6419 981 0,'0'0'90'0,"0"0"-90"16,0 0-3-16,0 0 3 16,0 0 31-16,0 0 14 15,69 173-35-15,-28-109-3 16,1 0-4-16,-2-5 0 16,-4-6-6-16,-7-10-14 15,0-9-102-15,-11-15-293 16</inkml:trace>
  <inkml:trace contextRef="#ctx0" brushRef="#br0" timeOffset="99549.31">13048 6295 1074 0,'0'0'90'0,"0"0"-83"15,0 0-7-15,0 0 9 16,0 0-9-16,0 0-6 16,-13-13-66-16,33 13-105 15,9 0-160-15</inkml:trace>
  <inkml:trace contextRef="#ctx0" brushRef="#br0" timeOffset="100794.63">13208 6439 1125 0,'0'0'28'16,"0"0"-8"-16,0 0-12 15,0 0 52-15,0 0-46 16,0 0-14-16,146-43-3 15,-94 33 3-15,-4 6 0 16,-5 3-1-16,-13 1-1 16,-9 0 2-16,-10 0-14 15,-6 10-5-15,-5 8-9 16,0 6 14-16,-19 5 11 16,-8 5-5-16,-1-2-10 0,3-4 5 15,8-6 1-15,8-5-2 16,6-5 0-16,3-7-4 15,0 0 3-15,0-4 2 16,0 2 3-16,9-3 10 16,-3 0 3-16,0 0 2 15,1 0 3-15,-4 0 9 16,0 0 7-16,0-7-4 16,1 0-11-16,0 1-1 15,-1 0-5-15,-3-2 2 0,0-1 2 16,0 2-5-1,0-3-2-15,-7-2 10 0,-5 0 0 16,1-3-3-16,-4-2 1 16,-6 1-4-16,2 2-4 15,-1 5 0-15,1 2 2 16,1 1-3-16,0 6 1 16,-1-3-2-16,-3 3 1 15,5 0 0-15,-4 0 1 16,3 0 3-16,-1 0-2 15,-2 2 4-15,0 8-4 16,-2 4-1-16,6 6 0 16,-2 4-7-16,5-1 6 15,5 2 1-15,3 4 0 16,6-5 0-16,0 3 0 0,6-1 0 16,17 2 2-16,12-6-2 15,10 0 2-15,1-5 0 16,-4-3-2-16,-2-5-10 15,-10-2 8-15,-2 0-3 16,-8-2 0-16,-1 2 4 16,-3-2-11-16,4 0 7 15,-4 1 2-15,-3-2-11 16,4 3 0-16,-2 3-2 16,-5 0 5-16,1 3 5 15,-2 4-7-15,-6 5 6 16,-3 3-3-16,0 4 4 15,0 3 6-15,-6 2 0 16,-12-3 0-16,0-3 1 0,-5-1-1 16,0-4 0-16,-6-3 2 15,3-6-1-15,-4-6 1 16,3-3 7-16,0-5 8 16,0 0 4-16,5-13 0 15,7-7-1-15,1-5-9 16,10-1-1-16,4-6 8 15,0-2-14-15,18-1-4 16,13 0-1-16,8 10 0 16,6 2-3-16,7-1 2 15,1 7-4-15,6-3-7 0,2 0-2 16,-2-1 3 0,-1-3-2-16,1-2-9 0,-8-4 21 15,-5-8-3-15,-7-5 5 16,-10-6 6-16,-3-7 6 15,-14 0-10-15,-9 0-2 16,-3 6-2-16,-6 8-7 16,-16 8 9-16,-4 13 6 15,-1 9-6-15,5 10-2 16,-2 2 2-16,6 7 3 16,2 18 0-16,-1 12 1 15,10 12-3-15,7 8 17 16,0 10 4-16,6-5 3 15,12-3-16-15,1-6-2 0,4-7-7 16,5-9 0-16,5-11-22 16,4-9-112-16,-5-15-311 15</inkml:trace>
  <inkml:trace contextRef="#ctx0" brushRef="#br0" timeOffset="100967.55">14104 6558 1113 0,'0'0'6'0,"0"0"-1"16,0 0-5-16,0 0 0 0,0 0-59 16,0 0-168-16,-3 0-332 15</inkml:trace>
  <inkml:trace contextRef="#ctx0" brushRef="#br0" timeOffset="102750.56">10781 7525 398 0,'0'0'88'15,"0"0"-63"-15,0 0-14 16,0 0-11-16,0 0-1 16,0 0 1-16,-12-1 0 15,12 1-1-15,0 0 0 16,0 0 1-16,0 0 3 16,0 0 0-16,0 0 19 0,0 0 13 15,0 0 7-15,0 0-11 16,0 0-4-16,0 0 6 15,0 0-2-15,6 0-8 16,14 0-7-16,15 0-7 16,13 0 6-16,15 0-6 15,11-2-1-15,8-1-1 16,2-4-5-16,1 2 2 16,-8-2-4-16,-5 2 0 15,-11 0 3-15,-5-1-3 16,0 0 5-16,2 2-5 15,13 0 1-15,16 4 5 0,10-1-1 16,5 1-5-16,-7 0 0 16,-12-3-7-16,-5-2 0 15,-16 1-6-15,-3-3 9 16,-14-2 1-16,1-1 6 16,-7-1-6-16,2 2 3 15,5-4 0-15,2 1 5 16,2 0-3-16,-1 2-2 15,-11 4 0-15,-3 2 0 16,-8 2 0-16,-8 0 0 16,-6 1 2-16,1-3 0 15,1 4 9-15,6-5 9 16,4 0-7-16,11 2-6 0,9-1-2 16,16 0 3-16,6 2-2 15,3 1-3-15,-4 1-1 16,-11 0-1-16,-7 0-1 15,-2 0 7-15,-1 0-2 16,10-6 11-16,6 2 17 16,9-5-17-16,6-5-8 15,6 1-5-15,-4 3 3 16,1-2-3-16,-9 2 6 16,-11 2-1-16,-3 1 0 15,-11-2-3-15,-4 3 0 16,-1 0-1-16,-2-3 2 15,5-2-2-15,2-2 6 0,1-2 3 16,-1-1-7-16,-2 0-4 16,-4 2-2-1,-6 4 0-15,-11 0 3 0,-7 7-1 16,-3 2 1-16,-9 1 6 16,-3 0-4-16,0 0 1 15,0 0-5-15,0 0-1 16,0 0-12-16,0-1-64 15,0-3-168-15</inkml:trace>
  <inkml:trace contextRef="#ctx0" brushRef="#br0" timeOffset="104672.46">8618 8756 559 0,'0'0'50'0,"0"0"-39"0,0 0 50 16,0 0 17-16,0 0-7 15,0 0 18-15,6 1-14 16,-3-1-21-16,2-1-6 15,5-16-2-15,2-10 4 16,4-7-29-16,-2-12-1 16,-2-4 0-16,-5-12-12 15,-4-2-2-15,-3-10-3 16,0 0 0-16,0 2-2 16,-10 4 1-16,-2 14-2 15,1 14 0-15,1 13 0 0,4 12 2 16,3 11 1-16,3 1-3 15,0 3-2-15,0 0-3 16,0 0-3-16,0 0 4 16,0 6-7-16,0 14-12 15,0 16 19-15,0 13 4 16,0 9 0-16,6 5 0 16,10 2 0-16,1 1 0 15,5 2 0-15,-1-1 0 16,-3-1 0-16,3-3 1 15,-2-8-2-15,-1-8 2 16,0-10-2-16,-3-4-14 16,6-10-42-16,4-10-59 15,-4-10-176-15</inkml:trace>
  <inkml:trace contextRef="#ctx0" brushRef="#br0" timeOffset="105009.07">8806 7867 974 0,'0'0'0'16,"0"0"-4"-16,0 0-3 16,0 0-5-16,0 0 2 15,0 0 10-15,55 127 1 16,-34-72 3-16,3 3-4 15,-3 0-95-15,-5-8-154 16</inkml:trace>
  <inkml:trace contextRef="#ctx0" brushRef="#br0" timeOffset="105929.02">9121 8216 815 0,'0'0'165'0,"0"0"-165"15,0 0-17-15,0 0 17 16,0 0 0-16,0 0 13 0,4 145-6 15,8-100 1-15,6-6-6 16,0-6 3-16,6-4-5 16,-2-8 0-16,1-9-27 15,-1-7-6-15,-4-5 13 16,-3 0 20-16,-2-14 1 16,-7-6 4-16,-3-6 12 15,-3-1 0-15,0 0-5 16,-3 3 1-16,-3 6 10 15,3 5-8-15,3 6 10 16,0 6-16-16,0 1-9 16,6 0-2-16,18 10-10 15,12 7 12-15,9 7 4 16,-4-4-4-16,-5-2-3 16,-6-7 2-16,-12-6-25 0,-3-3 4 15,-9-2 15-15,-6-5 7 16,0-14 25-16,0-5 2 15,-18-8-25-15,0-2 6 16,-6-2-8-16,2-3-2 16,0-7-21-16,5 0-76 15,8 3-92-15,6 10-304 16</inkml:trace>
  <inkml:trace contextRef="#ctx0" brushRef="#br0" timeOffset="106245.73">9164 7950 693 0,'0'0'76'16,"0"0"-75"-16,0 0 17 15,0 0 48-15,0 0-19 16,0 0-18-16,-107 111-14 0,104-61 2 16,3 12 4-1,0 5 14-15,3 6-22 0,16-4 9 16,2 5-12 0,3-4-3-16,6-3-6 15,7-8-1-15,3-10-7 0,14-11-65 16,7-19-149-16,6-16-221 15</inkml:trace>
  <inkml:trace contextRef="#ctx0" brushRef="#br0" timeOffset="106553.38">9704 7788 206 0,'0'0'794'15,"0"0"-794"-15,0 0 0 16,0 0-6-16,0 0 6 16,0 0 32-16,70 91-13 15,-21-45 0-15,3 4-6 16,1 4-5-16,-4 7 1 15,-14 2-5-15,-6 0-4 16,-14 1 1-16,-12-9-1 16,-3 2-5-16,-18-2-56 15,-25-5-160-15,-5-7-350 0</inkml:trace>
  <inkml:trace contextRef="#ctx0" brushRef="#br0" timeOffset="109400.03">5311 13709 73 0,'0'0'0'0,"0"0"-4"16,0 0-4-16</inkml:trace>
  <inkml:trace contextRef="#ctx0" brushRef="#br0" timeOffset="110248.93">5311 13709 145 0,'6'-30'92'0,"-6"30"-81"16,0 0-11-16,0 0-6 15,0 0-1-15,0 0-3 16,0 0-6-16,0 1 1 15,0-1 15-15,0 0 20 16,0 0 26-16,0 0 60 16,0 0 9-16,0 4-29 0,0-4-17 15,0 0-26-15,0 0-14 16,0 0-8-16,0 0-5 16,0 0-5-16,0 0-4 15,0 0 7-15,0 0 12 16,0 0-3-16,0 0-6 15,5 0-10-15,8 0 14 16,2 0 20-16,6 0-17 16,7 0-7-16,5 0-9 15,12-8-1-15,16-9 4 16,9-5-8-16,8-6-2 16,-1-3 1-16,1 1-4 15,-2 0 1-15,-6 3-2 16,-12 8 3-16,-7 2 0 15,-17 7 2-15,-10 3-2 16,-12 4 0-16,-3 1 0 16,-2 2-11-16,-2 0-25 0,1 0-16 15,-3 0 6-15,0 0 18 16,-3 0-5-16,0 0 1 16,0 0-3-16,0 0 30 15,-3 5 5-15,-21 9-1 16,-7 3 1-16,-11 5 0 15,-7 4 0-15,-8 1-1 16,3-3 1-16,-4 1 2 16,3-4-1-16,6-2 5 15,1-2 0-15,-6 0-1 0,-1 5 2 16,-6 5-5-16,-5 3-1 16,-1 3-1-16,6 3 0 15,4-2 0-15,2-3 5 16,6-3-4-16,10-9 7 15,6-5 0-15,8-5-6 16,7-1 4-16,9-6 1 16,3-2-4-16,3 0 6 15,3 0 2-15,0 0-2 16,0 0 12-16,0 0 5 16,3-7-18-16,12-8-4 15,6-6-4-15,16-5 5 16,11-11 1-16,16-2-3 0,15-7 5 15,18-2 2 1,12-2-10-16,3 3-3 0,3 1 3 16,-8 2-9-16,-7 7 2 15,-9 2-5-15,-12 6-2 16,-12 4 2-16,-12 3-9 16,-10 2-22-16,-6 7-4 15,-12 3-20-15,-8 6-4 16,-13 4-45-16,-6 0-49 15,-12 4-92-15</inkml:trace>
  <inkml:trace contextRef="#ctx0" brushRef="#br0" timeOffset="111712.93">5429 13743 228 0,'0'0'195'15,"0"0"-166"-15,0 0-29 16,0 0 16-16,0 0-15 15,0 0-2-15,-568 244 4 16,516-225-5-16,10-9 2 16,15-3 0-16,12-4 3 15,8-3 4-15,7 0 40 16,0 0-4-16,7 0-24 16,14-12-7-16,12-8 23 15,16-4 11-15,9-12 16 16,11-4-17-16,10-5 5 15,7-2-16-15,8 4-20 0,6 0-3 16,6 0-6 0,3 7-5-16,1-1 4 0,-8 2-5 15,-2 1 3-15,-5 4-4 16,-8 1 0-16,-5-1-15 16,-12 6 11-16,-10 2-18 15,-19 5-4-15,-14 7 11 16,-18 4 5-16,-9 6-24 15,-19 0-48-15,-26 20 79 16,-21 5-20-16,-20 12-49 16,-13-1 34-16,-11 8 26 15,-3-5 14-15,-2 1 1 0,6-7 28 16,6 0 20-16,9-7 4 16,9 4-25-16,-3-1 9 15,0 5-24-15,0 2-11 16,3 3-1-16,3-3 1 15,10-2-2-15,11-7 1 16,15-7-1-16,19-7 0 16,14-10 0-16,8 0 3 15,5-3-3-15,0 0-2 16,12-3 2-16,12-10 0 16,15-10 21-16,13 0 8 15,15-15 4-15,12-4 10 16,12-1-7-16,12-4-15 0,6 2-14 15,7-2-6 1,8 4 2-16,0-3-3 0,-2 3 0 16,-1-3-8-16,-11 6-14 15,-5 0-3-15,-14 1 2 16,-6 3 5-16,-21 7-5 16,-15 5 1-16,-16 7 13 15,-21 8 1-15,-12 9-2 16,-12 0-67-16,-34 19 47 15,-20 12-5-15,-19 8-63 16,-18 0-64-16,-4 7 92 16,-8-3 70-16,3-2 83 15,5-2 11-15,5-3-2 16,11-4-12-16,9-2-26 0,9-5-2 16,12 0-12-16,10-8-14 15,14-3-14-15,16-6 7 16,12-4-11-16,9-4-4 15,0 0-1-15,9 0-3 16,24-12 2-16,19-10 8 16,17-9 19-16,19-10 5 15,9 2-10-15,10-4-3 16,2-3-20-16,-3 7 1 16,-9 2 2-16,-9 4-4 15,-8 7 0-15,-14 5-3 16,-14 2-3-16,-13 9-6 15,-21 3-3-15,-8 7-5 0,-10 0-10 16,-6 0-28-16,-28 20 41 16,-20 9 4-16,-20 12-40 15,-20 2-5 1,-8 3 37-16,-11 0 18 0,0 0 3 16,8-6 17-16,8-4 11 15,18-5 7-15,15-6 2 16,9-6-4-16,19-5-13 15,11 0-11-15,11-11 3 16,7-3-1-16,7 0-9 0,0 0 3 16,24-3-2-1,17-14 0-15,22-13 21 0,18-9 5 16,17-5-11-16,11-2 5 16,6-6-23-16,-2 2 2 15,-5 4-4-15,-7 3-1 16,-4 6 3-16,-12 4 0 15,-15 8-6-15,-15 4 1 16,-13 5 4-16,-15 7-1 16,-15 4 2-16,-9 5 0 15,-3 0-10-15,-6 0-23 16,-19 8 24-16,-17 11 6 16,-15 10-26-16,-7 1-6 15,-8 0 28-15,4-1 6 16,4 1 2-16,-2-4 4 0,5 4 7 15,-5-2-4-15,2 1-8 16,-2-2 4-16,2-1-3 16,6-6 4-16,6-1-5 15,13-3 0-15,12-4 0 16,5-4 0-16,10 0-4 16,-9-2-78-16,-7 0-308 15</inkml:trace>
  <inkml:trace contextRef="#ctx0" brushRef="#br0" timeOffset="121706.21">8166 6307 778 0,'-9'-7'0'0,"6"4"-4"16,-4 2-1-16,1-3 5 16,-6 0 2-16,-6-1-2 15,-4 2 1-15,-4 3 4 0,-2 0 17 16,-5 0-11-16,-4 12-6 16,-2 3 1-16,6 5 0 15,-1 0 1-15,4 0 7 16,5 2-8-16,1 0 9 15,9 3-6-15,0 0-5 16,9 3 3-16,6 5 1 16,0 4-4-16,0 8 3 15,9 7 2-15,6 5 5 16,0 7 2-16,-2 5-3 16,1 9-8-16,-4 7 7 15,-1 2-5-15,3-4 3 16,-3-5-3-16,3-10-1 0,4-2-2 15,1-7-2 1,5 1 6-16,2-5 0 0,-3-5-6 16,1 4 4-16,-1-3-3 15,-3 0-1-15,-3-2 3 16,-3 1 1-16,-6 2 0 16,1-5-2-16,-1-1 0 15,-3 0-4-15,0-3 1 16,0 1 0-16,-1 1 0 15,-2-2-1-15,0 0 0 16,0-1 0-16,0-2 0 16,0 5 0-16,0-3 1 0,0 7 0 15,-5-1-1 1,-4 0-4-16,3 2 4 16,-4 0 0-16,4-8 0 0,0-3 0 15,3-5 1-15,-2 1-2 16,1-4 2-16,4 1-1 15,0 2 0-15,0-1 0 16,-3 4 0-16,0-1 0 16,-3-3 1-16,3-1-1 15,0-5 0-15,0-1 4 16,3-5-4-16,-3 1 0 16,3 1 0-16,0-6 0 15,0 0-4-15,0-5 4 16,0 5 4-16,0-7-4 15,0 3-3-15,0-3 3 0,0-3 0 16,0-4 1-16,0 0-1 16,0-3 0-16,0 0 2 15,0 0-4-15,0 0 2 16,0 0-1-16,0 0 1 16,0 0 0-16,6 4 0 15,6-1 0-15,9-2 6 16,4-1-2-16,5 0 0 15,9 0-3-15,3 0 3 16,4-11-1-16,2-1-3 16,4-2 2-16,0 0-2 15,0 0 0-15,-1-2 0 0,-2 1 1 16,-1 1 1-16,-5 1 1 16,2-1-2-16,1 2-1 15,2-1-2-15,-2 2 2 16,3 1 3-16,-7 1-2 15,0 2-1-15,-5-3 0 16,-1 3 0-16,1 2 0 16,-4-3 2-16,3 1-2 15,-6 2-1-15,1-2 1 16,-4 0-1-16,-1 4 1 16,6-4 0-16,-2 3 1 15,1-2-1-15,5-1 5 16,-3 1-5-16,4 0 0 0,-6-1-1 15,5 0 0 1,-3-3 2-16,3 0-2 0,-1 3-1 16,3-2 1-16,2-1 1 15,-1 0 0-15,3 3 0 16,1-3 1-16,2 0 1 16,-2 1-2-16,5-2 0 15,1 2 0-15,0-4 0 16,2 2 2-16,1 1-2 15,3-2 1-15,2 0-1 16,1 0 2-16,3 1-2 16,-4 1 0-16,0 0 0 0,-2 2 0 15,3-2 3 1,3 1-3-16,2-2-3 0,1-2 3 16,2-1 1-16,-1 1-1 15,3 0 0-15,3 0-2 16,5 3 2-16,-6 0 0 15,-1 1 1-15,-5 1 0 16,-6 1-1-16,-6-2-1 16,2 0 1-16,-3-2 0 15,1 1 1-15,9-3 0 16,1 0-1-16,10 1-1 16,3 0 0-16,-2-1 1 15,0 4 0-15,-9-1 0 16,-9-2-1-16,2 3 0 15,-6-3 1-15,4 2 0 0,3-4 1 16,5 1-1-16,-2 1 0 16,4-2 0-16,4 1 0 15,-5 4 0-15,-6 1 0 16,-2 1-1-16,-4 2 1 16,0-3 3-16,-4 3-2 15,4-1 0-15,4-2 2 16,6 1-2-16,-1-2-2 15,0 2 2-15,-5-1-1 16,-3 5 0-16,-5-3-1 16,1-1 1-16,-4 1 0 15,4-1 0-15,0 0 0 0,-1-3 0 16,1 1 0-16,2 2-2 16,1-3 2-1,3 1 2-15,-2 1-2 0,2-1 0 16,0 3 0-16,-3 1 1 15,3-1-1-15,-7 0 0 16,1-3 0-16,0-1 0 16,7-4 1-16,6 1 3 15,0-2-4-15,3 1-1 16,-4 0-1-16,-5-2 1 16,-2 2 0-16,2 0 1 15,-1 2 0-15,0-2 0 16,-4-3 0-16,2 2 0 15,2-3 1-15,4-2 0 16,-1 0 1-16,-3 1-4 16,-3 3 5-16,-1-1-3 0,-5 3 2 15,-6 0 1-15,-2 5 1 16,-5-1-1-16,-5 1-1 16,2 3-3-16,-3-1 1 15,-5 1 0-15,-3-1 0 16,1 6-1-16,-8-2 1 15,-2 0 0-15,-6 2 3 16,0-1-1-16,-4 1 11 16,0-2 19-16,0-4 1 0,0 0-16 15,0-6-11-15,0-3-5 16,-11-3 2-16,-1-8-3 16,2-6 0-16,-2-5 0 15,-2-7 6-15,4-7-5 16,-3-2 0-16,4-5 7 15,-1-4-8-15,2-2 9 16,-1-2 0-16,3-1-2 16,0-2 2-16,0-9-8 15,2-4 0-15,4 0-1 16,-4 1 2-16,4 6-2 16,0 2 1-16,0-1 0 15,0 7 0-15,0 1-1 16,-1 5-2-16,-4-2 0 0,-1 3 2 15,2-3-5-15,-2 3 4 16,-1-1 0-16,1 7-1 16,0 1-1-16,-2 1 1 15,-1 5-2-15,5 4 3 16,-5 10 1-16,0 9-11 16,2 8 7-16,0 4 3 15,3 1-3-15,-1 3 0 16,1 1 0-16,1-3 0 15,-4 6 4-15,4-1-3 16,-3 0 1-16,0 2 0 0,-1-1 2 16,-4-4 0-1,-7-1-11-15,-9-5-14 0,-11-4 2 16,-8-5 7-16,-2 2-20 16,-1 5 36-16,-1 8-3 15,-1 2 3-15,-4 3-6 16,-3 1 6-16,-2 2 0 15,3-1 0-15,-2 2-1 16,-2-3-4-16,-2-1 3 16,-4 1-17-16,-6 2 6 15,-5-2 0-15,1 2 7 16,-1 1 1-16,0 0-3 16,1 0 8-16,-5 0 0 15,-3 0 0-15,0 1 0 16,6 3-2-16,0 3 2 0,4-2 0 15,4 0 3-15,3-2-2 16,3 1-1-16,-4-1-1 16,-2-3 1-16,0 0 0 15,3 0 1-15,-1 0-2 16,7 0 1-16,1 6-1 16,-2 2 1-16,2 4-2 15,-3 2 2-15,-2-1 0 16,5 1 0-16,-5 0 0 15,2-1 0-15,-8-1 0 16,1 0 4-16,-1-1-3 16,4 2 0-16,3-4-1 15,3 7 0-15,1-2 3 0,-5 1-3 16,5-1-3-16,0 1 3 16,-2 3-3-16,-1 2 3 15,-11 4 0-15,1 0 0 16,-8-3 0-16,4 2 1 15,1-6-1-15,5 0 0 16,8-1 0-16,4-3 0 16,5-1 3-16,3 3-3 15,0 1-2-15,1 0 2 16,-8 1 0-16,-3 0 0 16,-5 0 1-16,-6-3-1 15,3 0 1-15,4-2-3 0,2 2 1 16,0-3 1-16,7 2 0 15,2-2 0-15,3 1 0 16,3-1 0-16,4-5 0 16,-4 5 1-16,1-5-2 15,-7 2 0-15,1 0 1 16,-7-3 4-16,3 3-4 16,3-3 2-16,3 2-2 15,10 1 0-15,0 1 0 16,3-1 0-16,2 1 0 15,-2 0-3-15,-3-1 6 16,-1-1-5-16,-2 2 2 0,-4-1 0 16,4-2-3-1,-1 0 3-15,1 1 0 16,-1-3 3-16,4-1-3 16,2 2 0-16,0 1 0 0,4 0 2 15,0 1-2-15,-3 1 1 16,2-1-2-16,0 1 1 15,1 1 0-15,0-2 0 16,-4 2-2-16,6-3 2 16,-2 2 4-16,6-4-3 15,0-2 0-15,5 1-1 16,2 1 0-16,-2-3 2 16,-5 1-2-16,-1 2 1 15,-5-1-1-15,-1 4 1 16,-2-2-1-16,0 2 2 15,0 1-2-15,-4-2 1 0,3 2 1 16,0-3-2-16,7 1-1 16,0-2-1-16,5 1 2 15,-2 0 0-15,-3 2 4 16,2 0-4-16,-8 1 0 16,0 3 0-16,-4-2 6 15,4 2-4-15,6-2 1 16,2-1-1-16,1-1 6 15,8-2-7-15,-2 3-1 16,3-2 0-16,3-3 3 16,0 4-2-16,-1-2 0 15,1 0 4-15,3-1 0 16,0-1 2-16,6-1 0 0,3 0 0 16,0-1 0-16,3-1-1 15,3 0-5-15,0 1 19 16,0-1-3-16,0 0-6 15,0 0 8-15,0 0 1 16,0 0-17-16,0 0-1 16,0 0 2-16,0 0-4 15,0 0-1-15,0 0-6 16,0 8-45-16,-4-5-95 16,-8-3-344-16</inkml:trace>
  <inkml:trace contextRef="#ctx0" brushRef="#br0" timeOffset="126355.87">5477 13808 269 0,'0'-6'87'0,"-6"3"-80"15,3-5-1-15,0 5 22 16,0-6-12-16,0 6-15 16,3-4 18-16,0 0-10 0,0 4-8 15,0-1 1-15,0-1-1 16,0 1-1-16,0-2 4 16,0 1-1-16,-3 0 7 15,-3-2-8-15,-6 0 0 16,0-3 10-16,2 3 7 15,-1-3-4-15,-1 1 4 16,2 5-9-16,4-2-4 16,0-1 4-16,0 3 1 15,4 2-7-15,-1-1-3 16,-2 2 0-16,0-2-1 16,5 3 7-16,-6 0 5 15,3 0-3-15,-3 0-7 16,-4 4-2-16,4 4 0 15,0 1 0-15,3 4 3 0,1 2 1 16,2-1-4-16,0 2 2 16,0 1 0-16,0 2 3 15,8 1 2-15,1 0 3 16,4 0 3-16,2-4 7 16,0 1-2-16,3-4-3 15,3-4-2-15,1-1 0 16,5-8-4-16,7 0 1 15,-1 0-5-15,0-10 9 16,0-4-10-16,-8-4 2 16,-1 1-6-16,-9 3 4 15,-5-2-1-15,-4 2 4 0,-6-2 19 16,0-1 25-16,-16-6-23 16,-8-5-28-16,-3 0 1 15,-7-2-1-15,1 1 1 16,5 2 1-16,-2 5-2 15,9 5 0-15,-3 3 1 16,5 5-1-16,2 2 0 16,-2 0-2-16,1 4 1 15,3 3 1-15,3 0 0 16,2 0 0-16,5 0 0 16,-1 3-9-16,5 17-5 15,-1 7 6-15,2 10 5 16,0 2 3-16,6 0 0 0,9-3 2 15,-3 1-2 1,7-7 0-16,1-1 2 0,2-5 0 16,-1-9-1-16,7-5 1 15,-2-6-2-15,1-4 2 16,-2 0 1-16,2-14 0 16,-8-5 1-16,-2 2 1 15,-7-6-4 1,-7-3 6-16,-3 0 5 0,0-1-7 15,-13-3-3-15,-4 0-2 16,-2 1 0-16,-2 5-3 16,3 2 0-16,2 9-3 0,5 6-2 15,2 4 0-15,5 3 4 16,-2 0-3-16,0 6-21 16,0 13-13-16,-3 5-6 15,0-1-31-15,0 0-160 16</inkml:trace>
  <inkml:trace contextRef="#ctx0" brushRef="#br0" timeOffset="129596.39">4886 14046 350 0,'0'0'28'0,"0"0"3"15,0 0 57-15,0 0-34 16,0 0-17-16,0 0-11 16,-55 4-2-16,52-1 5 15,3-3-18-15,0 0-3 16,0 0 7-16,0 0 9 16,0 0-3-16,0 0 2 15,0 0 8-15,0 0-4 16,0 0 1-16,0 0-12 15,0 0-7-15,3 0-9 16,10-3 3-16,7-11 5 0,8-6-1 16,8-2 2-16,4-2 2 15,5-2-8-15,1-1-3 16,-1 4 0-16,1 0 0 16,-1 3 3-16,1 1-3 15,-4 2-2-15,0 0-2 16,4-2-9-16,-1-1 11 15,7-1-4-15,3-4-18 16,9-4 6-16,-1-1-2 16,-5 0-8-16,0-1 10 15,-4 3 4-15,-8 4 8 0,-3 5 4 16,-7 2-1-16,-6 3 1 16,-3 2 1-16,-6 5 1 15,-2-3-1-15,5 0 0 16,-2 0 1-16,8 1-5 15,0-6-1-15,7 2-3 16,2 0-20-16,0-4-2 16,-2 5 7-16,-1-2 2 15,-8 4-8-15,-5 0 16 16,-7 5 14-16,-7 3 0 16,-3-1 7-16,-6 3 7 15,0 0 3-15,0 0-17 16,0 0 0-16,3 0-1 15,-2 0-1-15,1 0 1 16,-2 0-1-16,0 0-4 16,0 5-3-16,0 0 8 0,-12 5 1 15,-9 3 1-15,-9 1 2 16,-1 6-2-16,-9-4 1 16,1 1 0-16,-3 2-2 15,-1-2 1-15,4-3 0 16,-4 1-1-16,-2 2 0 15,-7 0 0-15,-3 2-2 16,-2 8 0-16,-10-4 0 16,0 7-1-16,-5-1 3 15,-7 1 0-15,3-2 1 0,6-2-1 16,12-4 2-16,7-5 0 16,5 2 3-16,4-5-1 15,-4 0-4-15,1 4-1 16,-4 2-3-16,-2 4-2 15,-4 3 3-15,3 2 2 16,0 4 1-16,4-3 3 16,5-4-3-16,4-3 0 15,9-7 3-15,6-2-2 16,6-4 1-16,5-6 0 16,2 2 3-16,4-6 0 15,1 2-3-15,3 0 9 16,0-2 6-16,3 0 5 0,0 0-9 15,0 0-1-15,0 0 2 16,3 0-1-16,12-7-10 16,3-7 9-16,12-3-5 15,8-6-4-15,7 0 8 16,10-4 1-16,5-2 0 16,7-4-1-16,9-3-2 15,2-6-1-15,7-2-4 16,4 1-2-16,5 2 0 15,5-1 1-15,5 3 0 16,-4-4-3-16,0 0-5 16,-2 0 3-16,-7 1-7 15,-7 3 1-15,-5 1-7 16,-7 8 0-16,-11 1-7 0,-9 5 2 16,-10 2 9-16,-5 6-1 15,-13 5 7-15,0 2 5 16,-11 2-3-16,-7 6-1 15,0-2 4-15,-6 3 0 16,3 0 0-16,-3 0-1 16,0 0 1-16,3 0 0 15,3 0-2-15,0 0 3 16,0 0-2-16,0 0 2 16,-3 0 0-16,-3 0-1 15,0 0-8-15,0 0-12 16,-9 4 2-16,-15 12 15 15,-12 4 1-15,-16 7-40 0,-9-1-20 16,-5 4 40-16,-1-1 22 16,0 1 1-16,0-5 30 15,3 3 7-15,4-2-22 16,-1 1 1-16,0 6-9 16,-2-1-6-16,-4 1-2 15,-3 3 0-15,-6-2 3 16,4 0 8-16,8-2 4 15,6-5 7-15,12-4-6 16,13-6 4-16,6-7-11 16,12-8-2-16,9 1 0 15,2-3 9-15,4 0 4 0,0 0-10 16,0 0 1 0,0 0 9-16,0 0-3 0,0 0-13 15,0 0 2-15,0 0-2 16,0 0 1-16,0 0 3 15,0 0 3-15,0 0 2 16,0 0 2-16,0 0-3 16,0 0-3-16,0 0 3 15,0 0 1-15,0 0-4 16,0 0 0-16,0 0-3 16,0 0 0-16,0 0-3 15,0 0-1-15,0 0-2 16,0 0 1-16,0 0-1 0,0 0 2 15,0 0-2 1,0 0 0-16,0 0 0 0,0 0 0 16,0 0 0-16,0 0 2 15,0 0 3-15,0 0-1 16,0 0-3-16,0 0 0 16,0 0-1-16,0 0 1 15,0 0 0-15,0 0 1 16,0 0-1-16,0 0 8 15,0 0-8-15,0 0 3 16,0 0-1-16,0 0-3 16,0 0 1-16,0 0 0 15,0 0-1-15,0 0 0 16,0 0 0-16,0 0 0 0,0 0 0 16,0 0 0-16,0 0-1 15,0 0 0-15,0 0-4 16,0 0 0-16,0 0 2 15,0 0 2-15,0 0 1 16,0 0 0-16,0 0 0 16,0 0 0-16,0 0 0 15,0 0 0-15,0 0 1 16,0 0 0-16,0 0-1 16,0 0 0-16,0 0 0 15,0 0 0-15,0 0 3 16,0 0-3-16,0 0 1 15,0 0 1-15,0 0-1 0,0 0 3 16,0 0-2-16,0 0-3 16,0 0 2-16,0 0 0 15,0 0 0-15,0 0-1 16,0 0 1-16,0 0-1 16,0 0 0-16,0 0 0 15,0 0 0-15,0 0 0 16,0 0 0-16,0 0-1 15,0 0 0-15,0 0 1 16,0 0 0-16,0 0-1 16,0 0 0-16,0 0 1 15,0 0 0-15,0 0 1 16,0 0-2-16,0 0 2 0,0 0-1 16,0 0 0-16,0 0 0 15,0 0 0-15,0 0 0 16,0 0-1-16,0 0 1 15,0 0 1-15,0 0 0 16,0 0-2-16,0 0 1 16,0 0 0-16,0 0 0 15,0 0 0-15,0 0 1 16,0 0-1-16,0 0 0 16,0 0 0-16,0 0-1 15,0 0 2-15,0 0-1 16,0 0 1-16,0 0-2 0,0 0 2 15,0 0-2 1,0 0 2-16,0 0 0 0,0 0-1 16,0 0 0-16,0 0 1 15,0 0 0-15,0 0-1 16,0 0 0-16,0 0 0 16,0 0 1-16,0 0-1 15,0 0 0-15,0 0 0 16,0 0 0-16,0 0 1 15,0 0 1-15,0 0-2 16,0 0 0-16,0 0 2 16,0 0-1-16,0 0 1 15,4 0 0-15,-4 0 1 16,0 0-1-16,0 0 0 0,0 0 2 16,0 0 0-16,0 0-3 15,0 0 1-15,0 0-2 16,0 0 2-16,0 0-1 15,0 0-1-15,0 0-1 16,0 0 1-16,0 0 0 16,0 0 0-16,0 0 2 15,0 0-2-15,0 0 0 16,0 0 3-16,0 0-1 16,0 0-1-16,0 0 1 15,0 0 2-15,0 0-3 16,0 0-1-16,0 0 0 15,0 0 0-15,0 0 3 0,0 0-2 16,0 0 0 0,0 0 1-16,0 0-1 0,0 0-1 15,0 0 1-15,0 0-2 16,0 0 2-16,0 0-2 16,0 0 0-16,-4 10-45 15,-22 4-249-15</inkml:trace>
  <inkml:trace contextRef="#ctx0" brushRef="#br0" timeOffset="139914.79">15487 372 651 0,'0'0'31'15,"0"0"-18"-15,0 0 28 16,0 0 24-16,0 0-23 16,0 0-29-16,0 0-9 15,-42-39-1-15,42 39-3 0,0 0 0 16,0 0 0-16,0 0-1 15,0 0 1-15,0 0-1 16,0 0 1-16,0 0 3 16,0 0 7-16,0 0 5 15,0 0-2-15,0 0-3 16,0 0 4-16,0 0-8 16,0 0-3-16,0 11-3 15,0 23-4-15,0 18 4 16,0 10 9-16,0 6-1 15,0 0 0-15,0 0-4 16,7-4 7-16,1 0-11 16,1 1 1-16,-6 2 5 15,3 0 8-15,0 0-5 16,0-2-6-16,4 1 8 0,4-1 2 16,-2 4-10-16,-1 2 0 15,-2-2 5-15,-3-4-5 16,-4-5 3-16,-2-4 3 15,0-2-1-15,0-2 7 16,-2 1-4-16,-5-7-9 16,1 0-2-16,0 0 3 15,3 0-3-15,-1 2 0 16,4 0 1-16,0 0-1 16,0 2 0-16,-3-3 0 15,0-2 0-15,0-1 5 16,-3-1 0-16,-4 0-2 0,2 3 1 15,-1 3-2-15,3 0 0 16,-3 1-2-16,0-2 0 16,4 1 1-16,4 2 2 15,1-1-3-15,0 3 0 16,0 1 1-16,0-4-1 16,0 0 0-16,0 0 0 15,0-4 0-15,-2 0 1 16,-1 0-1-16,-1 3 0 15,-2 1 0-15,2 4 0 16,-2 1 0-16,0 2 1 16,-1 6-1-16,3 5 0 15,-3-1 0-15,2 0 0 16,1-6-1-16,-2-8 1 0,3-1 2 16,-3 0-2-16,3-2 1 15,3 1-1-15,0 4 0 16,0-1 1-16,0-1-1 15,0 0 0-15,0 0 0 16,0-1 1-16,0-1 0 16,0-1-1-16,0-6 1 15,0-1-1-15,0-2 1 16,3-2-1-16,0 2 0 16,3 5 2-16,0 1-2 15,-2 3 0-15,1-2 2 0,0-2-2 16,-2-4 1-16,-1-1 3 15,-1-1-8-15,3-2 6 16,-4-2-2-16,3-4 0 16,0-2 0-16,3 1 3 15,1-1-3-15,-1 4 0 16,-2 4 1-16,4 2-1 16,-4 2 0-16,0 0 2 15,0 0-2-15,-4-3 1 16,0-6-1-16,0-4-3 15,0-4 3-15,0-6 0 16,0-2 1-16,0-3-1 16,0-2 0-16,0 0 0 15,3 0 0-15,-3-3 0 16,0-1 2-16,0 0 0 0,0-4-2 16,0 1 1-16,0-5-1 15,0 0 1-15,0 2-1 16,0-2 1-16,0 0 0 15,0 0 0-15,0 0 4 16,0 0-2-16,0 0 8 16,0 0 1-16,0 0 3 15,0 0-6-15,0 0 4 16,0 0 7-16,0 0-5 16,0 0 3-16,0 0-1 15,0 0 0-15,0 0-4 0,0 0 1 16,0 0-1-16,0 0-2 15,0 0-5-15,0 0 1 16,0 0-1-16,0 0-5 16,0 0 0-16,0 0-1 15,0 0-1-15,0 0-2 16,0 2-3-16,0-1 6 16,0 3 0-16,0 0 3 15,0 4 0-15,3 1-2 16,0-1-1-16,3 4 0 15,0-2 0-15,5-2 0 16,8-4 0-16,9-1 2 16,15-3-2-16,12 0 0 15,14-3-2-15,2-9-2 0,3 2-8 16,5 1-1-16,3-1 7 16,0 4-8-16,9 2-2 15,4-3 14-15,7 7 1 16,1-1-5-16,8 1 1 15,9 0-8-15,-1 0-6 16,3 0 7-16,1 0 1 16,-6 0 3-16,-7 0 5 15,-3 0 2-15,-9 0 0 16,-5 0 1-16,-7 0 1 16,-2 0-1-16,-8 0 1 15,-2 1-1-15,0-1 0 0,-3 3-1 16,7-3 3-16,-3 0-3 15,5 0 1-15,-1 0-1 16,-4-6 0-16,-1-1-4 16,-2-2 0-16,-8 5 5 15,-5-2 1-15,0 6-1 16,-4-2 0-16,-3 2 0 16,0 0 0-16,2 0 0 15,2 0 0-15,3 0 0 16,0 0 0-16,1-3-9 15,3 1 6-15,2-1-3 16,6-1 1-16,-3-1 2 16,-2 2-2-16,-5-1 4 15,-8 0 0-15,0 1-1 0,-1 1 1 16,1 1 1-16,3 1 1 16,-2 0-1-16,5 0 0 15,5 0 0-15,5 2-1 16,6 2 1-16,2 2-4 15,1-1-6-15,4 1-7 16,-2 0 4-16,2-1 12 16,2 1 1-16,1 0 0 15,0-1-1-15,-1 0 1 16,3-1 0-16,8 0-2 16,6-3 2-16,0 4-2 15,8-2-1-15,5 0-3 16,0 1-10-16,7 1 11 0,-2-1 0 15,-1 3 4-15,-2-2 0 16,-2 0 0-16,-4-2-3 16,7 3 4-16,2-3 1 15,6 0 0-15,4-1-2 16,6 3 2-16,4-1 1 16,3 2-2-16,7 2-2 15,-2-2 1-15,3 2-1 16,0-1 1-16,-1 0-7 15,2 0 6-15,1-1 2 16,-1-2 2-16,1 3-2 0,3-4-3 16,2 0 3-1,2-2-1-15,4 2 1 0,4-1 0 16,3 8 0-16,-4-3 1 16,-4 1 0-16,-4 1-2 15,-10 1-1-15,-2 2 2 16,-1-2 1-16,-1 2-1 15,7 2 0-15,0-3 4 16,-1-2-4-16,6 0-3 16,-6-4 2-16,4 3 1 15,-2 0-1-15,0 0 1 16,3 1 2-16,2 2-1 0,-2-4 0 16,3 2-1-1,-3 0 0-15,-3-3 2 0,2 0-2 16,-2-2 1-16,3 1-1 15,5 2 6-15,1 1-5 16,4 2-1-16,-3 1-3 16,-1 3 1-16,4-1 2 15,1-1-2-15,5 7 1 16,1-4 1-16,-2 1-4 16,3 1-4-16,-6-1 0 15,0 3 8-15,-4 2 0 16,-5 1 3-16,3 2-1 15,-3-3 18-15,0 0-12 16,2-1-6-16,-4-5 5 16,1-2-7-16,-11-4 4 0,-10-1-3 15,-12-3-1 1,-19 2 3-16,-19 0-3 0,-25-5 5 16,-23 1 17-16,-19-3 3 15,-12 1-10-15,-6-1 4 16,-1 0-10-16,0 0-7 15,0 0-2-15,0 0-12 16,-10-14-14-16,-15-7-33 16,-13-8-90-16,-11-12-694 15</inkml:trace>
  <inkml:trace contextRef="#ctx0" brushRef="#br0" timeOffset="141124.09">18231 635 317 0,'0'-6'440'0,"-4"3"-418"15,-2 0 44-15,0-1 38 16,-3 3-63-16,-4 1-35 16,-3 0-5-16,-4 5-1 15,-4 17 3-15,-4 11 0 16,2 13 5-16,4 8-3 15,2 11 8-15,11 2-6 16,8 4-1-16,1 7 7 16,0 4 1-16,10 6-3 15,7 5 3-15,-5 6-4 16,-2-2 6-16,0-5-11 16,-7-9-4-16,-3-10 1 0,-1-8-2 15,-24-5-18-15,-14-12-63 16,-16-11-148-16,-13-15-228 15</inkml:trace>
  <inkml:trace contextRef="#ctx0" brushRef="#br0" timeOffset="141324.88">17711 1400 928 0,'0'0'83'0,"0"0"-71"0,0 0-1 16,0 0 6-16,0 0-15 16,0 0 2-16,255-80-4 15,-167 63-2-15,3-2-65 16,3-6-135-16,-14-1-416 16</inkml:trace>
  <inkml:trace contextRef="#ctx0" brushRef="#br0" timeOffset="141721.97">18738 1059 847 0,'0'0'68'0,"0"0"-57"16,0 0 53-16,0 0-37 16,0 0-26-16,0 0 2 15,123-11-1-15,-86 24-2 16,-7 8 0-16,-6 4 0 0,0 6 1 15,-4 6 4-15,1 6-2 16,-3 2-3-16,-6 2-1 16,-2 2 1-16,-10-2 2 15,0-2-2-15,-3-4-27 16,-17-10-11-16,-10-7-34 16,-9-14-19-16,-7-10-32 15,4-2-206-15</inkml:trace>
  <inkml:trace contextRef="#ctx0" brushRef="#br0" timeOffset="141979.29">19307 1023 808 0,'0'0'4'16,"0"0"32"-16,0 0 62 15,0 0-76-15,0 0 6 16,0 0-16-16,-118 111-2 16,100-61 22-16,5 6-11 15,5 6-4-15,8 2-2 16,0 1-6-16,11-4-6 16,11-5-3-16,11-11-31 15,9-17-117-15,4-19-192 16</inkml:trace>
  <inkml:trace contextRef="#ctx0" brushRef="#br0" timeOffset="142262.96">18628 707 885 0,'0'0'41'16,"0"0"-32"-16,0 0 49 16,0 0 9-16,0 0-43 15,0 0-18-15,-313 272 7 16,313-186 10-16,0 7-13 0,30 10 0 16,7 7-4-16,8-3-4 15,7-4-1-15,4-16-1 16,7-20-17-16,6-17-74 15,6-22-153-15,2-20-356 16</inkml:trace>
  <inkml:trace contextRef="#ctx0" brushRef="#br0" timeOffset="142519.88">19538 783 931 0,'0'0'16'0,"0"0"-16"15,0 0 0-15,0 0 26 16,0 0-14-16,0 0-1 16,182 259-7-16,-154-175 3 15,-11 3 4-15,-11 1-10 16,-6-1 0-16,-3 0 0 15,-21-10-1-15,-14-11-106 16,-11-15-117-16</inkml:trace>
  <inkml:trace contextRef="#ctx0" brushRef="#br0" timeOffset="143393.91">20482 1279 717 0,'0'0'107'16,"0"0"-92"-16,0 0 9 15,0 0 71-15,0 0-50 16,0 0-25-16,17 0-19 15,24 0 6-15,28-3 10 16,25-1 28-16,20 1-26 16,16-3-10-16,6 0-8 15,-5 1 2-15,-8-1-1 0,-22 0-2 16,-23 1-3 0,-27 1-1-16,-26 2 3 0,-14 0 0 15,-7 1 0-15,-4 1 1 16,0-2-16-16,0 1-14 15,-8-1-48-15,-10-5-132 16,-2-2-319-16</inkml:trace>
  <inkml:trace contextRef="#ctx0" brushRef="#br0" timeOffset="143783.81">20540 1081 767 0,'0'0'66'15,"0"0"-55"-15,0 0 34 16,0 0 70-16,0 0-77 16,0 0-30-16,0-5-8 15,0 5 0-15,0 0-2 16,0 14-7-16,5 11 0 15,-5 11 9-15,0 7 0 16,-4 6 1-16,-19 4-1 16,-9 0 1-16,-3-2-1 15,-8-3 6-15,4-2-6 16,6-12 2-16,11-9-2 0,8-9 0 16,14-6 0-1,0-3-3-15,20-2 3 0,23 2 4 16,24-7 5-16,19 3 7 15,13-3-16-15,5 0 0 16,-2-3-7-16,-8-11-123 16,-8-3-244-16</inkml:trace>
  <inkml:trace contextRef="#ctx0" brushRef="#br0" timeOffset="144414.49">22088 867 858 0,'0'0'11'16,"0"0"-10"-16,0 0 61 15,0 0-10-15,0 0-48 16,0 0-4-16,-11 27-22 16,28 19 22-16,9 10 30 15,-5 4-11-15,4 0-7 0,0-2-1 16,-4-8-7 0,-3-8-3-16,-3-15-1 0,-7-12-18 15,-5-8-18-15,-3-7-6 16,0 0 37-16,-3-21 5 15,-10-12 0-15,0-7-5 16,4-1 2-16,2-2 3 16,0 7 0-16,3 6 1 15,3 10 5-15,1 11 42 16,0 6-24-16,0 3-19 16,12 1-5-16,12 20-12 15,14 8 12-15,7 8 6 0,3-4-1 16,-8-5-5-1,-5-10-5-15,-15-8-15 0,-6-8-53 16,-5-2-2 0,-5-7 18-16,-1-15 30 15,-1-4 8-15,-2-3 19 0,0-2 4 16,1 1 14-16,5 5 20 16,6 3-9-16,5 9 19 15,5 9-25-15,5 4-10 16,2 14-1-16,6 19 2 15,2 14-1-15,4 8 2 16,2 1-5-16,2-1-10 16,4-7-40-16,-7-10-158 15</inkml:trace>
  <inkml:trace contextRef="#ctx0" brushRef="#br0" timeOffset="144624.94">23012 903 928 0,'0'0'7'15,"0"0"-7"-15,0 0-3 16,0 0 3-16,0 0 31 16,0 0-2-16,76 237-9 15,-34-168-9-15,-2-2-7 16,1-4-4-16,-9-11-75 0,-13-12-173 15</inkml:trace>
  <inkml:trace contextRef="#ctx0" brushRef="#br0" timeOffset="144826.94">22844 691 1023 0,'0'0'4'0,"0"0"-3"16,0 0 37-16,0 0-38 15,0 0-16-15,0 0-46 16,62 14 9-16,-17 5-135 16,1-2-251-16</inkml:trace>
  <inkml:trace contextRef="#ctx0" brushRef="#br0" timeOffset="145186.37">23210 890 893 0,'0'0'49'0,"0"0"-42"16,0 0-4-16,0 0 13 15,0 0 5-15,0 0-9 16,140 231-12-16,-97-165 0 15,-8-7 0-15,-8-11-40 0,-9-15-77 16,-10-13 72 0,-5-11 35-16,-3-9 5 0,0 0 5 15,-13-17 16-15,-3-9-7 16,-5-13 3-16,5-2 13 16,7-5-2-16,2 0 14 15,4 4 4-15,3 7-19 16,0 8 14-16,10 10-18 15,12 12-7-15,6 5-11 16,10 5-1-16,-1 24-5 16,1 14 2-16,0 6 4 15,-5 4-2-15,-2-4-28 16,-6-7-192-16</inkml:trace>
  <inkml:trace contextRef="#ctx0" brushRef="#br0" timeOffset="147225.06">18281 2983 679 0,'0'0'62'0,"0"0"-15"16,0 0 71-16,0 0-32 16,0 0-50-16,0 0-18 0,0 0 1 15,-16-27-9 1,15 27-7-16,-2 0-2 16,-6 9-2-16,-1 23-8 0,-11 14 8 15,3 15 1-15,1 8 3 16,10 4-3-16,7 4 0 15,0 0 2-15,6 4-1 16,15-2 2-16,1-1 0 16,7-3 0-16,1 0-1 15,-4-7 1-15,-3-7-2 16,-13-8-1-16,-10-14-28 16,-13-3-56-16,-36-5-80 15,-26-5-69-15,-10-11-283 16</inkml:trace>
  <inkml:trace contextRef="#ctx0" brushRef="#br0" timeOffset="147420.34">18057 3589 839 0,'0'0'75'0,"0"0"-57"16,0 0 35-16,0 0-26 15,0 0-24-15,0 0-1 16,243-116-2-16,-178 96-15 16,0 1-58-16,-13 4-77 0,-13-1-329 15</inkml:trace>
  <inkml:trace contextRef="#ctx0" brushRef="#br0" timeOffset="147744.87">18629 2514 583 0,'0'0'243'16,"0"0"-241"-16,0 0-2 15,0 0 18-15,0 0-18 16,0 0-10-16,18 51 10 16,6-4 2-16,5 14 3 15,-3 9-2-15,0 7-3 16,-16-2-30-16,-10-8-183 15</inkml:trace>
  <inkml:trace contextRef="#ctx0" brushRef="#br0" timeOffset="148244.91">19349 3146 856 0,'0'0'31'16,"0"0"-22"-16,0 0 36 16,0 0-4-16,0 0-41 15,0 0 0-15,102-25 0 16,-54 25-2-16,1 0 2 15,-5 17 0-15,-1 10-4 16,-7 7 4-16,-5 8-7 0,-4 6-1 16,-8 4 2-1,-8 1 3-15,-2-5 2 16,-9 1 1-16,0-6 0 0,0-6-16 16,0-7-32-16,-16-10-11 15,-6-6 18-15,-9-7-7 16,-10-7-68-16,-2-7-116 15</inkml:trace>
  <inkml:trace contextRef="#ctx0" brushRef="#br0" timeOffset="148523.07">20087 3091 782 0,'0'0'123'0,"0"0"-119"16,0 0 8-16,0 0 33 15,0 0-35-15,0 0-4 16,0 0 3-16,-148 208 7 16,139-152 0-16,6 3 4 15,3 0 2-15,9-3-14 16,19-5-1-16,7-7-7 15,10-11-9-15,1-10-79 16,-1-15-162-16,-5-8-477 16</inkml:trace>
  <inkml:trace contextRef="#ctx0" brushRef="#br0" timeOffset="148823.17">19175 2836 883 0,'0'0'9'15,"0"0"1"-15,0 0 49 0,0 0-34 16,0 0-17-16,0 0 4 15,-147 424-1-15,165-320-1 16,16 2-1-16,5-6-3 16,9-7-1-16,10-7-4 15,15-14-1-15,14-15-30 16,17-23-164-16,4-29-122 16</inkml:trace>
  <inkml:trace contextRef="#ctx0" brushRef="#br0" timeOffset="149136.84">20405 2877 982 0,'0'0'13'0,"0"0"-11"15,0 0-4-15,0 0-15 16,0 0 17-16,0 0 12 16,91 186-5-16,-50-110 3 15,-4 6 0-15,-2 2 1 16,-5-5-9-16,-11 1 4 16,-12-7-3-16,-7-9-3 15,-16-6-7-15,-21-10-2 16,-14-10-11-16,-4-9-6 0,-9-15-55 15,7-14-48-15,5-3-124 16</inkml:trace>
  <inkml:trace contextRef="#ctx0" brushRef="#br0" timeOffset="149566.99">21275 3163 825 0,'0'0'54'0,"0"0"-45"16,0 0 82-16,0 0-39 15,0 0-24-15,0 0 12 0,135 8-6 16,-67-8-22-16,5 0-1 16,6-2-7-16,-2-11-4 15,0-2-34-15,-7 1-69 16,-16 0-226-16</inkml:trace>
  <inkml:trace contextRef="#ctx0" brushRef="#br0" timeOffset="149792.07">21237 3531 826 0,'0'0'69'0,"0"0"-66"15,0 0 44-15,0 0 45 16,0 0-46-16,0 0-29 15,110-33-1-15,-25 16-8 16,12 0-6-16,7-2-2 16,2-3-59-16,-1-6-269 15</inkml:trace>
  <inkml:trace contextRef="#ctx0" brushRef="#br0" timeOffset="150443.9">22672 2796 673 0,'0'0'76'0,"0"0"-71"15,0 0 46-15,0 0 39 16,0 0-54-16,0 0-20 16,-81 34-1-16,38 2 6 15,-5 12-3-15,3 15 4 16,4 8-3-16,8 8 6 15,10 3 2-15,12 0-7 0,11-9-7 16,3-6-6-16,29-11-2 16,21-12 2-16,15-11-7 15,16-15 0-15,8-13-7 16,2-5-22-16,-7-19-13 16,-14-12-6-16,-13-13 41 15,-11-7 7-15,-14-11 3 16,-6-13 0-16,-10-13-3 15,-14-9-6-15,-5 0-11 16,-26 8 5-16,-16 18 12 16,-13 26 10-16,-7 23 13 15,-16 22-19-15,-13 22-4 0,-20 31-3 16,-19 18-126-16</inkml:trace>
  <inkml:trace contextRef="#ctx0" brushRef="#br0" timeOffset="151741.29">20106 4316 494 0,'0'0'104'16,"0"0"-90"-16,0 0 14 16,0 0 11-16,0 0-24 15,0 0-10-15,0 0-5 16,0 0 0-16,0 3-7 16,-3 16 3-16,-13 4 4 15,-5 5 0-15,-4 3-21 16,-5-5-66-16,0-5-127 15</inkml:trace>
  <inkml:trace contextRef="#ctx0" brushRef="#br0" timeOffset="151942.87">20255 4279 407 0,'0'0'0'0,"0"0"-107"16,0 0 46-16,0 0 51 15,0 0 7-15,0 0 1 0,150 57-24 16,-113-52-81-16</inkml:trace>
  <inkml:trace contextRef="#ctx0" brushRef="#br0" timeOffset="152207.14">20269 4381 582 0,'0'0'28'0,"0"0"-28"0,0 0 0 16,0 0-3-16,0 0 6 15,0 0-6-15,107 239 3 16,-53-184-31-16,-2 2-89 16,-9-1-177-16</inkml:trace>
  <inkml:trace contextRef="#ctx0" brushRef="#br0" timeOffset="175052.07">10526 9740 505 0,'-4'0'49'0,"4"0"-7"15,0 0 8-15,0 0-9 16,0 0-8-16,0 0-5 16,0 0-2-16,0 0-1 15,0 0-8-15,-1 0 0 16,1 0 2-16,0 0 2 0,0 0-2 16,0 0 16-16,0 0 4 15,0 0-7-15,0 0-6 16,0 0 9-16,0 0-15 15,0 0-5-15,0 0 1 16,0 0-9-16,0 0 2 16,0 0-1-16,0 0 2 15,-2 0-2-15,2 0 2 16,-2 0 3-16,2 0-5 16,0 0-4-16,0 0 3 15,0 0 3-15,0 0-2 16,0 0 0-16,-3 0-1 0,3 0-4 15,0 0 4-15,0 0-7 16,0 0 3-16,0 0-6 16,0 3 2-16,0 3 0 15,0 7-7-15,0 7 8 16,0 4 2-16,0 2-1 16,0-3-2-16,0 3 2 15,0-7-1-15,3 0 0 16,1-7 0-16,1 1 0 15,-2-4 0-15,-3 2 1 16,0-2-1-16,3 4 0 16,-3 0 0-16,0 2-1 0,3 2 1 15,-3 5 1 1,0-1-1-16,0 0 0 0,0-1 1 16,3 0-1-16,-3-1-1 15,0-2 1-15,0-3 1 16,0 2-1-16,0-5 0 15,0 4 0-15,0-1 0 16,0 5 0-16,-3 1 0 16,-3 4 0-16,3 0 0 15,-4 1 0-15,2 6-1 16,2-2 3-16,0-3-2 16,0 1 0-16,3-7 0 15,-3 2-1-15,0-2 1 16,3-3 0-16,-3 3 0 15,0 0 1-15,3 4-1 0,-3 1 0 16,-4 1 0-16,0 8 1 16,3-1-1-16,-5 2 0 15,-1-1 0-15,4-4-3 16,-3 2 6-16,-1-1-4 16,2-6 2-16,2 5-1 15,0-6 0-15,-3 3 0 16,2-1 0-16,4 3-1 15,-5 1 2-15,-1 2-1 16,2-1 0-16,-5 5 0 0,3-3 0 16,-3 4 1-1,0-4-1-15,3 0 0 16,-1-4 0-16,4 2-1 16,-2-3 1-16,2-1 0 0,-1 3 0 15,1 0 0-15,0 0-1 16,0 3 2-16,-6 3-2 15,6-3 2-15,-3 0-1 16,0 0 0-16,2 2-1 16,4-4 1-16,-3 0-1 15,6 1 0-15,0-3 1 16,0 1-1-16,0 0 1 16,-4 0 0-16,1 3 0 15,2-1 1-15,-2-2-1 16,0 0 0-16,0-4-1 0,3 1 1 15,-4 2 1-15,4 1-1 16,0 3 1-16,0 4-2 16,0 2 1-16,0 1 0 15,4-1 0-15,2 1 1 16,-2-3-1-16,3 0 0 16,2-1-2-16,-2 0 2 15,2 0 1-15,-3 1 0 16,0 2-1-16,3 4 0 15,0-2 0-15,-3 0 0 16,0-4 0-16,1 0 0 16,-1-2 0-16,-3-3 0 0,0-1 0 15,2-4 0-15,-2 2-1 16,0-5 0-16,0 2 1 16,1 4-1-16,-1-4 3 15,-3 4-2-15,3 3 1 16,0-4-1-16,0-2 0 15,-3 0-1-15,3-1 1 16,-3-2 0-16,0-2 1 16,0 4-1-16,0-2 0 15,0 3 0-15,0 5 0 16,0-2 0-16,0 3-1 16,0 4 1-16,0-2 0 15,0 2 1-15,-3-1-1 16,0-5 0-16,0-2 0 0,-3 1 0 15,2-1 0-15,1-2 0 16,-3 3 0-16,1-1 0 16,2 4 0-16,-3 1-1 15,-1-1 2-15,-2 3-1 16,0 0 0-16,-3 3 0 16,0-3 1-16,3 1-1 15,-1 3-1-15,1-1 1 16,1-2 1-16,-1-4-1 15,2 3 0-15,1 1 0 16,0-1 0-16,-3 3 0 0,0 5 1 16,-3 2 0-1,3 3-1-15,-4 1 1 0,-1 4 0 16,1-3-1-16,-2 3 0 16,0 2 0-16,-3 2 0 15,-1 3 0-15,2 2 1 16,-2-8 4-16,-2 5-4 15,0-4 9-15,-2 0-6 16,3 4 7-16,-6-1-1 16,7 0-5-16,-3 1-1 15,1-5 0-15,0 3-4 16,0-7 1-16,5-1 0 16,-3-3-2-16,5-4 2 15,2 0-1-15,-1-6 0 0,2-3 0 16,5-2 1-16,0-3-1 15,-1-3 1 1,4 1 1-16,0-5-2 0,0-1 0 16,3-1 3-16,-3-4-3 15,3-6 0-15,0-6 0 16,0-1 0-16,0-1 0 16,0-2 1-16,0 3-1 15,0-3 0-15,0 0 0 16,0 0 2-16,0 0-2 15,0 0 1-15,0 0 2 16,0 0 0-16,0 0-1 16,0 0 0-16,0 0 0 0,0 0 1 15,0 0 0 1,0 0-1-16,0 0 1 0,0 0 2 16,0 0-1-16,0 0-3 15,0 0-1-15,0 0 0 16,0 0 0-16,0 0 0 15,0 1 0-15,0-1 0 16,0 4 0-16,0-4 0 16,0 0 0-16,0 0-3 15,0 0 1-15,0 0-1 16,0 0 0-16,0 0-2 16,0 0-4-16,9 0 2 15,13 0 6-15,2 0 1 16,2 0-4-16,6 0 0 0,-5 0-1 15,4-5-1-15,2 0 2 16,-3 0-1-16,1 3 0 16,2-2-2-16,3 1 7 15,3 0-3-15,7 3 3 16,-1-3 0-16,4 3 0 16,3 0 0-16,2-3 0 15,1 3-2-15,-2-4 3 16,6 0-1-16,-4 1 0 15,0-3-3-15,-1 3-2 16,-2-4 2-16,2-3 2 16,-2 3-3-16,-4-3 3 15,-2 5-1-15,-1 0 2 0,1 3-1 16,2-1 2-16,-2 2-1 16,2-2 1-16,1-2-1 15,-4 3 0-15,7-1-3 16,0-2 3-16,3 3 2 15,-3-1-2-15,4 1 0 16,2-3 0-16,-6 2 1 16,3 0-1-16,-4 2 0 15,-1-1 0-15,6-1 0 16,-1-2 3-16,6-1-3 0,3 3 0 16,5-4-2-1,-2 3 1-15,3-2-1 0,-3 4 2 16,2 1 0-16,-4-3 0 15,0 4-2-15,-4 0 1 16,-6-3 1-16,1 3 2 16,3 0-1-16,-1 0-1 15,4-4 0-15,3 2 1 16,-4-4 0-16,-2 1-1 16,3 3 1-16,-1 2 0 15,1-3-1-15,3 2 0 16,-4 1-1-16,-6 0 1 15,0 0-2-15,2 0 2 16,1-3-1-16,3 3 1 16,-2-3 0-16,6 1 0 0,-7 2-1 15,1 0 1 1,3 0 0-16,-8 0 0 0,2 0 3 16,-1 0-3-16,1 0 0 15,-4 0 0-15,-1 0 0 16,1 0 0-16,6 0 2 15,8 0-1-15,1 0-1 16,6 0 0-16,-3 0-2 16,-4 0 1-16,-2-3-1 15,-3 1 2-15,-1-1-1 16,-2-4 1-16,-3 2 1 16,3 0-1-16,2-1-7 15,-2 3 5-15,0-5 2 16,0 5 0-16,2-2-2 0,-9 1 2 15,-2-1 0-15,-4 3 0 16,-5-1-2-16,2-1 2 16,-1 1 0-16,9 3 0 15,2-3-8-15,3 3 4 16,-4 0-9-16,-1 0 5 16,-3 0 3-16,0 0 0 15,1 0 4-15,0 0 1 16,7 0 0-16,5 0 0 15,4 0 0-15,1 0 0 16,7 0-1-16,0 0-7 16,-1 0-1-16,7 0-3 15,-8-4 3-15,3 1-1 0,-8 0 7 16,3-1 6-16,0 1-3 16,4-1 0-1,-8 1 0-15,2 3-3 0,-8-6 2 16,1 3 0-16,-1-4 1 15,1 0-1-15,-1 4 1 16,-1-1 0-16,1-2-1 16,2 2 1-16,1-1 1 15,1-2-1-15,3 1 1 16,-4 2-1-16,3-2 0 0,-3 2 0 16,-6-2-2-1,5 5 4-15,0-2-1 0,1 1 2 16,-5-2-3-16,-2 0-1 15,-8-1 1-15,-4 4 0 16,-3-6 0-16,-2 3-1 16,2 1 0-16,3 0 1 15,4 0 0-15,-1 3 0 16,4 0 0-16,2 0 0 16,-2 0-2-16,-4 0 2 15,-2 0 0-15,-7 0 1 16,-10 0 0-16,-6 0-1 15,-8 0 0-15,-6 0 1 16,-3 0 1-16,-2 0-2 16,-1 0 0-16,0 0-24 0,0 0-112 15,-22-4-173-15</inkml:trace>
  <inkml:trace contextRef="#ctx0" brushRef="#br0" timeOffset="176546.09">9710 16211 189 0,'0'0'46'0,"0"0"-46"16,0 0 16-16,0 0 9 16,0 0 16-16,0 0-19 15,0 0-21-15,0 0 1 16,0 0 5-16,0 0 22 16,0 0 3-16,3 0 16 0,-3 0 15 15,0 0-4-15,0 0-8 16,3 0-10-1,-3 0-11-15,0 0-11 0,0 0 6 16,0 0-11-16,0 0 1 16,0 0 4-16,0 0 5 15,0 0-1-15,0 0 0 16,0 0 3-16,0 0-4 16,0 0 0-16,-3 0-1 15,-9 0-15-15,-3 0-6 16,3-2-1-16,-7-1 1 15,1 3 0-15,-3-2 0 16,-3-1 0-16,-4-2 2 16,-2 0-2-16,-3 1 0 15,-1-4 0-15,-2 1-1 0,-1 2 2 16,7-2-2-16,-1 1 1 16,5 3 0-16,-4 2 0 15,-5 1-1-15,2 0 1 16,-6 0-1-16,0 0-1 15,-4 0 2-15,-2 0-1 16,-13 0 1-16,-6 0 0 16,-5 0-7-16,1 0-5 15,2 1 12-15,-1 5 10 16,-9-3-10-16,3 4 0 16,4-3 0-16,-2 2 14 15,2-1-14-15,-1 3-1 0,-6-7 1 16,7 4 3-16,2-2-3 15,0-1-1-15,1 3 1 16,1 0 9-16,2 0-4 16,2-1-4-16,3 2 4 15,10-2 13-15,2-1-13 16,7 1 1-16,6-1 2 16,8-3 3-16,4 0-1 15,9 0-4-15,3 0 1 16,6 0 0-16,-1 0-4 15,4 0-2-15,0 0 0 16,0 0-2-16,0 0-16 16,0 6-40-16,0 2-174 0,-3-3-290 15</inkml:trace>
  <inkml:trace contextRef="#ctx0" brushRef="#br0" timeOffset="184059.81">10885 16416 365 0,'0'0'133'16,"0"0"-131"-16,0 0 7 16,0 0 33-16,0 0-20 15,0 0-5-15,-7 0 30 16,7 0-4-16,-3-2-2 15,3-1-13-15,-3-4-12 16,0-3-4-16,0-2 5 16,-3-5 7-16,3-3 0 15,0-6 2-15,-5 0 2 16,4-7-13-16,1 2 6 0,0 1 9 16,0 1-8-16,3 2-15 15,0-3 13-15,0 1-15 16,0-1 7-16,0-2-4 15,0-2-1-15,0 1-5 16,0-2 8-16,0-2-10 16,0 1 4-16,0 2 0 15,0-2-2-15,0 7 5 16,0 2 3-16,0 4-3 16,6-1 10-16,-3 2-12 0,1-2-3 15,4-1 3-15,-2-7-5 16,0 3 0-16,0-6 0 15,0 1 0-15,4-3 2 16,-6 8-2-16,6-1 0 16,-1 4 1-16,-2 4 0 15,2 1 2-15,-3 1-2 16,2 0 0-16,-1 3 2 16,-1-5 0-16,0 2-2 15,0-2 4-15,-3-3-2 16,0 3-2-16,4 5 4 15,-4 0-1-15,2 1-4 16,1-1 4-16,0 1-4 16,1-4 1-16,2 3-1 15,0-6 0-15,-3 1 5 0,6-6-5 16,-3 2 0 0,-3 1 4-16,4-2-1 0,-6 4-2 15,2-1 0-15,1 2 2 16,-1 2-3-16,4 0 7 15,-4-3-7-15,3-1 1 16,3 2-1-16,-3-2 0 16,0 2 0-16,0-5 0 15,1 4 1-15,-2-2-1 16,1 6 2-16,-2 0-2 16,2 1 0-16,-3 4 0 15,1-3-1-15,4 0 2 0,-2 1-1 16,0-4 0-1,4 0 1-15,-3-1-1 0,7-4 0 16,-5 1-1-16,3 0 0 16,3 2-2-16,-6 0 5 15,4 1-2-15,-2 1 0 16,2 3 1-16,-4-2-2 16,0 3 3-16,-3-4-1 15,3-2-1-15,1-3 0 16,1 2-4-16,5-4 4 15,-4 4-1-15,3 0 1 16,-2 7 0-16,-4 0 0 16,-1 2 0-16,-1 2-2 15,-1 1 2-15,0-2 2 16,-2 0-2-16,7-8 0 0,-2 1 1 16,1-6-1-16,4-3 0 15,2 3-1-15,0 3 0 16,1 2-3-16,-1 4 3 15,-2 5-2-15,-4-1 3 16,-1 4 0-16,-1 1 1 16,5-1-2-16,0-2 1 15,4-2-1-15,2 0 0 16,2-3 2-16,4-1-2 16,2 0 0-16,-5 0 1 0,1 2 0 15,-6 1-3 1,3 1 1-16,-8 3 2 0,-1 4-2 15,2-5 1-15,0 2 2 16,-1-2-2-16,9 1 1 16,-2-5 0-16,8 1-1 15,0-3-2-15,6 1 3 16,-5-1-3-16,2 1 3 16,-3 2 2-16,-5 2-2 15,-1 1 0-15,-6 2-1 16,-1-2 1-16,3 3 0 15,-2-4 0-15,6 0 2 16,1 2-2-16,2-3-3 16,2 4 2-16,3-2-2 15,-5 1 1-15,0 6 2 0,0-5-1 16,0 5 1-16,1 0-1 16,-4-1 1-16,1 1-6 15,-1 0 4-15,-3-1 1 16,-3 4-3-16,0-2 2 15,-2 3 0-15,2 0-3 16,-3 0 1-16,1 0 0 16,4 0-1-16,3 0 4 15,3 0-3-15,0 0-4 16,3 0 2-16,-2-3-5 16,-3 3 0-16,-3 0 5 15,-2 0 2-15,-9 0 2 0,3 0-1 16,0 0-1-16,5 0 3 15,3 0-2-15,4 3 2 16,8 0-4-16,-3-2 2 16,5-1-5-16,0 2 1 15,-2-2 1-15,-4 0 2 16,0 0 4-16,-9 0-2 16,0 0 2-16,-8 0-4 15,1 0 3-15,7 0 0 16,0 0 1-16,12-6 0 15,4-2 1-15,3 0 1 16,7-1-2-16,-4-3 0 16,-5-1 1-16,0 4-1 0,-7-4 0 15,-2 2 3 1,-5 2-2-16,0-2 2 0,3 2 1 16,1-1 4-16,7-4-6 15,8 1-2-15,5-1 0 16,1-1 1-16,-2 1 0 15,-4-1-2-15,-3 1 1 16,-6 0 0-16,-2 1 0 16,-1 4 0-16,3-2 7 15,-1-3-3-15,1 5 7 16,2-4-4-16,1 1-2 16,-1-2 1-16,2-2 0 0,-2 2-6 15,-2-3 1-15,-5 4-1 16,2 0 0-16,3-4-1 15,-7 5 1-15,3-2 1 16,-3 2 1-16,2-3 1 16,2-4 7-16,-4 3-7 15,6-4 3-15,-2 0-6 16,-5 3 2-16,-1 0 0 16,-1 2 1-16,-4 1-1 15,0-3-2-15,-2 7 1 16,2-6 1-16,-3-1-1 15,0 0 0-15,7 1 1 16,-4-7 1-16,1 1 3 16,-1-2-6-16,2-2 2 15,-6 1 1-15,-1 0-1 0,2-1-2 16,-7 2-2-16,4 5 2 16,-4-1 0-16,2 0 2 15,-1-3-2-15,2 4-4 16,-5-5 4-16,3 1 1 15,0-3-1-15,-1 2-2 16,-2-1 1-16,-4 1 1 16,1 1-4-16,-2 2 2 15,-2 1 2-15,1 2 3 16,-1 1-2-16,2 0-1 16,-2-3 0-16,3 1 0 15,-2-4 0-15,4-4 0 0,0 4 2 16,-1 0-2-16,-1 1 0 15,0 1 0-15,0 4 2 16,-3 0 3-16,3 2-2 16,-3-2-3-16,0 0 1 15,0-3 4-15,0 1-2 16,0-8-3-16,0-3-1 16,0-2 0-16,0-4 2 15,0-1-1-15,3 7 3 16,0 5-2-16,-3 5 2 15,3 5-1-15,-3 3-1 16,1 2 0-16,2 0-1 16,-1-1 1-16,3-1 1 0,1-5 0 15,1 0-2 1,2-5-1-16,4 3 1 0,-4-2 2 16,1 4-2-16,1 4 0 15,-2 0 1-15,-3 2-1 16,-3 5 0-16,2-2 2 15,1 0-4-15,-1-2 4 16,3 0-4-16,1 1 4 16,4-6-2-16,-1 3 0 15,6-5 1-15,-2-3-1 16,4 4 0-16,-4-1 0 16,-1 1 2-16,0 3-5 15,-3-1 6-15,0-2-6 16,-2 2 4-16,0 2-1 0,3-2 0 15,0-2-1-15,0 2 1 16,4-2-4-16,-1-1 4 16,3 0-2-16,1 1 2 15,-2 0-4-15,0 3 4 16,-3 2 0-16,-2-2-3 16,-3 3 2-16,4 0-1 15,-5 1 3-15,3 1-1 16,3-1 0-16,-3-4 0 15,2 3 0-15,1 0-1 16,5-2 1-16,-5 1-1 16,3 1-1-16,-3 1 2 15,1 1 0-15,1 2-2 0,-4-1 0 16,3-2 1-16,4 2-1 16,0 0 2-16,2 0 0 15,1-1 4-15,3-1-4 16,-1 1-1-16,-4 1 1 15,-3 2 0-15,-2 3 1 16,1-4-2-16,-1 2 0 16,4 1 1-16,-1-1 0 15,0-2 0-15,4 2 0 16,-1-2 0-16,5 0-2 16,-5-1 2-16,2 0 0 15,-2 4 0-15,-2-4 0 0,-3 4 0 16,-1-4 0-16,-4 5 3 15,5-3-7-15,0 0 4 16,-2 1-1-16,2 1 0 16,-1-2-1-16,0 2-2 15,2 1 2-15,3-1 2 16,-2-1-1-16,1 1-3 16,6 1 4-16,3-1 0 15,-3 1 0-15,3-1-3 16,-11 3-1-16,0 0 2 15,-1-1-2-15,-1-1 1 16,0 2 1-16,-4-1-2 16,2 1 3-16,-1 0 0 0,-1 0 1 15,2 0-2 1,-1 0 2-16,3 0 0 16,-1 0-5-16,6 0 5 0,2 0-1 15,6 0-5-15,-7 4 4 16,1 1-11-16,-3 0 8 15,-1 2 4-15,-3-2 0 16,-3 3 1-16,4-1 1 16,2 2-1-16,0-3 0 15,1 1-2-15,-4 0 2 16,1-4 0-16,-2 1 0 16,-1-1 0-16,2 4 0 15,-3-4 0-15,-1 4 0 16,2 2-2-16,2-2 1 15,-2 6 1-15,0-4-1 0,1 3 0 16,-6-4 0-16,4 2 1 16,7-3-2-16,-1 3 4 15,4-1-2-15,-1-1 1 16,0 1-1-16,2-1 0 16,-6-2-3-16,0 1 6 15,-8-3-4-15,2-2 2 16,-2 4-2-16,0-1 3 15,6 1-6-15,2 0 7 16,6-1-3-16,-2 0 0 16,2-1 0-16,2-1 1 15,3 5-1-15,4-6 1 0,-9 5 0 16,0-4-1 0,-5 2-1-16,-2-1 1 0,-1-3-3 15,-3 2 5-15,1-1-3 16,-2-2 1-16,2 2 0 15,5-2-3-15,3 3 3 16,5-3 0-16,1 0 2 16,5 2-2-16,-3-2-2 15,-2 4 2-15,-4-3-2 16,-9-1 4-16,2 2-2 16,-1-2 0-16,1 3 0 15,-2-3 3-15,2 0-3 16,-4 0-1-16,7 0 1 0,3 0 1 15,2 0 2-15,0 0-1 16,2-3-2-16,-7 0 2 16,-1-3-2-16,0 3 0 15,0-1 1-15,-2 1 0 16,-1-5-1-16,-1 5 2 16,6-6-1-16,1 2 0 15,5-3-1-15,3 0-1 16,1 1 1-16,-1-2 1 15,0-2-1-15,-5 4 0 16,1-2 0-16,-4-3 0 16,2 2 0-16,-2-1-1 0,4 2 1 15,2-4 0 1,2 2-2-16,0-1 2 0,-4 0 0 16,0 5-4-16,-4-5 4 15,-2 1-3-15,-3 3 3 16,-2-2 0-16,2 2 0 15,-4-4 0-15,3 1-2 16,7-1 2-16,-5-3-11 16,9-5 10-16,-2 2 0 15,2-3-22-15,-1 1 14 16,-3 5 6-16,-2 0-1 16,-3 3 3-16,-3 1-1 0,-2 1 2 15,1-2-1 1,-1 3 1-16,-1 0-1 0,6-3-7 15,-6 4 6-15,1-2 2 16,0 0-2-16,0-1-2 16,-3-1 3-16,0-1 1 15,-1 2-2-15,2-1 1 16,-5-2-1-16,0 2 1 16,3-1-1-16,1 1-2 15,1-2 3-15,1-1-3 16,1 3 3-16,-1-3-13 15,3 1 7-15,-6 4 7 16,3-2 0-16,1-2-5 16,1 4 5-16,-3-2 0 15,0 1 0-15,1-1-1 0,3 0 1 16,-3-3-2-16,1 5-1 16,1 1-6-16,-5 0 1 15,-1 2 6-15,-2 1-2 16,-1 1 3-16,-2 3-1 15,0-2-4-15,-2 1 0 16,1 0-1-16,-1 1 6 16,-1-1 2-16,5 0 0 15,-5-1 0-15,3 3-1 16,3 0 4-16,-3-4-3 16,0 3-1-16,0 1 0 15,-2 0 1-15,-1 3-1 0,2-3 0 16,-1-1-1-16,-1 1 1 15,2 2 1-15,-1-2 0 16,1 1 0-16,-1-1 0 16,-1 2 0-16,0 1-1 15,0-4 6-15,0 4-6 16,0 0-1-16,0 0-6 16,0 0 5-16,0 0 1 15,0 0-3-15,0 0 3 16,0 0-1-16,0 0 2 15,0 0 0-15,0 0-2 16,0 0 2-16,0 0-6 16,0 0 4-16,0 0-5 0,-3 4-15 15,-6 0-54-15,-1-4-272 16</inkml:trace>
  <inkml:trace contextRef="#ctx0" brushRef="#br0" timeOffset="190266.42">10902 16026 187 0,'0'0'82'0,"0"0"-41"16,0 0 18-16,0 0-13 15,0 0 5-15,0 0-20 16,0 0-14-16,0 0-6 16,0 0 2-16,0 0-4 15,0 0 0-15,0 0 2 16,0 0 7-16,0 0 0 0,0 0 8 16,0 0-3-1,-6-1-11-15,-1-2-11 0,-1-4 3 16,-4 4-3-16,0 3 0 15,0-3-1-15,0 3 0 16,-1 0 3-16,4 0-1 16,-4 0-1-16,5 0 0 15,5 0-1-15,-3 0 1 16,3 0 5-16,0 0-5 16,3 3 13-16,-3-3-8 15,0 3-2-15,-3 1-3 16,-1 6 2-16,-7 5-2 0,-2 2-1 15,1 0 0 1,-6-1 2-16,-1-3-2 16,5 3 0-16,-5-2 0 0,6-3 1 15,2-2 6-15,8-4-2 16,3 3-4-16,0-7 5 16,3 2-4-16,0 0 0 15,0 1 0-15,0 2 0 16,0 1 0-16,3 0 0 15,3 1 3-15,3-1 0 16,-1 3 0-16,5-3 3 16,-4 0-1-16,4-1-1 15,-3-3-2-15,4-3 3 0,-2 0-4 16,-3 0 5 0,1 0-2-16,1 0 4 0,-5 0-6 15,0 0 6-15,-3 0-2 16,-3 0-1-16,4 0 4 15,2-3 2-15,0-3 2 16,5-5-13-16,5 2 1 16,-4-7-2-16,4 2 2 15,-2-4-3-15,-1 6-1 16,-4 2 1-16,-5 0 1 16,-2 3 5-16,-2 2-4 15,0-5 9-15,0-1-11 16,-2 2-3-16,-8-5 2 15,0-2 0-15,-2 2 2 16,-1-2-1-16,5 9 1 0,2-2-1 16,0 2 2-16,0 1 1 15,3 2-3-15,-4-1 0 16,4 0 3-16,-4-1 0 16,0 0-2-16,-2 1 2 15,-1-4-3-15,1 6-2 16,1-1 2-16,5 0 0 15,-1 4 0-15,1 0 0 16,3 0 0-16,0 0 0 16,-3 0-2-16,0 0 2 15,0 0 0-15,0 0 1 16,0 0-2-16,0 0 0 0,0 1 0 16,0 6 0-1,-1 2-5-15,1 4 2 0,3 4 0 16,0 3-3-16,0-1 7 15,0 7-1-15,0-2 2 16,0-3-1-16,0-2 0 16,0-3 0-16,0-4 0 15,3-2-1-15,4-1 0 16,2 0 2-16,3-3 2 16,6 0-2-16,-3-2 0 15,4-1 3-15,-1-3-1 16,-3 0-2-16,2 0 2 15,-1 0 3-15,0-3 2 16,-4-4-8-16,3-1 7 16,-6 1-6-16,0-3 6 0,1 3-4 15,-7-3 6-15,0 1-1 16,-3-6-1-16,0 2-2 16,0-3 0-16,0-3-5 15,-3 2 0-15,-7 0-2 16,1 0 0-16,3 2 4 15,0 3-2-15,-1 3 0 16,3-1 0-16,0 0 0 16,1-2 0-16,0 1 4 15,-3 1-4-15,3 1 0 16,-4-2-1-16,4 2 0 16,-3 1-3-16,0 6-2 0,2-1 0 15,3 3 3-15,-1 0 0 16,2 0 1-16,-1 0-3 15,-2 0-3-15,-1 0-1 16,1 5 6-16,0 3-1 16,0 1 1-16,0-1 1 15,3 4-3-15,-3 1 0 16,3 4 5-16,0 0 0 16,0 3-1-16,0-1 1 15,0 4 0-15,0-2 0 16,3-5 0-16,3-3 0 0,0-6 1 15,1 0-1 1,1-2 0-16,1 0-2 0,1-5 2 16,-1 0 1-16,4 0 9 15,1 0-7-15,1 0 1 16,-1-8 2-16,2 1-6 16,0-2 1-16,-1-1 2 15,0-3 2-15,-3 0-2 16,-3 1-2-16,-2 0 4 15,-7-1 0-15,0 1 0 16,0-2 0-16,-3-3-5 16,-13 1-5-16,-3-1-1 15,-1 0 1-15,1 4 5 16,2 1-2-16,4 5 2 0,4 0 0 16,0 4 2-16,1-2-1 15,4 2-1-15,-2 3 0 16,3-2 0-16,-3 2-1 15,-1 0-1-15,-2 0 0 16,-1 0-3-16,-1 5 1 16,2 10-2-16,0-2 0 15,6 4 2-15,0 2-1 16,3 4-1-16,0 1 6 16,0-1-4-16,0 0 4 15,9-1 0-15,3-5 1 16,-1 0-1-16,2-8 3 0,3-2-3 15,-4-4 1-15,6-3 1 16,-3 0 4-16,1 0 2 16,-2 0-5-1,-1-8-1-15,-7-3 3 0,0 2 3 16,0-5-5-16,-6-6 2 16,0-3-1-16,0-3-4 15,-9 0-7-15,-7-2 1 16,4 3-2-16,-3 3 4 15,6 7 3-15,0 0 1 16,3 8 0-16,-5 2 0 16,5-1-2-16,-1 5 2 15,-2 0-3-15,-4 1 1 0,2 0 2 16,-2 0-2 0,4 0-6-16,0 9-3 0,-1 9-1 15,7 2 8-15,3 0 0 16,0 4-5-16,0 2 8 15,0-4 0-15,10 0 1 16,-1 0 0-16,3-5 0 16,1-3 0-16,1-4 1 15,-1-4 0-15,2-3-1 16,3-3 1-16,0 0 4 16,0 0 1-16,1-10-5 15,-7 1-1-15,2-5 0 16,-4-1 0-16,-4 0 1 15,-6-4 2-15,0-1 2 0,0-3-5 16,-6-1-1-16,-11 2-8 16,1-1 3-16,0 4 1 15,-1 4-2-15,4 6 5 16,1 2 0-16,2 4 1 16,0 3 1-16,3 0 0 15,-6 0 0-15,-2 3-4 16,0 9 3-16,6 5-1 15,0 0 2-15,6 6-8 16,3 0 3-16,0 1 3 16,0 2 2-16,0-6-1 15,12-1 1-15,1-6 1 16,4-1-1-16,-4-4 1 0,5-4 2 16,0-2 1-16,0-2 0 15,0 0 0-15,1 0-2 16,-4-5-2-16,0-6 5 15,-6-2 0-15,-3-2-2 16,-6-4 1-16,0 0 4 16,0-7-1-16,-12 2-7 15,-6 5-5-15,-1-1 4 16,-1 7 0-16,1 6 1 16,7 5 2-16,-5 2-2 15,7 0-4-15,-3 0 2 16,4 2-1-16,-1 13 3 0,4 2-5 15,1 5-4-15,5 3 9 16,0 3-4-16,0 2 1 16,0-1 3-16,5 1 1 15,1-11-1-15,4-6 1 16,-1-2-1-16,-2-9 0 16,-1-2 2-16,3 0-2 15,3 0 6-15,0-2-3 16,0-15 9-16,-2 0-7 15,-2-9 3-15,-5-3-1 16,-3 0 5-16,0 1-12 16,0 5-1-16,-11 7-2 15,4 6-5-15,-2 6 4 16,0 4 0-16,-4 0-3 16,-1 0-1-16,-2 17 7 0,1 2-2 15,4 9-5-15,4 4 6 16,4-1-2-16,3 4 3 15,0-3 0-15,0-8 0 16,11-4 1-16,5-7-1 16,-3-4 1-16,2-6 0 15,3-3 0-15,0 0 6 16,-1-1-5-16,2-13 4 16,-6-3 1-16,-7-2 1 15,-6-8 4-15,0 1 1 16,-3-1-11-16,-16 3 0 0,2 4-1 15,-2 8-1-15,4 6 0 16,0 6 0-16,3 0-4 16,2 0-3-16,1 11 1 15,-1 8-2-15,6 6 3 16,4 6 4-16,0-2 1 16,8-2-2-16,11-4 3 15,-1 0-2-15,3-9 1 16,1-3 1-16,1-4 0 15,-1-7 1-15,-1 0 4 16,-3 0-1-16,-7-10 1 16,-4-5-1-16,-4-4 12 15,-3-6-1-15,0-4 2 16,-14-1-12-16,-5 0-5 16,-4 4 0-16,4 6 1 0,3 10-1 15,5 4 1-15,1 6-1 16,1 0-3-16,0 6-3 15,3 14-1-15,-3 2-1 16,4 5-1-16,5 4 7 16,0-3 1-16,0-3-3 15,2-6 4-15,6-4 0 16,2-3-1-16,2-7 0 16,-3-5-4-16,6 0 4 15,0-3 0-15,-2-14 2 16,0-2 2-16,-2-7 3 0,-8-1 1 15,-3 1 3-15,0-1-5 16,-3 4-4-16,-9 4-2 16,3 9 4-16,3 3-2 15,0 7 2-15,2 0-3 16,-2 0-3-16,-7 20-5 16,6 9-1-16,-3 2 6 15,4 7-4-15,6-3 2 16,0-6 4-16,0-2 1 15,0-8 1-15,9-5-1 16,1-8-2-16,-2-3-6 16,1-3-2-16,1 0 5 15,-1-13 5-15,0-7 6 16,-6-3 5-16,-3-7-5 0,0 1-6 16,-3 2 0-16,-12 4-8 15,2 6 7-15,-1 9-1 16,1 6-1-16,1 2 2 15,0 0-12-15,-2 11 6 16,4 8 2-16,-3 4 2 16,7 1 1-16,6-3-3 15,0-1-1-15,0-1 5 16,0-4 1-16,9-5-1 16,1-3 1-16,-1-7-3 15,2 0-1-15,-1 0 2 0,2-3 2 16,-3-15 0-1,-2 0 3-15,-6-6 3 16,-1-2-2-16,0 3-4 0,-8 3 1 16,-1 7-1-16,3 5 10 15,0 6-3-15,0 2-4 16,-5 0-3-16,4 7 0 16,-2 9-6-16,-1 6 5 15,7-1-2-15,3 5 0 16,0-7 2-16,0 1-2 15,0-6 3-15,10-7 0 16,-1 2-3-16,-2-8 2 16,3-1 1-16,0 0 4 15,-1 0 2-15,0-7 5 16,-2-7 0-16,-3-4-4 16,-4-1 5-16,0-2-7 15,0 1-1-15,-8 2-4 0,-1 3 0 16,-3 2 0-16,6 12 4 15,2-2 1-15,-3 3-5 16,3 0-1-16,-2 6-5 16,0 11 0-16,-4 10 4 15,7-1 0-15,3-1-2 16,0 2 1-16,3-3 2 16,10-3 0-16,-1-9 1 15,9-5 0-15,-3-7 0 16,9 0-8-16,-2-7 5 0,2-13-1 15,-8-3-6 1,-5-1 10-16,-11-4 1 0,-3 2 1 16,0 1-2-16,-9 3-3 15,-9 8 3-15,6 5 0 16,0 4 4-16,0 5-1 16,3 0-3-16,0 11-4 15,-1 12 1-15,4 4-2 16,6 7 0-16,0 0-38 15,0-7-94-15</inkml:trace>
  <inkml:trace contextRef="#ctx0" brushRef="#br0" timeOffset="191436">18606 15453 414 0,'0'0'165'0,"0"0"-145"15,0 0 40-15,0 0-5 16,0 0-16-16,0 0-21 16,0 0-9-16,35 0 18 15,-25 0-22-15,0 8-1 16,0 6 0-16,6 3 10 15,3 3-7-15,6 4-1 0,6-1-1 16,7-3 2-16,2-1-2 16,2-5-5-16,-5-3-13 15,-1-5-5-15,-6 2 2 16,-11 0 12-16,-7 1 2 16,-6 2-7-16,-6-2-13 15,0 4 22-15,-8 4 4 16,-10 0-3-16,-5 3 5 15,-4-3-6-15,-2 5-3 16,3 2 2-16,-1-1 1 16,3 0 0-16,-2 4 1 15,3-1-2-15,-1-4-29 16,6 2-135-16</inkml:trace>
  <inkml:trace contextRef="#ctx0" brushRef="#br0" timeOffset="192207.07">18996 16243 769 0,'0'0'93'0,"0"0"-91"0,0 0 33 16,0 0 1-16,0 0-36 16,0 0-19-16,-1 16 9 15,8 5 10-15,7 4 9 16,5-1-6-16,3-1 5 15,7-3-5-15,4-4 2 16,-1-5 1-16,9-5-6 16,0-6 0-16,1 0-16 15,-1-1-28-15,-8-18 24 16,-10-5 18-16,-6-5 2 16,-11-3 0-16,-6 1-8 15,0 5-3-15,-6 9 6 16,-5 4 5-16,7 11 17 15,2 0 3-15,2 2-6 0,0 0-8 16,0 0-6-16,0 17 1 16,0 7-1-16,5 5 17 15,13 0-1-15,4-2-1 16,8-4-2-16,2-6-11 16,6-6-2-16,2-11-6 15,0 0-16-15,-5-14 7 16,-6-13 15-16,-3-10 13 15,-7-2 33-15,-2-7-13 16,-5 0 2-16,-3 0-23 16,-4 6-6-16,0 5 3 15,-4 13 2-15,3 10-3 16,-4 5-5-16,0 4-3 0,0 3-50 16,-11 0-177-16</inkml:trace>
  <inkml:trace contextRef="#ctx0" brushRef="#br0" timeOffset="193551.09">10426 9707 263 0,'0'0'125'15,"0"0"-120"-15,0 0 23 16,0 0 36-16,0 0-29 16,0 0-21-16,0 0-6 15,-6-8 10-15,14 2 16 0,2 6 2 16,-7-3-3 0,-3 3-17-16,0 0 6 0,0 0 1 15,0 0-3-15,0 0 6 16,0 0-5-16,0 0-11 15,6 0-2-15,7-1-8 16,2-1-1-16,6 2-2 16,-3-2-8-16,-3 2-1 15,-6 0 0-15,-9 0 4 16,0 0-9-16,0 0 2 16,0 0 7-16,0 11 8 15,0 3 7-15,-3 8 8 0,-3 6 0 16,-1 8-4-1,-1 3 2-15,-1 1-9 0,-3 4 1 16,-5-5-5-16,4-3 0 16,-6-4-25-16,3-8-60 15,2-12-109-15</inkml:trace>
  <inkml:trace contextRef="#ctx0" brushRef="#br0" timeOffset="193798.97">10544 9693 579 0,'0'0'59'15,"0"0"-59"-15,0 0 0 16,0 0 33-16,0 0-13 15,0 0-1-15,201 64-13 16,-149-52 3-16,-3 4-9 16,1-7-11-16,-13-2-86 15,-7-5-463-15</inkml:trace>
  <inkml:trace contextRef="#ctx0" brushRef="#br0" timeOffset="194841.49">9319 10297 148 0,'0'0'645'15,"0"0"-604"-15,0 0-30 16,0 0 29-16,0 0 5 0,0 0-9 15,54-148-2-15,-48 98 2 16,-3-6-17-16,-3-7 11 16,0-12-14-16,0 2 4 15,-9-2-17-15,-9 7-3 16,0 13 11-16,-3 14-3 16,5 21 3-16,7 8-3 15,6 4-3-15,0 8-5 16,3 0 0-16,0 0-11 15,0 4 2-15,0 20-17 16,0 16 16-16,12 15 9 16,10 12 1-16,2 8-1 15,9 1 1-15,-2-1-1 0,5-7-2 16,0-9-38-16,4-9-53 16,-5-14-88-16,3-13-319 15</inkml:trace>
  <inkml:trace contextRef="#ctx0" brushRef="#br0" timeOffset="195335.2">9829 9657 838 0,'0'0'18'0,"0"0"-18"15,0 0-1-15,0 0 1 16,0 0 0 0,0 0 3-16,-25 168 8 0,47-139-10 15,1-8 1-15,2-6 3 16,5-8-5-16,0-7-8 16,1 0-20-16,2-16-1 15,-9-4-4-15,-8-6 13 16,-10 2 18-16,-6 2 2 15,0-1 8-15,-16 9-1 16,0 5 17-16,5 1-8 16,5 5-16-16,6 3 0 15,0 0-1-15,0 11-13 16,16 11 14-16,8 2 6 0,6-2-5 16,4-5 4-16,-1-7-5 15,-3-4 0-15,-2-6-6 16,-5 0-2-16,-1-12 7 15,-13-12 1-15,-3-1 13 16,-6-9 28-16,-9 0 13 16,-12-4-7-16,-3 0-19 15,-1 3-25-15,4 9-3 16,3 5-18-16,5 15-53 16,-1 6-59-16,5 0-261 15</inkml:trace>
  <inkml:trace contextRef="#ctx0" brushRef="#br0" timeOffset="195635.04">9598 9489 745 0,'0'0'40'0,"0"0"-20"16,0 0 46-16,0 0-41 15,0 0-20-15,0 0-1 16,-25 125 12-16,51-69 10 0,12 6-7 16,5 5-5-16,2-2-6 15,1-2-2-15,-1-7-6 16,4-8 0-16,-4-12-78 15,4-11-89-15,-3-21-236 16</inkml:trace>
  <inkml:trace contextRef="#ctx0" brushRef="#br0" timeOffset="195898.23">10151 9148 800 0,'0'0'8'0,"0"0"-8"16,0 0 0-16,0 0 7 16,0 0 33-16,0 0-16 15,120 220-7-15,-62-160-3 16,-3 4-14-16,-11 8 1 15,-22 12-1-15,-22 11 0 16,-55 9-94-16,-56 13-561 16</inkml:trace>
  <inkml:trace contextRef="#ctx0" brushRef="#br0" timeOffset="200179.99">10811 15936 409 0,'0'0'44'0,"-3"-3"-42"16,-4-2 2-16,4 2 42 16,2 1-31-16,-1 2-3 15,1 0 5-15,1 0-11 16,0 0-6-16,0 0 0 0,0 0-1 16,0 0 0-16,-4 0 1 15,-2 0 1-15,-3 5-1 16,-3 3 0-16,-2 5 1 15,1-3 5-15,0 3 0 16,1-2 0-16,0-2 3 16,6 1 1-16,0 0 3 15,0 0-8-15,6-1 2 16,-3 4 11-16,3 1-9 16,0-2 0-16,0 5-3 15,0 0 1-15,0-1-2 16,9-3-4-16,-3-1 7 15,4-3-2-15,1-1 2 0,1-3 4 16,1-1 0-16,-3-1 4 16,7 0-6-16,-5-3-7 15,0 0 1-15,3 0 2 16,-6 0-3-16,1 0 5 16,-4 0-4-16,0-3 0 15,-2-1-2-15,2-1 0 16,2-3 1-16,1-4 0 15,0-2 2-15,0-4-4 16,1 0 1-16,-2 1-1 16,-2 0 1-16,-3 2-2 15,0 7 3-15,-3 4-2 0,0 1-1 16,0 1 7-16,0-2 3 16,0-2-5-16,0-1-4 15,0-3-1-15,0-3-1 16,-6 2-1-16,0 2 0 15,-4 2 2-15,2 0 0 16,-4 2 0-16,0 4-2 16,-3 1-3-16,3 0 5 15,-4 0-1-15,2 0-2 16,4 1 3-16,1 4-3 0,3 6 2 16,-3-5 0-1,2 8-1-15,-1-5-3 0,5 2 2 16,0 5-1-16,0-2 4 15,3 4 0-15,-3 3 0 16,0-5 0-16,3 0 2 16,0 0-1-16,0-2-2 15,0-1 2-15,0-3-1 16,3 0 2-16,3-3-1 16,1-2 0-16,7 0 2 15,-5-5-2-15,6 0 0 16,0 0-1-16,0 0 4 15,1 0-2-15,-2-6-1 16,-4-3 2-16,-1-1-3 16,0-2-1-16,-2-1-2 0,-4-1 1 15,-3-5-1-15,0 0 3 16,0-2-8-16,0 1-2 16,-3 1 3-1,-4 3 2-15,1 2 3 0,-3 7-3 16,3 2 3-16,-5 0 2 15,4 2 0-15,-5 3 0 16,2 0 0-16,-6 0-3 16,2 13-4-16,-1 4-21 15,-1 3-49-15,-1-1-73 16</inkml:trace>
  <inkml:trace contextRef="#ctx0" brushRef="#br0" timeOffset="205617.11">10736 16104 51 0,'0'0'281'15,"0"0"-260"-15,0 0-9 16,0 0 36-16,0 0 21 16,0 0-16-16,0-9-10 15,0 8-8-15,0 1-17 0,0 0-11 16,0-3 0-16,0 3 4 15,0 0-4-15,0 0-1 16,0 0-1-16,0 0 3 16,3-6-2-16,-3-1 2 15,6-3-1-15,-3-2-6 16,5-3 1-16,-5 5-4 16,4 1 0-16,-4 3 2 15,-3 5 0-15,0 1-1 16,0 0 1-16,0 0-1 15,0 0-3-15,0 0 2 16,0 0 2-16,0-3 4 16,0 0-4-16,0-1-5 0,-3 1 4 15,-7-4 1 1,2 4-3-16,-1 3 3 0,-4 0-2 16,1 0 2-16,-3 0 1 15,-3 0-1-15,2 6-2 16,-1 3 1-16,7 6 0 15,1-1-2-15,9 1 0 16,0 2 3-16,0 0 1 16,0-1 1-16,6 1-1 15,10-1 1-15,-2 0-1 16,-1-1 2-16,-1-1 4 16,1-6-4-16,-2-1 1 15,-2-2-2-15,4-5 4 16,3 0 4-16,4-3-6 0,2-12-3 15,1-4-1-15,-1-2 0 16,-1 3-2-16,-6-1-3 16,-5 6 3-16,-4 3 2 15,-5 4 0-15,-1-1 0 16,0 0 0-16,0 0-15 16,-7-1 7-16,-6-1 8 15,-2-1-1-15,-6 0 1 16,2 0-1-16,0 5-4 15,5-2 5-15,5 4 2 16,6 3 3-16,0 0-3 0,3 0-1 16,-3 0 2-1,3 0-6-15,-3 6 5 0,-1 8-2 16,1 3 1-16,-2 2-1 16,5 3 0-16,0 3 2 15,0-2 1-15,0-8-5 16,0 0 2-16,5-11 0 15,2 1 0-15,2-5 1 16,3 0-2-16,2 0 1 16,5-9 0-16,0-11 1 15,5-4-1-15,-12 1-9 16,1-4-19-16,-10 4-5 0,-3-1 16 16,0 5-1-1,-13 0-11-15,1 8 8 0,-1 2 21 16,2 2 18-16,2 7-8 15,-1 0 1-15,4 0-2 16,0 0-3-16,-4 0-5 16,2 0 2-16,-1 10-3 15,0 4 2-15,0 6 6 16,2-1 2-16,3 1 1 16,4-4 0-16,0-3-8 15,0-3-2-15,4-6-1 16,9-4 5-16,-1 0-2 15,7-4-3-15,5-12-2 16,-6-5-4-16,6-1-6 16,-9 0 0-16,0 1 7 15,-9 4 3-15,-6 2 2 0,0 5-5 16,0 6-17-16,-14 1 11 16,-2 3 10-16,-2 0 1 15,0 0 0-15,-1 12 6 16,3 1-6-16,5 1 0 15,-1 3 0-15,6 2 11 16,6 0 0-16,0 0 3 16,0-1-3-16,6-1-1 15,10-8-9-15,1 2 4 16,2-8 6-16,1-3-9 16,5 0-1-16,-1-14-1 15,-2-2 0-15,-6-4-3 16,1 1-36-16,-11-1 12 0,-6 3 6 15,0-2 18-15,-3 9 6 16,-9 3 1-16,-3 5 25 16,3 2 0-16,-1 0-16 15,-1 0-3-15,1 12-8 16,1-2 3-16,6 0 2 16,0 1-2-16,6 1-5 15,0-1 0-15,3 8-1 16,6 0-58-16,-9 2-365 15</inkml:trace>
  <inkml:trace contextRef="#ctx0" brushRef="#br0" timeOffset="209489.19">15275 12392 115 0,'0'0'42'16,"0"0"-42"-16</inkml:trace>
  <inkml:trace contextRef="#ctx0" brushRef="#br0" timeOffset="210266.9">15275 12392 47 0,'33'-21'108'0,"-33"21"-47"0,0 0-2 16,0 0 8-16,0 0-34 15,0 0-23-15,1-10-10 16,-1 7-4-16,0 3 4 16,2-3 0-16,-2 3 0 15,0 0 2-15,0 0 3 16,0 0 5-16,0 0-5 16,0 0-2-16,0 6-3 15,0 5 2-15,0 0-2 16,-3-2 1-16,1-4-1 15,2 0-7-15,-1-5 5 16,1 0-2-16,0 0 4 16,0 0-3-16,0 0 3 0,0 0 2 15,0 0 0-15,0 0 11 16,0-7-4-16,1 0-5 16,2-1-3-16,0 3-1 15,-3 1-1-15,0 1 1 16,0 3 1-16,0 0 3 15,0 0 7-15,0 0 10 16,0 0-3-16,0 0-12 16,0 0-3-16,0 0-3 15,0 0-3-15,-4 3 1 16,-5 9-1-16,0-3 2 16,-1 4-10-16,-1-4 10 15,3 2-3-15,0-6 1 16,5-1 3-16,0-4 0 0,3 0 0 15,0 0-1-15,0 0 2 16,0 0 2-16,0 0-3 16,10-9-3-16,-1-4-13 15,1 3 9-15,4 3 3 16,-5 0-8-16,-3 2-20 16,-3 2-3-16,-3 1 31 15,0 2 4-15,0 0 25 16,0 0 11-16,0 0-16 15,0 0-17-15,0 0 1 16,0 0-4-16,0 10-3 0,0 7 3 16,-3-1 0-1,3-3 1-15,0 0 0 0,0-5-1 16,0-5 7-16,0 0-3 16,0-3 4-16,0 0 12 15,0 0-1-15,0 0 22 16,0-3-3-16,0-8-38 15,1 5-7-15,-1 3-78 16,0 3-183-16</inkml:trace>
  <inkml:trace contextRef="#ctx0" brushRef="#br0" timeOffset="211851.15">15405 15763 339 0,'0'0'49'0,"0"0"-49"0,0 0 14 15,0 0 42-15,0 0-9 16,0 0 1-16,0-5-12 15,0 5 2-15,0 0-5 16,0 0-11-16,0 0-8 16,0 0-2-16,0 0-4 15,0 0-6-15,0 0 0 16,0 0 0-16,0 0-1 16,0 0 0-16,0 0-1 15,0 0 0-15,0 0-2 16,0 0 2-16,0 0 0 15,0 0 1-15,0 0 1 16,0 0-1-16,0 0 4 16,0 0 3-16,0 0-4 15,0 0-1-15,0 0 0 0,0 0-1 16,0 0-1-16,0 0 1 16,0 0-2-16,0 0 1 15,0 0-1-15,0 0 0 16,0 0 0-16,0 0 1 15,0 0-1-15,0 0 4 16,0 0-4-16,0 0 0 16,0 0 0-16,0 0 0 15,0 0-3-15,0 0 0 16,0-3-3-16,0 3-3 16,0 0-15-16,0 0-20 15,0 0-121-15,-2 0-236 0</inkml:trace>
  <inkml:trace contextRef="#ctx0" brushRef="#br0" timeOffset="-214376.51">18287 15741 337 0,'0'0'45'0,"0"0"-44"15,0 0-1-15,0 0 15 16,0 0 11-16,0 0 9 16,0 7 18-16,7-4 1 15,6 0 3-15,13 4-42 16,6 2 4-16,9 1-9 15,8-3 4-15,8-1-10 16,1-6-4-16,6 0 0 0,8 0 3 16,2 0 4-16,7-10 0 15,1 0-1-15,-3 5-3 16,-14-2 1-16,-8 1-4 16,-15 5 0-16,-15-2-13 15,-15 3-10-15,-11 0-95 16,-1 0-129-16,-19 0-60 15</inkml:trace>
  <inkml:trace contextRef="#ctx0" brushRef="#br0" timeOffset="-214068.08">18531 15804 686 0,'0'0'20'16,"0"0"-20"-16,0 0-51 15,0 0 48-15,0 0 6 16,0 0-1-16,75-21 0 16,-40 13 2-16,7 1 18 15,6 0-4-15,2-3 0 16,0 3-6-16,1-1-1 15,-5 3-8-15,-12-1 9 16,-6 2-11-16,-10 1-1 16,-4 1-13-16,-8 2-28 0,-6 0-59 15,0 0-218-15</inkml:trace>
  <inkml:trace contextRef="#ctx0" brushRef="#br0" timeOffset="-213506.55">18277 15768 568 0,'0'0'46'0,"0"0"-46"16,0 0-6-16,0 0 6 15,0 0 4-15,0 0 3 16,4 0 11-16,9 0 7 16,2 0-3-16,9-3 0 15,-4-1-2-15,5-3-3 16,0 1-4-16,-1 2 0 16,-4 1-8-16,2 0 3 15,-5 1-3-15,2 1-1 16,0 0-2-16,-2 1-1 15,2-3 1-15,-3 3-1 16,-1-2 2-16,3-2-3 0,-1 3 0 16,-3 1-1-1,1-3 3-15,-6 3-2 0,-2 0 0 16,-4 0 0-16,-1 0 0 16,-2 0-1-16,0 0 0 15,0 0-1-15,0 0 1 16,0 0-2-16,0 0-1 15,0 0-6-15,0 0-4 16,0 0 2-16,0 0-2 16,0 0 6-16,-2 0 5 15,-1 0-1-15,-1 0-2 16,-2 0-4-16,-4 0 1 16,-4 0-30-16,-1 3-25 0,2 2-18 15,-1 0-62 1,-1-4 3-16,5 0-56 0</inkml:trace>
  <inkml:trace contextRef="#ctx0" brushRef="#br0" timeOffset="-212777.9">17969 15751 432 0,'0'0'0'15,"0"0"-52"-15,0 0 17 16,0 0 23-16,0 0-73 16,0 0-34-16,0 0 53 0,0 0 28 15</inkml:trace>
  <inkml:trace contextRef="#ctx0" brushRef="#br0" timeOffset="-212434.88">17969 15751 9 0,'3'4'65'0,"-3"-4"29"16,0 0 12-16,0 0-6 16,0 0-37-16,0 0-28 15,3 0-8-15,-3 0-11 16,0 0-6-16,0 0-9 16,0 0 1-16,0 0-2 15,0 0 5-15,0 0 8 16,0 0 3-16,0 0 4 15,0 0-3-15,1 0-8 16,1 0-3-16,4 0-5 16,5 0 6-16,8 0-1 0,1 0 0 15,6 0 1 1,3 0-3-16,1 0-4 0,5 0 0 16,-4 0 3-16,0-4-2 15,1-2 0-15,-9 2-1 16,0-2 1-16,-8 2 4 15,-5 2-4-15,-2 2 1 16,-8-2 5-16,0 2 1 16,0 0-8-16,0 0 0 15,0 0-12-15,-9 0-68 16,-5 0-122-16</inkml:trace>
  <inkml:trace contextRef="#ctx0" brushRef="#br0" timeOffset="-207374.44">15779 15840 332 0,'0'0'173'0,"0"0"-153"0,0 0-5 15,0 0 28-15,0 0-28 16,0 0-10-16,3-3 2 16,-3 3-2-16,0 0 1 15,0 0 8-15,1 0-7 16,-1 0 2-16,0 0 5 15,0 0 1-15,2 0-3 16,-2 0-1-16,0 0 2 16,0 0-6-16,0 0-5 15,0 0 1-15,0 0-1 16,0 0-2-16,0 0 0 16,0 0 0-16,0 0-1 15,0 0 1-15,0 0 2 0,0 0-2 16,0 0 0-16,0 0 0 15,5 0-8-15,-2 0-8 16,7 10 12-16,-4 0 4 16,1-1 1-16,1-3 3 15,-2-1-3-15,3-5 8 16,-6 0-4-16,6 0 3 16,-2-3-3-16,3-10-1 15,-2-4-4-15,0-3-4 16,-8 0-8-16,0 0 8 0,0 6-23 15,0 5 18 1,-7 2 4-16,1 4 0 0,-1 0 2 16,0 3 3-16,1 0 1 15,0 0 0-15,0 0-1 16,3 0 7-16,-1 7-2 16,0 6 17-16,1-1-8 15,2 2-1-15,1 2-4 16,0-3-5-16,0-3 0 15,3 0 5-15,9-3-1 16,0 2-5-16,2-6 2 16,2-2-3-16,3-1 3 15,0 0-4-15,4-10-2 16,-4-3 1-16,-5-4-9 16,-8-2-1-16,-6 5 6 15,0-1-20-15,-10 8 12 16,-3 0 12-16,-3 4 2 0,-3 3-2 15,2 0 5-15,1 0-4 16,0 3 3-16,2 4-4 16,5 2 3-16,3 4-2 15,3 1 13-15,0 5-5 16,3-2-1-16,0 0 4 16,6 3 5-16,6-6-1 15,-2-2-6-15,4-2-6 16,-5-4-1-16,4-6 0 15,-4 0 3-15,2 0-5 16,5-16 2-16,-4-7-3 16,-5-5-10-16,-3-1 1 0,-4 0-10 15,0 5 6-15,0 12 4 16,-9 2 6-16,1 6 2 16,-4 4 1-16,-2 0 1 15,-2 1 1-15,-3 15-2 16,-1 3 4-16,4 5 0 15,4-4 3-15,3 3 4 16,7-7-7-16,2 2-3 16,0-3-1-16,11 0 9 15,4-3 8-15,7-10-13 16,2 1 4-16,6-3 1 16,-2-3-1-16,2-9-8 15,-9-7-2-15,-3-5-16 16,-12 1 12-16,-6-8-5 0,0 5-6 15,-9 4-1-15,-12 5 8 16,2 10 10-16,-4 4 6 16,1 3 1-16,-2 4-2 15,2 14 7-15,0 3 4 16,8 5-5-16,2 4-2 16,9 0 1-16,3 3-4 15,0-3-6-15,9-5 7 16,10-8-5-16,4-4-1 15,0-9 1-15,3-4 8 16,-3 0-7-16,0-20-3 0,-4-2-3 16,-2-5-3-16,-11-8-1 15,-6 0 3-15,0 2-21 16,-11 3 1-16,-8 10 10 16,0 5 8-16,0 11 6 15,-1 4 0-15,-3 0 4 16,4 19-3-16,-5 4-1 15,5 7 5-15,4-1 2 16,4 5 8-16,7-4-3 16,4-1-2-16,0-5-1 15,1-7 0-15,13-3-7 16,1-8 7-16,4-5-7 16,2-1 5-16,0-2-5 0,3-17-2 15,-7-8-10 1,-5-4-2-16,-5-1 3 0,-7-5 1 15,0-2-4-15,-11 6-12 16,-5 7 9-16,-2 9 11 16,0 9 4-16,0 8 19 15,-2 0-13-15,-3 12-4 16,0 8 7-16,7 5 0 16,0 2 0-16,10 3-2 15,6-1 2-15,0 5 1 16,13-5-6-16,6-5 7 15,10-11-7-15,1-4 1 16,4-9 2-16,2 0 1 16,-2-19-3-16,-5-8-5 0,-4-7 0 15,-12 3-5-15,-7-6-3 16,-6 1-10-16,0 9-4 16,-11 5-12-16,-6 11 17 15,-7 5 17-15,3 6 5 16,-8 3-5-16,3 14 1 15,2 5 7-15,5 2 5 16,2 5-2-16,7-3-5 16,7-2 10-16,3-1-7 15,0-6-4-15,0-4-1 16,10-9-4-16,4-4 6 0,2 0 2 16,0-2-6-1,4-17-2-15,-5-4-1 0,-5-4-7 16,-6 1 2-16,-4-1-4 15,0 5-5-15,-3 8 6 16,-8 4 9-16,2 8 4 16,-7 2 5-16,2 0-9 15,-1 9 0-15,-3 14 1 16,4 1-1-16,3 4 1 16,2 0 5-16,9-2-3 15,0-4 7-15,0-1-2 16,6-11-6-16,11 0 0 15,5-10 2-15,6 0 4 16,5-14-8-16,0-8-2 0,-2-8 0 16,-4-4-18-16,-14-2 1 15,-7 3 19-15,-6 6-1 16,0 5-6-16,-3 9 7 16,-8 6 2-16,-3 7 4 15,-10 0-6-15,-1 4-2 16,-3 15 0-16,2 4 2 15,5 4 0-15,2 2 0 16,8-1 5-16,5-1 6 16,6-2-2-16,0-5-3 15,0-8-6-15,14-2 4 16,5-7-1-16,-3-3 2 16,10 0 0-16,-1-13-5 0,-1-9 0 15,-1-2-15 1,-7-5-13-16,-7-1-2 0,-9-3 18 15,0 6 0-15,-12 5-6 16,-6 8 18-16,0 8 0 16,-1 6 1-16,-5 0 3 15,3 13-4-15,-3 4 2 16,2 2 2-16,3 1 4 16,8 3 0-16,5-1 7 15,6 3-6-15,0-6 2 16,0-2-10-16,10-2 6 15,6-7 0-15,4-6-2 16,-1-2 2-16,4 0-7 16,-1-15-2-16,-2-5 0 0,-4-4-9 15,-7-5-6-15,-9-1-3 16,0 3 18-16,0 4-12 16,-12 7 5-16,-1 7 9 15,-1 8 6-15,1 1 1 16,-2 0-5-16,0 14-2 15,1 8 4-15,7 2-1 16,1 2 0-16,6-4 3 16,0-2-5-16,0-4-1 15,9-5 0-15,6-4 2 16,6-7 3-16,1 0-5 16,2-10-5-16,-6-7 1 15,-4-5-8-15,-4-2 4 0,-10-5 8 16,0 5-1-16,-6 2-4 15,-15 8 5-15,6 4 0 16,-6 3 3-16,5 7 7 16,1 0-10-16,-5 4 0 15,7 13-7-15,-3 5 7 16,5 5 0-16,5 3 1 16,6 0-1-16,0-8 2 15,0-2 4-15,10-3-6 16,7-10 3-16,-2-2-2 15,3-5-1-15,0 0-1 16,-1-5-3-16,2-12 3 0,-6-1-8 16,-7-4 1-16,-6-1 6 15,0-4-1-15,-3 4-10 16,-9 7-1-16,-5 4 10 16,4 8 4-16,-3 4 3 15,-2 0-2-15,0 7 0 16,-1 8 1-16,0 6 0 15,5-2 0-15,5 1 2 16,6-2-1-16,3 0-2 16,0 2-1-16,12-8 2 15,7-4-2-15,5-4 2 16,-2-4-2-16,7 0 3 16,-6-10-2-16,0-7-2 0,-7 0 1 15,-2-3-5 1,-11-6 3-16,-3 3-1 0,0 0-1 15,-17 4-6-15,4 5 10 16,-3 5 1-16,3 8 12 16,3 1-11-16,-3 0 0 15,1 11-2-15,-2 7 0 16,5 2 7-16,5 0-3 16,1-6-2-16,3-1 3 15,0-3-1-15,0-3-2 16,3-5-4-16,10-2-50 15,1 0-147-15</inkml:trace>
  <inkml:trace contextRef="#ctx0" brushRef="#br0" timeOffset="-206178.95">15933 16520 624 0,'0'0'116'16,"0"0"-99"-16,0 0 19 15,0 0 14-15,0 0-32 0,0 0-15 16,0 0 3 0,0 14-6-16,0 8 0 0,-3 10 6 15,-4 7 7-15,5 0 19 16,2 1-6-16,0-2-8 16,0-3-3-16,0-6-5 15,6-7-10-15,3-8 4 16,0-4-2-16,2-7-2 15,4-3-6-15,5 0-5 16,-5-13 10-16,3-7 1 16,-6-10 3-16,-2 1-3 15,-4 2 0-15,-3 4-3 16,-2 10 1-16,-1 7 2 16,0 5 3-16,0 1 4 15,2 0-7-15,1 0-20 0,5 11-1 16,2 7 21-16,-1 2 2 15,3-2 0-15,3-1-2 16,0-5 0-16,-4-2 1 16,1-6-1-16,2-1 0 15,-2-3 0-15,0 0 1 16,-1-10 1-16,-1-9 14 16,-4-9 1-16,-6-2-6 15,0-4 3-15,0 0 0 16,-6-4-5-16,-8 9-3 0,2 4-3 15,5 11 7 1,4 7-3-16,3 4-6 0,0 0-2 16,0 3-13-1,0 0-48-15,0 10-95 0,7 7 6 16,2 5-148-16</inkml:trace>
  <inkml:trace contextRef="#ctx0" brushRef="#br0" timeOffset="-205519.85">16417 16835 555 0,'0'0'176'15,"0"0"-160"-15,0 0 33 0,0 0 20 16,0 0-28 0,0 0-21-16,0-5-7 0,0 5 3 15,0 7-12 1,-4 10-4-16,-3 8 12 0,1 4-5 16,3 4-1-16,3-1 1 15,0-6 2-15,0-2-4 16,0-2-2-16,9-5-2 15,2-7 3-15,1-3-3 16,5-7 8-16,-1 0-4 16,7 0 1-16,-1-17 4 15,-2-2-6-15,-4-2-1 16,-7-2-2-16,-5-1-1 0,-4 7-4 16,0-2 2-1,0 0-11-15,-10 6 10 0,-2-5 3 16,-6 6 0-16,3-1 0 15,-1 3 1-15,0 0-2 16,5 3 1-16,2 5 0 16,0-3 2-16,-2 5-2 15,1 0 1-15,-3 0-4 16,-2 7 3-16,0 8-10 16,3 2-9-16,0 5-66 15,5-4-61-15,-3 0-271 16</inkml:trace>
  <inkml:trace contextRef="#ctx0" brushRef="#br0" timeOffset="-202383.52">15968 15790 555 0,'0'0'48'15,"0"0"-38"-15,0 0 62 16,0 0-23-16,0 0-24 0,0 0-4 16,3 0 4-16,-3 0 0 15,0-3-4-15,0 0 7 16,0 2-5-16,0-5-14 16,0 2-9-16,0-1-14 15,0-5-46-15,-6 3-44 16,-6-6-208-16</inkml:trace>
  <inkml:trace contextRef="#ctx0" brushRef="#br0" timeOffset="-202158.98">15945 15539 594 0,'0'0'25'0,"0"0"-22"0,0 0 21 16,0 0-4-16,0 0-14 16,0 0-2-16,0-47-4 15,0 38-4-15,0-4-3 16,-3 1-35-16,-3-2-25 16,0 0-101-16,-6 1-158 15</inkml:trace>
  <inkml:trace contextRef="#ctx0" brushRef="#br0" timeOffset="-201987.92">15870 15232 468 0,'0'0'71'0,"0"0"-21"16,0 0 21-16,0 0-47 15,0 0-24-15,0 0-13 16,-22-36-30-16,19 27-46 15,0-6-65-15,3-4-127 16</inkml:trace>
  <inkml:trace contextRef="#ctx0" brushRef="#br0" timeOffset="-201807.55">15821 14941 200 0,'0'0'24'0,"0"0"3"16,0 0 94-16,0 0-90 16,0 0-31-16,0 0-1 15,-2-72-8-15,2 65-70 16,0-3-142-16</inkml:trace>
  <inkml:trace contextRef="#ctx0" brushRef="#br0" timeOffset="-201611.58">15813 14679 117 0,'0'0'5'15,"0"0"27"-15,0 0 17 16,0 0 21-16,0 0-18 16,0 0-1-16,8-78 2 15,-8 68-34-15,0-6-19 16,0 2-26-16,0 1-48 15,0-3-7-15,0-2-107 16</inkml:trace>
  <inkml:trace contextRef="#ctx0" brushRef="#br0" timeOffset="-201305.2">15824 14433 262 0,'0'0'131'16,"0"0"-57"-16,0 0 23 15,0 0-35 1,0 0-37-16,0 0-14 0,-3-83-2 15,3 73-6-15,-2-6-3 16,1 2-11-16,-2 1-33 16,0 0-54-16,-3-1-38 15,3 2 8-15,-1-5-43 16,1 1 107-16,0 0 64 16,0-1 28-16,-2-4 50 15,3 4-5-15,2-3 6 16,0 1 3-16,0 4-11 15,0-2-20-15,0 0-34 0,0 1-14 16,0-1 8 0,0 0-11-16,0-5-6 0,0-1-44 15,0-1-48-15,0-6-31 16,2 1-31-16</inkml:trace>
  <inkml:trace contextRef="#ctx0" brushRef="#br0" timeOffset="-201213.46">15806 13733 164 0,'0'0'61'15,"0"0"-28"-15,0 0-33 16,0 0-47-16,0 0-52 16,0 0-10-16</inkml:trace>
  <inkml:trace contextRef="#ctx0" brushRef="#br0" timeOffset="-201035.9">15827 13494 24 0,'0'0'37'0,"0"0"21"15,0 0 12-15,0 0-1 16,0 0-1-16,0 0-16 16,-18-72 33-16,18 63-27 15,0-2-25-15,0 1 7 16,0 1-40-16,0-2-4 16,0 1-100-16,0-3-185 15</inkml:trace>
  <inkml:trace contextRef="#ctx0" brushRef="#br0" timeOffset="-199940.75">15721 13234 562 0,'0'0'27'16,"0"0"12"-16,0 0-3 16,0 0-36-16,0 0-2 15,0 0-3-15,-6-106-12 16,6 96 1-16,0 4 7 15,0-5 0-15,0 5 4 16,0-5 4-16,0 2-12 16,0-4-27-16,0-3 2 15,0-1 4-15,-3-3-27 16,-4 3 36-16,4-2 13 0,0 9 12 16,0 0 44-16,-1-1 27 15,3 6-38-15,1 1-26 16,-2-2-7-16,2 1-1 15,0-1-9-15,0-5-17 16,0-1-5-16,-1-3 20 16,-2-2 10-16,-6-3 1 15,2-3 1-15,1-1 5 16,-3 2-4-16,6 2 15 16,-6 3 4-16,4 3-20 15,1 5 0-15,1-1 0 16,0 4 0-16,0-2-1 15,3 2 0-15,-3-5 1 16,3-1 0-16,-4-2 4 16,1-2 6-16,0-4 1 0,-8 1-9 15,0-4 1-15,0-4-1 16,-1 3-2-16,-2 2-2 16,7 5-1-16,1 4 3 15,3 7 5-15,3-1-4 16,0 3 1-16,0 1 2 15,0 0 2-15,0-4-6 16,0 4 5-16,0 2 4 16,0-1-2-16,0-4-4 15,0-2 5-15,0-1-5 0,0-4-3 16,-3-1-3-16,3-3-2 16,-3 4-2-16,3 1 2 15,0 1 5-15,0 1 0 16,0 0 0-16,0 1 1 15,0 2-1-15,0 0 1 16,3 1-1-16,-3-1 0 16,0 3 0-16,0-1 0 15,0-3-2-15,0 3-1 16,0-5-7-16,0 3 8 16,0-5-5-16,-3 0 6 15,-1 2-1-15,1-2 0 16,0 1 1-16,3 5 1 15,0-1 0-15,0 4 0 16,0-3 1-16,-3 2 0 0,0 4 5 16,0-4-1-1,-2 2-3-15,2-2-1 0,1-2-1 16,1-2 4-16,1 2-4 16,-2-4-4-16,2 0-5 15,-2 0 7-15,-1 1 2 16,0-1 0-16,-3 7 2 15,3-1 9-15,3 1 7 16,-3 3-4-16,3-3 0 16,-3 3-7-16,3 0 2 15,0 0-5-15,0 0-1 16,0-1-1-16,0-2-2 0,0-3 0 16,0 2-1-16,0 2 1 15,0-2 0-15,0 4 1 16,0 0-1-16,0 0 2 15,0 0-2-15,0 0 0 16,0 0-2 0,0 0-1-16,0 0-6 0,0 6-6 15,0-6-44-15,0 0-171 16</inkml:trace>
  <inkml:trace contextRef="#ctx0" brushRef="#br0" timeOffset="-197817.9">15435 12104 85 0,'0'-7'58'0,"0"2"-17"0,0-2-24 15,0 4 45-15,0 1-6 16,0 0-14-16,0 2-18 16,0 0-15-16,0 0-9 15,0 12-9-15,0 2 9 16,4 2 5-16,2-2 3 16,3-5 13-16,2-1-6 15,-1-2-13-15,-1-6 3 16,-3 0-1-16,4 0 9 15,-3-3-6-15,3-14 4 16,-7-3-11-16,-3 0 0 16,0-2-9-16,0 2-5 15,-6 6-7-15,-1 4 12 0,3 4 9 16,4 6 5-16,-2 0-5 16,1 3-4-16,-1 10 4 15,2 1 5-15,0-1-5 16,0-1 4-16,0-5 0 15,0 0 4-15,3-4-5 16,2-3-1-16,0 0-2 16,-5 0-4-16,3 0 4 15,-3 0 9-15,0-3 7 16,0-6-12-16,0 2-1 16,0 1 20-16,0 2 3 15,-3 4 7-15,-1 0-19 16,4 0 1-16,0 0-8 0,0 0-7 15,0 0 5-15,0 0-5 16,0 0 4-16,0 0-4 16,0 0-2-16,0 0-53 15,0 0-150-15</inkml:trace>
  <inkml:trace contextRef="#ctx0" brushRef="#br0" timeOffset="-191161.63">15708 11473 51 0,'0'0'27'16,"0"0"45"-16,0 0-6 15,0 0-15-15,0 0-7 16,0 0-5-16,-42 30-14 16,39-24-9-16,-3 4-4 15,3 1-1-15,0 5 7 0,3 0 2 16,-5 0-3-16,4-2 1 16,-2 3-1-16,-2-1-8 15,-1-2-4-15,-1-2-1 16,-3 1-1-16,1-6 3 15,1 1-2-15,2-3 2 16,-1-1-5-16,4 4 3 16,0 0-2-16,-3 3-1 15,0 1 3-15,3 5-3 16,0-1 4-16,-3 1 1 16,4-4-2-16,1-2 7 15,1-2-11-15,0-2 2 16,0-1 3-16,0 1-3 0,0-1 1 15,-2-2-1-15,1 2-1 16,-1 3 0-16,1 2 2 16,-2 3-3-16,0 2 0 15,0 1 1-15,-3-4-1 16,2 3 0-16,1-3 2 16,3-4-1-16,0-1-1 15,-3-4 0-15,3 1-1 16,0-2 1-16,-3 2 0 15,3-3 0-15,0 5 1 16,0 0 1-16,-3 2-2 16,3-1 0-16,-3-2 0 0,-1 0 2 15,3-1-2 1,-1-3 0-16,1 1 0 0,1-2 0 16,0 2 1-16,0 0 1 15,0 1-2-15,-2 3 0 16,1-1 0-16,-1-2 0 15,-2 2 0-15,3 1 0 16,-2-5 0-16,3 3 2 16,-3-3-2-16,3 1 0 15,-3 1 1-15,3-1 0 16,0 0 0-16,-3 0 0 16,3-1 0-16,-3 3 1 15,0 1 3-15,0 2-5 0,3 2-1 16,-3 0 1-1,-1-1 0-15,0 1 3 0,3-4-2 16,-2 2-1-16,-2-3 2 16,2 2-3-16,0-2 2 15,2 0-1-15,-2 5 0 16,0-3 1-16,-1 0 0 16,1 3 2-16,3 0-3 15,-3 0 1-15,-3-1-1 16,3-2 1-16,-1-1 0 15,1 1 0-15,2-3-1 16,-2-1 5-16,-1 3-4 16,1 2-1-16,0 1 1 15,0 4-1-15,3 1 1 0,0 1-1 16,0-1 0-16,0-1 0 16,0 0 2-16,0-6-1 15,0-1-1-15,0-3 1 16,0 2-1-16,-3-2 1 15,3 0-1-15,-6 3 2 16,3 1 3-16,-3-1-4 16,-5 2-1-16,4-3 5 15,1 2 1-15,-4 1-6 16,4-2 1-16,0 0-1 16,3-4 1-16,-1 0-3 15,3 1 2-15,-1 0 0 16,-1 0 3-16,0 1-3 0,-2 0 1 15,0 4-1-15,4-3 5 16,-2 2-3-16,0-5 2 16,3 1-4-16,0-3 2 15,0 0 0-15,0 0 0 16,0 0 0-16,0 0 0 16,0 0 7-16,0 0 2 15,0 0 20-15,0-10-8 16,0-5-20-16,6-4 4 15,-5-3-6-15,2 2 1 16,2 1-2-16,0 2 1 16,0 3-1-16,0 5 0 15,1-1-3-15,-3 4 3 0,3-3-1 16,1 1 1-16,-3-1 0 16,1-2 4-1,-1-2-3-15,-1 1 1 0,4-2 8 16,-3-3-9-16,-1 0 1 15,0 5 2-15,0-1-3 16,0 3-1-16,3-1 0 16,-3-1 1-16,1 1-2 15,2-2 2-15,0 0-1 16,2-3 2-16,-5 2-2 16,0-6 0-16,0 3 1 15,-3-3 0-15,0 1 2 0,0-1-3 16,3 1 5-16,-3 2-2 15,4 3 0-15,2 4-3 16,-3 1 2-16,3 1 1 16,1-1-3-16,4-2 0 15,-5 2-2-15,0 0 3 16,-3-1-1-16,0-3 5 16,0-1 7-16,-2 1-4 15,3-3 0-15,-2-4 2 16,-1 3-6-16,1 1 0 15,-1 0-3-15,6-1 3 16,-4 0-4-16,3 4-1 0,-3-1 1 16,4 5 0-1,-1 2 1-15,-2-2 2 0,2 0-3 16,-1-2 1 0,-1 2 1-16,4-3-2 0,-2-4 7 15,-3 3-7-15,0-4-1 16,3-3 1-16,-5-3 0 15,4 3 1-15,2 5-2 16,-1 1 1-16,-1 5 0 16,4-5-2-16,-2 4 1 15,2-3 1-15,-2 0 1 16,1 0-1-16,4-2 0 16,-3 1-3-16,0-6 3 15,1 3 1-15,1 0-1 16,-2 1 0-16,1 5 0 0,-4 2 0 15,0 2-2-15,-2 0 2 16,-1 1 1-16,0 2-1 16,2-2 0-16,-2-1 1 15,3-2-1-15,0-1 0 16,0-1 0-16,-2 3-1 16,2 0 1-16,-5 4 0 15,1 2 0-15,-1 2 0 16,-1 0 0-16,0-3 0 15,0 3 1-15,0 0-1 16,0 0 0-16,0-4 6 16,0 0-6-16,0 1 0 0,0 3 2 15,0 0-5 1,0 0 2-16,0 0-3 0,0 0-11 16,0 0 4-16,0 0 1 15,0 0 6-15,0 0 0 16,0 3 3-16,0 1 1 15,0 3 0-15,-3-1 0 16,-2 4 0-16,-1 5 0 16,-3 4 0-16,-3 3 0 15,0 4 1-15,-3 1-1 16,2 2 1-16,0-2 2 16,2 0-3-16,2-1 1 15,3-3-1-15,0 3 0 0,3-2 0 16,0-5 0-1,-2 1 1-15,2 0-1 0,3-3 0 16,-3 2 0-16,0-2 0 16,0-1 2-16,-1 1-6 15,4-1 4-15,-6-3 0 16,3 4 1-16,-4 0 0 16,4-4-1-16,0 4 0 15,0-1 0-15,-1-4 0 16,1 2 0-16,2-1 0 15,-1 1 2-15,1 2-2 16,-2 1 0-16,-1-2 0 0,-1-1 1 16,1 0-1-16,-2-3 0 15,0 1 2-15,0-2-2 16,-2 0 1-16,4 0 0 16,-2-1-1-16,3 4 0 15,0-2 0-15,0-2 0 16,0 4 0-16,-1-3 0 15,4 1 0-15,-6-1 0 16,0 0 0-16,3-1 0 16,-4 1-1-16,1-2 1 15,-2 1 4-15,2 1-4 16,-3 2 0-16,3-1 0 16,-2 2 2-16,2-1-2 15,2-1 0-15,1 3-2 16,0 0 2-16,-3-2 0 0,-1 1 2 15,1 1-2 1,-4-5 3-16,4 1-3 0,-2 0 0 16,2 0 0-16,-3 4 0 15,3-5 0-15,-1 4 0 16,0-4-1-16,3 5 1 16,1-1-2-16,0-1 4 15,0 3-4-15,0-2 4 16,-4 1-2-16,1 2 0 15,3-3 0-15,-3 0 0 16,-1 0 0-16,1-1 1 16,1 0-1-16,0-5 0 0,1-1 0 15,4-2 3-15,-3-1-3 16,3-1-3-16,0-2 3 16,0 3 0-16,-3-1 0 15,3-2 0-15,0 2-1 16,0 4 1-16,0-5 3 15,0 2-3-15,-3 0 0 16,3-3 0-16,0 0-1 16,0 0 2-16,0 0 1 15,0 0 4-15,0 0-2 16,0 0 4-16,0 0-1 16,0 0 2-16,0-6 4 15,0-8-13-15,0 2 0 0,3-5 1 16,3 0-4-1,0-2 3-15,2-1 0 0,1-4-1 16,4 2 1 0,-3 2 0-16,0-4 1 0,-1 5-1 15,5-5-2-15,-5 1 2 16,0-2 3-16,1-5-3 16,-4 1 1-16,2-2-1 15,1 4 1-15,1 1-2 16,0 4 1-16,3 1-1 15,3 1 1-15,-1 0 0 16,3 0-3-16,-2 0 2 16,-3 1 1-16,-1 2 0 15,2-3 1-15,-2-2-1 0,-6-2 1 16,1-2 2-16,-3 3-3 16,-1 0-2-16,4 6 2 15,-4 2 0-15,0 1-2 16,4 6-2-16,-1-1 4 15,-3 2 0-15,3 3-3 16,0-2 0-16,3-1-3 16,-3 2 6-16,0-5-2 15,0-1 7-15,1-5-4 16,0-1-1-16,1-6 9 16,0 4-9-16,-5-2-1 15,3 2 0-15,-2 5 1 16,2 1 2-16,1 4-2 0,-1-1-5 15,5 3 3 1,-5 0 3-16,0-2-5 0,0-1 4 16,0 0 0-16,2-4 1 15,-2 1 5-15,0-4-4 16,1 0-2-16,-7 5 0 16,3-1 1-16,-3 4 2 15,3 1-2-15,-3 4-1 16,0-1 4-16,0 0-3 15,0 2-1-15,4-2 0 16,-4 3 3-16,0 0 1 16,0-1-2-16,0 3 4 0,0 0-4 15,0 0-2-15,0 0 0 16,0 0-1-16,0 0 0 16,-4 0-4-1,-5 7 0-15,-5 6 0 0,1 6 5 16,1 4 0-16,-3 0-1 15,1 0 1-15,4 1-1 16,-3 2 2-16,2-2-1 16,1 1 0-16,4-5 0 15,-3 0 0-15,6 0 0 16,-3 0 0-16,-3-2-4 16,6 2 4-16,-2-3 1 15,4 0-1-15,-2 3 0 0,1-4 1 16,1-2-1-16,-5 0-3 15,3-4 2-15,-4 3 1 16,1-4 0 0,-2 1 1-16,2 0-1 0,1 0 0 15,0 0 0-15,-1-1 0 16,3 2 0-16,-3 2 0 16,0 0 2-16,-2 3 0 15,1-2-2-15,1 3 0 16,0-4 0-16,0-1 0 15,2 1 0-15,1-6 0 16,-3 3 0-16,3-3 0 16,-4 3-2-16,3 1 3 15,-1-2-1-15,0 1 3 0,2 4-3 16,0-1-2-16,0-1 2 16,0 1 2-16,0-2-2 15,0-1 0-15,0 0 0 16,-4-4-2-16,2 1 4 15,-1 2-2-15,1-1 1 16,1 1 1-16,1 1-4 16,0 4 4-16,-4 3-2 15,4-1 0-15,-3 2 0 16,3-1 0-16,-1-3 1 16,0-4-1-16,-1-1 1 15,1-2-1-15,1-3 0 16,2 2 0-16,1-2 1 15,-3 5-1-15,0 0-1 16,0 2 1-16,0 5 0 0,-3 1 0 16,3 0-1-16,-5 0 5 15,5-1-4-15,-1-7 0 16,-1 2 0-16,1-5 1 16,-2 2-1-16,-1-3 1 15,-2 5-1-15,1 0 0 16,-2-1 0-16,2 3 0 15,1 0 1-15,1 1-1 16,-4-3 0-16,3 1-1 16,1-2 1-16,0 1 0 0,2-3 1 15,-3-1 2-15,1 1-2 16,0-1-1-16,0 2 0 16,-2 1 1-16,-1 4-2 15,5-3 2-15,-2 0 1 16,0-1-2-16,3-1 0 15,0-1 0-15,-1-2 0 16,1 3 0-16,-2-2-2 16,2 1 2-16,0-4 1 15,0 0-1-15,-2 3 0 16,4-1 3-16,-6 1-2 16,4 3-2-16,-3-4-1 15,3 4 2-15,0-2 0 16,-4 2 0-16,3-3 0 15,1 1 3-15,-4 0-3 0,4-1 0 16,-3 1-3-16,0 0 3 16,0 0 2-16,-4 2-1 15,3-2-1-15,0 0 3 16,1-1-3-16,-1 5 1 16,-2-2-1-16,0 2 0 15,1-1 1-15,-1-1-1 16,5 2 0-16,-2-6 0 15,0-1 1-15,3 4-1 16,-4-3 2-16,0 2-2 16,3-2 3-16,-2 0 1 15,1 1 0-15,0 0 2 0,-4 1-3 16,0-1 1-16,1 5 1 16,-2-5-4-16,1 5 4 15,0-2 0-15,-4 1-2 16,0 0 5-16,2 0 0 15,-1-1 3-15,3-2 0 16,-3 3-5-16,3-3-2 16,3 3-3-16,-3 0 1 15,-1 2-1-15,0 2 2 16,1 0-1-16,1-1 1 16,-1-1-3-16,-3 2 1 15,1-1 3-15,2-1-2 16,2-1 3-16,1-5-3 15,2 2 1-15,-2-2-3 16,3 1-1-16,-1-4 1 0,0 7 1 16,-1 0-1-16,-1 4 1 15,1-2-1-15,-4 5 0 16,0-3 0-16,1 1 0 16,-1-1 0-16,2-4 1 15,1 0-1-15,0-1 1 16,-1-1-1-16,-2 1 1 15,2 2-1-15,0 2 0 16,-3 2 0-16,1 4 1 16,-3 3-1-16,-5-2 0 0,7-1-1 15,-3 1 1 1,0 0 1-16,-1 0-1 0,-1-1 0 16,-2-2 2-16,4-4-1 15,4-1-1-15,2-1 1 16,-2-1-2-16,-1-1 2 15,0 5-2-15,0 0 1 16,-2 3 0-16,-5 2 0 16,4 1-1-16,-3-1 1 15,0 1 0-15,5-3 0 16,-1 0 0-16,3 1-4 16,-3-1 3-16,3 3 1 15,0-3 0-15,2 0 0 16,-2 3 0-16,-2-1-1 15,-1 7 2-15,-1 1-2 0,-3-1 2 16,-1 4-2-16,1 0 2 16,0-4-1-16,2-1 0 15,2 0 1-15,-4-2-1 16,2 0 0-16,2 1 0 16,-1-2 0-16,-1-1 0 15,4-2 2-15,-2 4-2 16,-1 0-1-16,2-1 1 15,-1 2 0-15,-1-2 0 16,1 3 0-16,-5 0 0 16,4-4 1-16,0 3-2 15,0-5 1-15,4-2 0 0,2 2 0 16,-3-2 0-16,1 3 0 16,-5 0 0-16,4 2 1 15,-2 1 1-15,-1-1-2 16,-1 0 0-16,1 0 0 15,-2-2 0-15,-2 3 0 16,4-3 2-16,-3 1-1 16,2 1-2-16,2-2 1 15,-1 0 0-15,4-1 1 16,-6 5-1-16,6 0 0 16,-3 1 0-16,2-2 1 15,-1 1-1-15,2-1 0 16,-1 0 0-16,-2-4 0 0,2 1 0 15,-1-1 0-15,2 2 0 16,0-1 0-16,-1-1 0 16,0 1-1-16,0 0 1 15,0 0 0-15,-2 0 0 16,-3 7 1-16,3-4-1 16,-3 4 0-16,-3-2 1 15,6-2-1-15,-4-2-1 16,4-3 1-16,-3 0 0 15,0 1 0-15,-1 1 1 16,-1-1-1-16,-2 1 0 16,1 1 1-16,0-2 0 15,2-2 2-15,-1-4-4 16,4 0 1-16,4-3 0 0,3-3 1 16,0 4-1-16,-5-6 0 15,4 4-1-15,1 2 1 16,-4 0 1-16,1 1-1 15,-4 1 0-15,2-2-1 16,2 1 1-16,-3-1 0 16,-2 2 0-16,4 0 1 15,1-3-1-15,-4 1 1 16,3 1 0-16,0 1 0 16,3 1 1-16,1-5-2 15,-3 5 0-15,-1-1 0 0,0-1 0 16,3 2 0-1,-2-1 1-15,2-6-1 0,1 1 0 16,0-2 1-16,1 0 0 16,0 1-1-16,0 3 1 15,-4 0 0-15,3 2 1 16,-3-2-1-16,-2 1 1 16,4-2-2-16,1 2 1 15,0-5 1-15,3 0 1 16,-1-2-1-16,4-1-1 15,-3-3 1-15,3 0-1 16,0 1 0-16,0 0-1 16,-3 4 1-16,0-2-1 15,0 1 1-15,0 2 1 0,-4 0-1 16,4 1 0-16,-1-1-1 16,3-6 1-16,1 1 1 15,0-1-2-15,0 1 1 16,0-1 1-16,0 0-1 15,0 0 0-15,0 0 3 16,0 0 2-16,0 0-5 16,-2 0 4-16,2 0-4 15,0 0-1-15,0 0-1 16,0 0-1-16,0 2-42 16,-10-2-135-16,-9-4-616 15</inkml:trace>
  <inkml:trace contextRef="#ctx0" brushRef="#br0" timeOffset="-187933.49">12987 15891 125 0,'0'-5'218'16,"0"-1"-203"-16,0 5 25 15,0-1 36-15,0-1-30 16,0 1-27-16,0 0 22 16,0 1-18-16,0-2 1 15,0-2 5-15,0 3 4 16,0 0-4-16,0-2-15 16,0 4 0-16,0-1-6 15,0 1-1-15,0 0-3 16,0 0 0-16,0 0-4 15,0 0 0-15,0 0 0 0,0 0-1 16,0 0-4-16,0 0 2 16,0 0 3-16,0 0-3 15,0 0-2-15,0 0-1 16,0 7-3-16,-3 6 9 16,0 3 3-16,3 4 0 15,0 0 0-15,0 1 3 16,0-1-4-16,0-3 4 15,0-3-6-15,0-2 3 16,0-2-2-16,0-1 3 16,0-2 0-16,6 0 1 15,3-1 9-15,0-3-8 16,2-3 1-16,2 0-3 0,-3 0 3 16,-1 0-4-16,-5 0 2 15,-2 0-4-15,-2 0 7 16,0-9 6-16,0-2-4 15,0-8-7-15,0-1-2 16,0 0 0-16,0 3-1 16,0 8 0-16,0-2 0 15,0 3 0-15,0 3 0 16,0 3 0-16,0-2 0 16,0 1 1-16,0 0-1 0,0-2-2 15,-3 0-3 1,-9 2 3-16,-7 2 1 15,4 1 0-15,-3 0 2 16,1 0 0-16,7 0 0 16,4 0-1-16,3 0 10 0,3 0-10 15,-3 0 1 1,-1 0 3-16,1 7-4 0,-3 3 0 16,-3-1 0-16,2 6 0 15,-1 3 1-15,5-1 0 16,0 3 4-16,3 2 1 15,0-1-5-15,0-1-1 16,0-3 2-16,7-1-1 16,2-6 5-16,2-4-5 15,-2 0 2-15,4-1 1 0,-3-5 1 16,4 0-1 0,-5 0 2-16,3 0-3 0,-5-11 3 15,7-1 1-15,-8-2 1 16,3-6-2-16,-5 3-3 15,-1-2 1-15,0 3 0 16,-3 2-3-16,0 2-1 16,0 1 1-16,0-3 0 15,0 1-2-15,0 4 1 16,0-4-1-16,0 3 0 16,0 0-6-16,-13-2-2 15,1 4 0-15,-6 4 4 16,3-1 0-16,-5 5-8 15,7 0 10-15,-3 0 3 16,-1 0 0-16,4 5-5 0,4-1 4 16,3 4-1-16,0 0-2 15,2 1 1-15,4 6 3 16,0-2 0-16,0 1 5 16,0 5-5-16,0 4 0 15,0 0 1-15,4-1 4 16,5 2-1-16,3-4-3 15,1 0 1-15,4-8-1 16,2-5 4-16,-2-7-4 16,5 0 0-16,2 0 3 15,-2-7-4-15,-4-5 0 16,0-2-9-16,-9-3-4 16,-6 1 13-16,-3-4 3 0,0-5-3 15,-18 2-3-15,-3-5-4 16,-1 0-12-16,3 6 17 15,2 5 2-15,5 7-2 16,-2 6-4-16,4 1 3 16,4 1-3-16,-4 2 4 15,1 0-1-15,-4 0 3 16,2 14-6-16,-1 3-1 16,3 3 6-16,-3-1 1 15,6 5 0-15,3-2 0 16,3 2 7-16,0-2-6 15,0 0 1-15,0-3 6 16,4 0-7-16,6-9 5 16,0-3-4-16,-1-3 1 0,0-1 2 15,-3-1-1-15,2-2 2 16,2 0-4-16,-4 0 4 16,0-9-1-16,1-4 1 15,-4-10 2-15,0 2-6 16,-3-6 4-16,0 2-4 15,0 1 1-15,0 5 0 16,0 5-3-16,0 5 0 16,0 6 2-16,0-2-2 15,-3 5-2-15,-3 0-3 0,-1-3-1 16,-2 3-2 0,-4 0 7-16,2 0-3 0,-1 0 1 15,-1 0 0-15,0 3 1 16,6 7 1-16,1 4-2 15,2 6 0-15,1 0 3 16,3 3 5-16,0-1-4 16,3 2 2-16,7-4-2 15,2 0 1-15,3-6-1 16,0-1 0-16,1-8 0 16,1-4 3-16,-1-1 0 15,-1 0 4-15,3-3-6 16,0-13-2-16,-3-5 0 15,-3-3 0-15,-5-2 0 16,-7-1 8-16,0-2-5 0,-4 3-3 16,-11 0-2-16,-3 3-2 15,3 6-3-15,-2 4 1 16,7 7 6-16,1 6 1 16,-1 0-1-16,4 0-2 15,-3 0 1-15,-2 2-2 16,4 7 1-16,4 6 0 15,3 1 0-15,0 3 2 16,0 5 3-16,0 0-1 16,6-1-1-16,9-1 1 15,-3-8-1-15,4-1 0 16,-3-6 0-16,4-7 0 0,-2 0 5 16,1-1-6-16,1-12 4 15,-4-7 1-15,-3-2-2 16,-4-1 2-16,-6-5 0 15,0 6-2-15,0 2-3 16,-10 7 0-16,-2 4-3 16,-1 3 2-16,-3 6 1 15,2 0-1-15,-4 0-2 16,0 6 0-16,6 6 3 16,2 2 0-16,4 6-2 15,6 2 0-15,0 4 2 16,0 1 5-16,6-1-3 15,10-2 3-15,-1-2-3 16,6-8-2-16,-6-8 0 0,0-2-1 16,-6-4 1-16,1 0 1 15,-4-17 7-15,0-2 2 16,-6-11 1-16,0 2 4 16,0 3-6-16,-6 2-1 15,-4 3 5-15,-2 4-5 16,1 6 0-16,4 3-4 15,1 2-4-15,3 2 0 16,0 3-1-16,3 0-3 16,0 0-5-16,0 8-42 15,0 14-31-15,0 9-30 16,-3 5-184-16</inkml:trace>
  <inkml:trace contextRef="#ctx0" brushRef="#br0" timeOffset="-186871.88">12993 16779 365 0,'0'0'149'0,"0"0"-138"16,0 0 38-16,0 0 28 16,0 0-26-16,0 0-12 15,0 0-9-15,3 0-8 16,0 0-19-16,0 9-2 15,0 8 3-15,-3 8 7 0,4 2 5 16,-4 2-2-16,1 2-8 16,2-2-2-16,0 0 8 15,4-7-6-15,2-3-3 16,-2-2-3-16,5-8 9 16,-2-3-5-16,10-1-1 15,-1-5 4-15,4 0 5 16,3 0 0-16,0-10-12 15,0-4-1-15,-3-3 1 16,-7-3-11-16,-2-4-6 16,-11 0 17-16,-3-4-1 15,0-2 1-15,-11 1-4 16,-2 2 0-16,-6 5 4 0,10 5 0 16,-2 9 4-16,8 6 21 15,0 2 1-15,3 0-17 16,0 0-7-16,0 0-2 15,0 0-7-15,0 4-7 16,4 12 8-16,12 7 6 16,3 2 3-16,0 3 1 15,7-2 2-15,-2-2-2 16,1-7-3-16,-1-3 0 16,-3-4 5-16,-4-5-4 15,-1-3-2-15,-3-2 10 16,-3-2-2-16,-2-15 3 15,1-6 14-15,-9-7-1 16,0-7-6-16,0 1-8 0,-9-3-4 16,-6-1-3-16,3 8 3 15,-5 8-6-15,8 8 0 16,5 10-2-16,0 3-1 16,1 3 2-16,3 0-7 15,0 0-30-15,0 0-51 16,0 0-56-16,0 9-43 15,0 8-150-15</inkml:trace>
  <inkml:trace contextRef="#ctx0" brushRef="#br0" timeOffset="-186391.87">13627 16847 533 0,'0'0'174'16,"0"0"-156"-16,0 0-2 0,0 0 10 15,0 0-13 1,0 0-9-16,12 13-1 0,-5-4 25 16,0 5 4-16,6 1-6 15,-3 3-1-15,-1 2-11 16,3 2 4-16,-2 3-10 16,1 1-6-16,-2-2 9 15,-3 2-4-15,2-4-7 16,0-2 3-16,0-6-1 15,-5-1-2-15,0-6 6 16,1-2-1-16,-1 0 4 16,-3-5 3-16,0 0 6 15,0 0-5-15,0 0 0 16,0 0 1-16,0 0 1 16,0 0-14-16,0 0 4 0,0 0-5 15,0 0-34-15,-3 0-230 16</inkml:trace>
  <inkml:trace contextRef="#ctx0" brushRef="#br0" timeOffset="-180871.58">13460 17293 180 0,'0'0'53'0,"0"0"7"16,0 0 47-16,0 0-18 15,0 0-29-15,0 0-4 16,0 0-13-16,0 0-10 16,0 0-7-16,0 0-3 0,0 0 0 15,0 0-14-15,0 0-7 16,0 6-2-16,0 11 0 15,-6 7 4-15,-9 2-2 16,-6 4-2-16,2 2 0 16,-6-2-1-16,2 0-3 15,-4-6 4-15,5-2-1 16,2-8 1-16,4-3-2 16,7-3 2-16,3-5 1 15,6-3-1-15,0 0 1 16,0 0 2-16,0 0-2 15,0 3 0-15,0 2-1 0,6 1 7 16,6 0 9-16,1 2-5 16,1 0-6-16,2 1-1 15,-1-1 0-15,6 0-3 16,-3-2 2-16,6 0-3 16,-2-1 4-16,2 0-4 15,-6-3-9-15,1 3-13 16,-2-3-34-16,-7 1-37 15,-4-3-177-15</inkml:trace>
  <inkml:trace contextRef="#ctx0" brushRef="#br0" timeOffset="-179715.66">13424 17556 169 0,'0'0'237'0,"0"0"-229"0,0 0-5 16,0 0 46-16,0 0-14 15,0 0 6-15,15-2 6 16,-9 2-7-16,3 0-12 16,1 0 2-16,3 0-8 15,4-3 3-15,4 0-10 16,3-1 4-16,2 0-17 15,3 1 2-15,-2 0-1 16,1-2 0-16,-1 0-1 16,-2 3-2-16,7-3 1 15,-5 3-1-15,-2 2 1 16,-4-3-1-16,1 1 0 16,1 1 0-16,-1 0-1 0,-2 1 2 15,6-3-1-15,0 3 0 16,-1-3 0-16,-1-1-2 15,-2 4-1-15,1-3-2 16,-1-2 2-16,-1 1 0 16,4-1-2-16,-2-1 1 15,2 0 4-15,-1 3-2 16,-2-2 1-16,2 2 1 16,-6 3-3-16,-1 0-1 15,6 0 2-15,-1 0 0 0,18 0 2 16,14 3 11-1,18 2 4-15,3-2-11 0,6 0-3 16,3-3 0-16,4 0-1 16,-4 0-8-16,-2 0-4 15,-9 0 4-15,-6 0 6 16,-10 0-11-16,-5 0 9 16,-6-2 4-16,-10 1 7 15,0-2-3-15,-2-1 2 16,-1 1-6-16,0-1 4 15,0 1-2-15,-5 0-1 16,2 3-1-16,-1-4 0 16,0 1 0-16,1 3 0 15,-2-1 2-15,2-2-2 16,0 1 0-16,-1-2 0 0,3 0 0 16,-2 1 0-16,-4 1 11 15,3 1 2-15,-4-2-10 16,-1-2-2-16,-3 4 4 15,3-1-3-15,-5-1-2 16,4 3 1-16,-1-4-5 16,5 3 4-16,-2 0 0 15,2-2 5-15,-2-2-3 16,1 2 5-16,-2 1 6 16,-2-4 0-16,-2 5-6 15,-1-4 5-15,-3 2-6 16,-3 1-6-16,4-1 3 0,-2 0-4 15,3 0 2 1,-3 2-1-16,1-1 4 0,-2-1-2 16,-4-1-2-16,-4 3 0 15,0 1 0-15,-6 0 1 16,0 0-1-16,0 0 7 16,0 0 13-16,0 0-8 15,0 0-8-15,0 0-4 16,0 0-3-16,0 0-9 15,0 0-7-15,-6 3-6 16,-7 4-48-16,-3-6-82 16,-4-1-435-16</inkml:trace>
  <inkml:trace contextRef="#ctx0" brushRef="#br0" timeOffset="-178891.55">15975 17239 653 0,'0'0'34'16,"0"0"-28"-16,0 0 40 16,0 0-30-16,0 0-10 15,0 0 2-15,0 7-8 16,0-2 0-16,10 2 3 16,2 3 13-16,7-1 4 15,1 1 5-15,2-1-15 16,5-3 8-16,-5 2 1 15,1-4-6-15,-1 1-11 16,-1-1 9-16,-6-4-9 16,3 2 4-16,-6 3-6 15,-2-2 0-15,-1-3 0 16,-2 3-2-16,3 4 2 0,0-5 4 16,-1 2-4-16,0 0 0 15,2 3 1-15,2-4-1 16,-7 3 0-16,1-3-2 15,-4 2-12-15,-2-3 2 16,-1 1-3-16,0-3 14 16,0 1-3-16,0-1 3 15,0 0 1-15,0 0 1 16,0 0 0-16,0 0-1 16,0 0 2-16,0 3-2 15,0 2-1-15,0-2 1 16,0 6 2-16,-1 1-2 0,-9 0 1 15,-2 3-1 1,-1 0 24-16,0-3-17 0,6 0 4 16,-2-4-7-16,-2 0 0 15,4-1-3-15,-1-3 2 16,0 2-1-16,-4 2 3 16,-6-2-1-16,-3 3 3 15,-8 1 2-15,-3 4-6 16,-8 0 1-16,4 1-1 15,3-3 12-15,8-4 5 16,6-3-3-16,8 1 3 16,5-3 7-16,3-1-12 15,3 0 5-15,0 0-5 0,0 0-7 16,0 0-1 0,0 0-6-16,0 0-1 15,0 0-10-15,0 0-67 16,-3 0-165-16</inkml:trace>
  <inkml:trace contextRef="#ctx0" brushRef="#br0" timeOffset="-174397.75">12990 16041 302 0,'0'0'63'15,"0"0"-26"-15,0 0 82 16,0 0-40-16,0 0-28 16,0 0-7-16,0 0-1 15,0 0-13-15,0 0-6 0,0 0-14 16,0 0-10-16,0-10-6 16,-3 1-27-16,-10-4-60 15,-3-1-289-15</inkml:trace>
  <inkml:trace contextRef="#ctx0" brushRef="#br0" timeOffset="-174197.26">12919 15770 684 0,'0'0'0'0,"0"0"-57"0,0 0 54 16,0 0-6-16,0 0-55 16,0 0-16-16,13-46-9 15,-13 37-64-15</inkml:trace>
  <inkml:trace contextRef="#ctx0" brushRef="#br0" timeOffset="-174012.88">12847 15522 588 0,'0'0'33'0,"0"0"-30"16,0 0 19-16,0 0-18 16,0 0-4-16,0 0-35 15,-33-86-75-15,27 63-177 16</inkml:trace>
  <inkml:trace contextRef="#ctx0" brushRef="#br0" timeOffset="-173857.93">12753 15159 321 0,'0'0'70'15,"0"0"-59"-15,0 0 26 16,0 0-23-16,0 0-14 0,0 0-34 15,16-96-98-15,-10 81-149 16</inkml:trace>
  <inkml:trace contextRef="#ctx0" brushRef="#br0" timeOffset="-173700.49">12817 14839 385 0,'0'0'99'16,"0"0"-85"-16,0 0 22 15,0 0-9-15,0 0-17 16,0 0-10-16,21-66-9 16,-18 53-29-16,-3-4-96 0,3 0-163 15</inkml:trace>
  <inkml:trace contextRef="#ctx0" brushRef="#br0" timeOffset="-173537.9">12847 14568 238 0,'0'0'124'0,"0"0"-65"16,0 0 20-16,0 0-30 16,0 0-19-16,0 0-19 15,6-76-5-15,-2 60-6 16,-1-1-8-16,0-3-56 16,0-2-109-16,-2-2-27 15</inkml:trace>
  <inkml:trace contextRef="#ctx0" brushRef="#br0" timeOffset="-173387.84">12880 14209 292 0,'0'0'169'16,"0"0"-148"-16,0 0 11 15,0 0 37-15,0 0-38 16,0 0-21-16,-7-104-10 16,7 85-8-16,0-5-40 15,0 1-98-15,0-2-121 16</inkml:trace>
  <inkml:trace contextRef="#ctx0" brushRef="#br0" timeOffset="-173250.89">12941 13829 285 0,'0'0'130'0,"0"0"-70"0,0 0-17 16,0 0-27-16,0 0-12 15,0 0-4-15,3-108-24 16,4 93-90-16,-1 2-37 15</inkml:trace>
  <inkml:trace contextRef="#ctx0" brushRef="#br0" timeOffset="-172674.37">12929 13551 319 0,'0'0'95'16,"0"0"-29"-16,0 0 5 15,0 0-20-15,0 0-27 16,0 0-24-16,-33-67 0 0,33 58-16 15,0-2-32-15,0 2 4 16,3-1-85-16,0-5 51 16,3 1-11-16,-6-3 22 15,3 1 17-15,-3 2 50 16,0-2 11-16,0 6 40 16,0 0-9-16,0 3 44 15,0 3-30-15,-3-2-6 16,3 4-12-16,0-3 7 15,0 3-30-15,0-5-15 16,3-3-11-16,1 3 5 16,2-3 5-16,-1 0 1 15,-5 1 8-15,0 2-3 16,0 0 3-16,0 1 2 0,0-1-9 16,0 3-1-16,-4-1 5 15,3-3-5-15,-1 2 24 16,1 0-15-16,-2-1-8 15,2 3-1-15,1 1 6 16,-2 0-3-16,2 3 8 16,-1 0-11-16,1 0-3 15,0 10-14-15,0 6 16 16,0-2 1-16,0-1 4 16,0-3-3-16,0 0 9 15,0-10-8-15,0 3 2 16,0-3 6-16,0 0 13 0,0 0 2 15,0 0 10-15,0 0 1 16,0 0 1-16,0 0-12 16,0 0-6-16,0 0-19 15,0 0-11-15,0-3-32 16,3-7-62-16,2 0-231 16</inkml:trace>
  <inkml:trace contextRef="#ctx0" brushRef="#br0" timeOffset="-170211.92">12802 13234 94 0,'0'0'85'16,"0"0"-46"-16,0 0 16 15,0 0 10-15,0 0-12 16,0 0-9-16,0 0-13 15,-6-4-8-15,6 4-5 16,0 0-1-16,0 0-14 16,0 0-3-16,0 0 0 15,9 4-1-15,3 2 1 16,1-3 0-16,1 1-2 16,2-4 2-16,0 0 5 15,4 0-3-15,2 0-1 16,-2-10 0-16,3-1 0 15,0-2-1-15,-1-2 0 0,1 5-1 16,-7 1 1-16,-7 1 0 16,-5 5-1-16,-4 3 1 15,0 0 0-15,0 0-7 16,0 0-6-16,0 0 10 16,-7 0-1-16,-5 11 1 15,-7-3-1-15,1 1-13 16,0-1-1-16,-5 1 13 15,3-1 5-15,0-2-3 16,1 4 1-16,0-4 2 16,2 5 0-16,-2-5 0 15,2 2 0-15,1-3 0 0,4-1 1 16,2-1 0 0,0 0-1-16,7-3-1 0,3 0 1 15,0 0 1-15,0 0 0 16,0 0-2-16,3 0-1 15,14 0 2-15,1 0 9 16,6-3-4-16,1-4-4 16,2-6 0-16,-1 4 5 15,3-5-3-15,-8 4-2 16,0 4-2-16,-9-2 2 16,-4 5-2-16,-5 1 1 15,-3 2-2-15,0 0 0 16,0 0-20-16,-3 0 16 0,-8 0 6 15,-7 2 0 1,-6 9 0-16,-1-5-3 0,1 4 3 16,-1-3 0-16,2 3-1 15,-6 4 1-15,3-2 0 16,-4-2 0-16,2 2 0 16,4-2 0-16,6-3 0 15,4-2 0-15,5 0 3 16,8-5 6-16,1 0-4 15,0 0-1-15,0 0-2 16,0 0 0-16,1 0-2 16,15 0-1-16,3-5 1 15,3-5 0-15,8-4-3 0,3 1 3 16,0-3-1-16,-1-1 1 16,0 3 0-16,-2 0 1 15,-5 1 2-15,-1 4 6 16,-9 3-8-16,-6 1-1 15,-6 3 0-15,-2 2 0 16,-1 0 0-16,0 0 0 16,0 0-5-16,0 0 2 15,-10 0 3-15,-12 10 0 16,-4 2 0-16,-4 5 0 16,-1 0-1-16,-3-1-1 15,2 1 0-15,3-3-3 16,3 1 5-16,-1-5 0 15,8 0-4-15,4-3 2 0,1-4 0 16,8 1 2-16,3-4-2 16,2 0 2-16,1 0 1 15,0 0 3-15,0 0 12 16,9 0-16-16,9-7 0 16,3-5-1-16,6-3 1 15,1 0-1-15,8-5 1 16,-3 0 0-16,1 3 2 15,0-2-2-15,-1 2 0 16,-3 0-1-16,-9 7-2 16,-3 0-12-16,-9 8-2 15,-9-1 1-15,0 3 0 0,0 0-4 16,0 0-19-16,-6 0 26 16,-10 0 10-16,-1 8 0 15,-2-1 0-15,2 0 2 16,1 0 0-16,1 3 2 15,0-4-3-15,3 0-7 16,0 2-39-16,-3-5-34 16,3 2-96-16</inkml:trace>
  <inkml:trace contextRef="#ctx0" brushRef="#br0" timeOffset="-166673.37">12671 13230 59 0,'0'0'11'0,"0"0"-7"16,0 0 3-16,0 0 76 15,0 0-10-15,0 0-52 16,-94 24 2-16,79-21 2 16,1 0 8-16,10 0 9 15,1-3-16-15,3 0 2 16,0 0-11-16,0 0-17 16,0 0-3-16,18 0-10 15,0 0 13-15,9 0-2 16,1 0-6-16,2-6 6 15,3 0 4-15,-2-5-2 0,2 1 20 16,0 1-13-16,2-2 8 16,1-1-2-16,3-2-1 15,7 1-6-15,-1 1-3 16,4-2 0-16,2 1-3 16,-2-1 0-16,-7 5-3 15,-5 1-7-15,-7 2-3 16,-12 3-21-16,-4 0 6 15,-8 3 8-15,-6 0-20 16,0 0 9-16,0 0 15 16,0 0-8-16,0 0 13 15,-4 0 11-15,-9 6 1 0,-2 3-1 16,-12 5-2-16,-6 0-24 16,-4 1-37-16,-9 0-38 15,1-1 61-15,-4 1 40 16,-1 2 1-16,6-4 13 15,-2 0-7-15,1 0 11 16,2-3 16-16,7-3 4 16,6 0-9-16,2-1-9 15,8-3-5-15,-2 4-6 16,2-4-6-16,7 1-3 16,-3 2 3-16,6-4-2 15,3 0 2-15,4-2 12 16,3 0 4-16,0 0-9 0,0 0-8 15,0 0 7-15,0 0 7 16,0 0-8-16,10 0-8 16,10 0 2-16,2-7 2 15,14-3 9-15,3 0-2 16,9-4 17-16,1-2-11 16,3-1-4-16,0 4-11 15,0-3 11-15,4 3-10 16,-7-1-3-16,-1 2 0 15,-5-2-5-15,-8 4-8 16,-6 1-15-16,-5 1 13 16,-12 5-14-16,-6 0 7 0,-6 0 3 15,0 3 19-15,0 0 0 16,-9 0-1-16,-14 0-12 16,-9 13-19-16,-10 4 24 15,-10 0-22-15,-8 3-44 16,-1-1 5-16,3 1 69 15,-2-4 27-15,2 1 17 16,3-5-9-16,1 2-7 16,-1-4 23-16,5 0-7 15,5 0-19-15,3-1-16 16,3 1-5-16,6 0 3 16,6-3-5-16,8-4-1 15,7 0 5-15,6 0-5 16,6-3 6-16,0 0 11 15,0 0 2-15,0 0 5 0,0 0-2 16,0 0 1-16,0 0-5 16,0 0-5-16,0 0-13 15,3 0-1-15,9 0-7 16,8-6 7-16,12-4 15 16,4-2-13-16,3 0 25 15,4-3-21-15,2-2-2 16,4 0 7-16,0 1-5 15,-1-4 0-15,1 3-2 16,-4 0 0-16,-2 3-4 16,-1-1 1-16,4-1-1 15,-1 0 3-15,4 2-3 0,-4 0-5 16,1 5-1-16,-9-4 3 16,-1 3-17-16,-12 6 8 15,-6-2-13-15,-7 6 17 16,-4 0 4-16,-7 0 2 15,0 0-14-15,0 0-14 16,-4 0 13-16,-6 0 5 16,-9 6 10-16,-11 7-3 15,-12 1-31-15,-7 3-4 16,-9 3-14-16,-3-1 32 16,-2 1 18-16,5 0 4 15,3-1 0-15,0 1 1 16,7-3 2-16,2 0-3 0,4-1 0 15,6-3 0-15,0-4 0 16,6-2 17-16,2 0-3 16,1 1-4-16,5-3 9 15,-2-1-9-15,3-1 7 16,8 0 1-16,2-3-12 16,8 0-1-16,3 0 3 15,0 0 6-15,0 0-8 16,0 0-6-16,3 0-10 15,11 0-1-15,2-3 11 16,5-4 9-16,9 0 18 16,4-6 2-16,5 1 7 0,6-5-13 15,7-3-13-15,6 0 4 16,1-2-11-16,3-3-2 16,-1 6 0-16,-3-1 0 15,-2 3-1-15,0 1-4 16,-5 4 4-16,-5 2-9 15,-7 3-2-15,-4-3 0 16,0 0-3-16,-2 3 1 16,1-3-3-16,-7 1 5 15,3 2-15-15,-7-1 8 16,0 3 5-16,-8 1 3 16,-4 1 8-16,-5 3 2 15,-2-3 0-15,-4 3 6 16,0 0 14-16,0 0-8 15,0 0-3-15,0 0-6 0,0 0-3 16,0 0 0-16,0 0 0 16,0 0 1-16,0 0 1 15,0 0 1-15,0 0-2 16,-13 0 6-16,-4 0-7 16,-13 7-2-16,-8 6-16 15,0 2-9-15,-11 2 5 16,-4-1 18-16,1-1 2 15,-3 1 4-15,0-2 5 16,0-1 3-16,3 4 20 0,0-2 8 16,2 2-21-1,-2 2 1-15,1-2-11 0,-1 3-7 16,3 1 0-16,4-2 0 16,-1-2 1-16,10-2-1 15,1-1 0-15,9-1 0 16,0-6 0-16,7-2 0 15,-1 3 0-15,3-2 2 16,2 1 2-16,-6 0-4 16,3-1 3-16,-3 1-3 15,2 2 0-15,1 1 1 16,-3-3-1-16,6 1 0 16,5-3 3-16,-3-1 1 15,6-1 2-15,0 2-3 16,-5 0 3-16,0-1-2 15,0 1 0-15,-3 6 1 16,2-5-3-16,-6 4-2 0,2 4 3 16,2-5-2-16,-3 2-1 15,6-2 0-15,-1-2 5 16,0 3-5-16,2-3 1 16,-1 0-1-16,-4 1 2 15,-4 3-2-15,-2 5 0 16,-11 1-1-16,0 0 0 15,-5 6 1-15,6-4 0 16,-2 1 2-16,4 0-2 16,6-3 0-16,0-2 0 0,5-1-2 15,2 3 3-15,1-5-2 16,-2 5 2-16,-3 4 0 16,-4 1-1-16,-2-2 1 15,-1 3-1-15,-5 0 0 16,0 1 0-16,1-4 2 15,3 3-2-15,-1-6 2 16,2 1-2-16,4-1 3 16,6-3-3-16,-3-2 3 15,2 5-3-15,-1-3 1 16,-2 5-1-16,-5 3-2 16,-1 3 2-16,-2-2 2 15,4 0-1-15,4 1 1 16,-4-2 2-16,3 2-3 15,-7-2-1-15,2 2 0 16,-2 2-1-16,0-4 2 0,2 0-1 16,4 0 2-16,-3 1-2 15,0 4-1-15,-5 2 0 16,3 4 2-16,-1-3 3 16,1 2 17-16,3-1 1 15,-7 2-6-15,-2 3-10 16,3-6-2-16,2-7-3 15,5 0 19-15,1 0-15 16,-5 0-5-16,0 4 4 16,-1 3-1-16,-3 0 1 15,2 7-3-15,-5 1 1 0,3-1 1 16,5-1-2-16,-2-4 6 16,3 4-2-16,2-2-1 15,-2-1-2-15,5-5-1 16,-1-3 2-16,1-2-3 15,-5 2 0-15,2 3 0 16,1-2 5-16,3-2-3 16,-3 1-1-16,2 3-1 15,-2-5 0-15,0 4 0 16,0-5 1-16,5-3-1 16,-5 1 0-16,3 0 0 15,0-3-1-15,-1 3 1 16,2 0 0-16,1-1 0 0,4-3 0 15,-3 4 0 1,-1 0 0-16,-1 4 0 0,-2-4 0 16,3 0-1-16,5 0 1 15,-2-3 0-15,4-2 0 16,-3 2 0-16,3 0 1 16,3 2-1-16,-8 0-1 15,4 2 1-15,-6 4 0 16,2 0 3-16,-5 0-6 15,-1-4 6-15,3 2-6 16,-1 0 1-16,-6-4 2 16,0 7 4-16,-1-2-4 0,-2 0 0 15,5-2 0 1,1 3 0-16,0 0-1 0,-3 1 0 16,3 4 1-16,-1-6 1 15,1 1-1-15,-4-1 0 16,-2-2 0-16,3 2 0 15,0-4 1-15,8-6-1 16,1 1 1-16,3-5-2 16,3 2 2-16,0-6 0 15,3 0 5-15,3-4 0 16,6 0 6-16,0-2-4 16,0 0-5-16,0 0 0 15,0 0-2-15,0 0 4 0,0 0-5 16,0 0 6-16,0 0 1 15,0 0-1-15,0 0 2 16,0 0 5 0,0 0-6-16,0 0-5 0,0 0 1 15,0 0-3-15,0 0-11 16,-3 1-66-16,-4-1-177 16</inkml:trace>
  <inkml:trace contextRef="#ctx0" brushRef="#br0" timeOffset="-164092.83">9246 16263 678 0,'0'0'18'0,"0"0"-16"15,0 0 4-15,0 0 5 16,0 0-11-16,0 0 0 0,0 0-6 15,18-30 1-15,-12 20-3 16,-3 0-1-16,-3 3 9 16,0-3 1-16,0 4-1 15,-9 3-16-15,-6 3 3 16,-6 0 12-16,-1 0 0 16,-5 3-5-16,6 6 6 15,0 1 0-15,5 1-1 16,4-2 2-16,6-1-1 15,3-8 1-15,3 3-1 16,0 0 4-16,0 0-4 16,0 5 6-16,0 1 11 0,9-3-4 15,0 1-9 1,1-4 2-16,-1 1-1 0,-1-4-2 16,2 0 4-16,2 0-3 15,0-7 3-15,6-10 1 16,-3-5-5-16,1-9 1 15,-2-1-2-15,-4-1-2 16,-4 5 0-16,-6 9-2 16,0 9 0-16,0 4-9 15,-3 6-20-15,-10 0 26 16,-4 6-2-16,-2 14 4 16,1-1 0-16,0 6 3 15,3-6 1-15,5 1-1 0,-1-6 0 16,8-2 3-1,0-2 5-15,3-4-7 0,0-5 0 16,0-1 6 0,6 0 0-16,8 0 1 0,5-7-3 15,2-7 3-15,-3-5-7 16,1-1-1-16,-5 1 0 16,-7 2 0-16,-1 3 0 15,-6-2 2-15,0 7 4 16,0 5-6-16,0 0 0 15,0 4-9-15,0 0 9 16,-6 0-1-16,-4 7 0 0,2 3-2 16,-1 4 2-1,6 1-1-15,-1 0 2 0,4-1 2 16,0 1-1-16,0-2 0 16,0-4 4-16,4-2 1 15,5-4 3-15,8-3-7 16,2 0 5-16,2-3 2 15,4-13 1-15,1-4-8 16,-4-7-2-16,-1 2-1 16,-9-6-2-16,-9 5 2 15,-3 3 1-15,-3 7-1 16,-17 1-9-16,-5 13-3 16,-2 2 11-16,-4 0 2 15,1 14-2-15,-3 8 2 16,8 5-2-16,4-1 4 0,6-2-2 15,5-2 3 1,7-2 0-16,3-3 2 0,0 0 1 16,3-2 1-16,13-4 1 15,5-8-1-15,3-3 5 16,3 0-4-16,4 0-1 16,-1-14 1-16,-3-5-4 15,-2-4 0-15,-9-7-1 16,-5-3-3-16,-8-3 9 15,-3-1-4-15,0 8 1 16,-14 5-6-16,-5 8-4 16,0 9-5-16,-1 4 7 15,-2 3-1-15,1 6-7 16,0 14 5-16,0 7 1 16,5 2 1-16,10 5-3 15,3 2 6-15,3-6-5 0,0-2 4 16,0-6 1-16,16-5 5 15,-3-5-2-15,7-9 1 16,1-3 3-16,6 0-3 16,-1-10 1-16,3-9 4 15,-2-6-6-15,-5-4-2 16,-9-3 0-16,-6-1 0 16,-7 2 1-16,0 3 0 15,-11 5-2-15,-8 6-2 16,1 6-20-16,0 5 18 0,3 6 2 15,-3 0-4-15,6 6 0 16,-1 14-1-16,1 4 2 16,9 5 1-16,3 4 2 15,0 1 2-15,0-8 1 16,15 0 0-16,1-11 0 16,1-6 5-16,2-4-2 15,0-5 0-15,1 0-2 16,-1-9 1-16,2-10 0 15,-6-1 1-15,-3-7-1 16,-3-2-3-16,-9-1 4 16,0 7-2-16,0 6 4 0,-9 4-6 15,3 9-8-15,-3 2 6 16,0 2-3-16,-1 0 1 16,-7 9-2-16,4 11-1 15,1 3 6-15,1 7-2 16,11 0 0-16,0 0 2 15,0-7 1-15,5-3 0 16,7-4 6-16,7-9-4 16,5-7 0-16,0 0 3 15,3-7 0-15,1-15-1 16,-1-6 1-16,-7-5-5 16,-7-3 1-16,-7 4-1 15,-6 8 4-15,0 7-4 16,-9 1-4-16,-5 12-11 0,-5 1 14 15,0 3-5-15,-4 3 0 16,4 10 4-16,-2 5 1 16,6 3-5-16,5 6 6 15,0 3-3-15,6-1 3 16,4-5-1-16,0-4 1 16,0-7 0-16,0-6-2 15,0-5 4-15,8-2 4 16,2 0-4-16,5-8-1 15,-3-12 5-15,3-7-4 16,-3-3 4-16,-5-3-1 16,-7 6 0-16,0 8 2 15,0 6 0-15,0 6-7 16,-13 4-8-16,1 3 3 0,-6 0-1 16,-4 17 1-16,-4 8 1 15,-4 2 3-15,5 3 0 16,4-3 1-16,2-8 0 15,10-5-1-15,0-5 1 16,6-7 0-16,3-2 0 16,0 0 0-16,0 0 3 15,9 0-2-15,7-12 0 16,7-1 3-16,5-1-3 16,-7-2 0-16,-2 3-1 15,-7 0 0-15,-1 2 0 0,-4 5 2 16,-7 0 2-16,0 2-1 15,0 4 5-15,0-3 8 16,0 3-13 0,0 0-3-16,-7 0-2 0,0 0 2 15,0 0-7-15,1 7 1 16,-4 5 0-16,7 2-2 16,3 3 3-16,0-3 3 15,0-5 2-15,6 0 1 16,7-5 3-16,1-4 1 15,2 0-2-15,2 0-1 16,0-13-1-16,-2 0 4 16,-7-3-5-16,-3 2 0 15,-6-2-3-15,0 2 2 0,-6 4-8 16,-13 0-23-16,-1 10 22 16,-5 0 8-16,1 0-4 15,-1 7 0-15,4 13 4 16,3 0-2-16,2 3 2 15,8-4 0-15,2 1-4 16,6-3 4-16,0-4 1 16,0-6 1-16,0-5 1 15,6-2 0-15,9 0 4 16,3 0-1-16,3-9 4 16,1-7-4-16,-7-1-1 15,0 0-2-15,-6 1-1 16,-3-1 0-16,-3 5 0 0,0 2-4 15,-3 6-10 1,3 4-28-16,4-3-82 0,4 3-295 16</inkml:trace>
  <inkml:trace contextRef="#ctx0" brushRef="#br0" timeOffset="-163460.78">10739 15678 161 0,'0'0'189'0,"0"0"-169"0,0 0-14 16,0 0 32-16,0 0-5 16,0 0-8-16,0 0-10 15,0 0-7-15,0 0-8 16,0 0-16-16,0 3-3 15,0 14 18-15,3 1-2 16,-3 10-16-16,0 1-60 16,0 2-144-16</inkml:trace>
  <inkml:trace contextRef="#ctx0" brushRef="#br0" timeOffset="-163110.98">10869 15911 544 0,'0'0'113'0,"0"0"-113"16,0 0-37-16,0 0 25 16,0 0-17-16,0 0-58 15,6-3-21-15,0 3 82 16,-2 0 7-16,-1 12-35 15,-3 1 26-15,0 3 25 16,0 1-7-16,0 0-3 16,0-2 5-16,0-1 5 0,0-4 3 15,0-1 3-15,0-2-3 16,0 0 0-16,0 2 3 16,0 2 9-16,0 5-3 15,-3 4 4-15,-4 2-6 16,-5 5-7-16,3 4-3 15,-9 8-23-15,3-3-88 16</inkml:trace>
  <inkml:trace contextRef="#ctx0" brushRef="#br0" timeOffset="-162934.95">10696 16474 229 0,'0'0'20'16,"0"0"24"-16,0 0 41 15,0 0-18-15,0 0-41 0,0 0-19 16,-94 158-4-16,73-131-3 16,-3 1-12-16,8 0-76 15,4-5-58-15,0 1-32 16</inkml:trace>
  <inkml:trace contextRef="#ctx0" brushRef="#br0" timeOffset="-162766.65">10514 16832 57 0,'0'0'54'0,"0"0"14"16,0 0-5-16,0 0-5 15,0 0-15-15,0 0-30 16,-58 114-13-16,46-97-1 16,-2 3-11-16,4-4 9 0,1 4-5 15,3-3-6-15,0 0 6 16,-1 2 8-16,-3-2 1 16,3 2-1-16,1 1-17 15,-7 3-57-15,4 0-78 16</inkml:trace>
  <inkml:trace contextRef="#ctx0" brushRef="#br0" timeOffset="-162646.72">10259 17352 264 0,'0'0'80'0,"0"0"-41"16,0 0 20-16,0 0-39 16,0 0-20-16,0 0-25 15,-97 129-106-15,82-108-157 16</inkml:trace>
  <inkml:trace contextRef="#ctx0" brushRef="#br0" timeOffset="-162542.03">10132 17684 75 0,'0'0'0'0</inkml:trace>
  <inkml:trace contextRef="#ctx0" brushRef="#br0" timeOffset="-162036.96">10532 16104 116 0,'0'0'229'0,"0"0"-229"16,0 0-69-16,0 0 66 16,0 0-106-16</inkml:trace>
  <inkml:trace contextRef="#ctx0" brushRef="#br0" timeOffset="-161859.89">10778 15923 214 0,'0'0'0'0,"0"0"-63"15,0 0 61-15,0 0-21 16</inkml:trace>
  <inkml:trace contextRef="#ctx0" brushRef="#br0" timeOffset="-161653.68">10778 15923 184 0,'85'-32'67'15,"-85"32"-56"-15,0 0 21 16,0 0 6-16,0 0-25 16,0 0-1-16,0-3 7 0,0 3 1 15,0 0-20-15,0 8 0 16,0 12-1-16,-3 4-7 16,-11 11-47-16,1 6-93 15</inkml:trace>
  <inkml:trace contextRef="#ctx0" brushRef="#br0" timeOffset="-161467.54">10811 16229 263 0,'0'0'3'0,"0"0"-2"15,0 0 14-15,0 0 11 0,0 0-26 16,0 0-2-16,3 140 1 15,-22-105-30-15,2-1-26 16,2-5-45-16,0-3-13 16</inkml:trace>
  <inkml:trace contextRef="#ctx0" brushRef="#br0" timeOffset="-161243.42">10672 16699 44 0,'0'0'36'0,"0"0"-25"16,0 0 32-16,0 0-36 15,0 0 1-15,0 0-8 16,-98 128-4-16,84-108 3 16,1 2 1-16,4 6 0 15,-3 2 0-15,-3 6 29 0,3 3 17 16,-1 1-12-16,-1-1-7 16,-2 0-1-16,4-5-15 15,-1-1-11-15,5-10-6 16,2-6-41-16,3 0-44 15,0-7-48-15</inkml:trace>
  <inkml:trace contextRef="#ctx0" brushRef="#br0" timeOffset="-161161.78">10359 17391 59 0,'0'0'0'16,"0"0"-15"-16</inkml:trace>
  <inkml:trace contextRef="#ctx0" brushRef="#br0" timeOffset="-160877.24">10151 17617 49 0,'0'0'20'0,"0"0"-2"16,0 0 11-16,0 0-17 15,0 0-12-15,0 0-5 16,-126 142-24-16,112-132 15 16,1 7 14-16,1-4 0 15,-6 6 0-15,3-2 8 16,-4 6 51-16,-1-4-33 15,-2 3-18-15,1-5-8 16,-1 2 0-16,-1-4 0 16,1 2-13-16,-2-1-24 0,2 4-1 15,-1-3 35-15,-2 5 3 16,1 2 23-16,-1 1 9 16,-2 3-23-1,3 1-1-15,0-2 3 0,2 0-11 16,1-2-36-16,6-7-42 15</inkml:trace>
  <inkml:trace contextRef="#ctx0" brushRef="#br0" timeOffset="-160657.66">9076 18515 104 0,'0'0'0'15</inkml:trace>
  <inkml:trace contextRef="#ctx0" brushRef="#br0" timeOffset="-156255.71">9428 16111 201 0,'0'0'285'0,"0"0"-247"16,0 0-20-16,0 0-7 16,0 0 5-16,0 0-12 15,0 0-4-15,0-4 1 16,0 4 0-16,0 0-1 16,0 0 0-16,0 4-8 0,3 9-6 15,-3 11 0-15,0-2-60 16,0-1-194-16</inkml:trace>
  <inkml:trace contextRef="#ctx0" brushRef="#br0" timeOffset="-156076.54">9452 16226 207 0,'0'0'0'0,"0"0"-8"15,0 0-17-15,0 0 14 16,0 0-10-16,0 0 14 16,-28 0 6-16,28 0-43 15,0-3 11-15</inkml:trace>
  <inkml:trace contextRef="#ctx0" brushRef="#br0" timeOffset="-155842.03">9452 16226 237 0,'-31'-27'16'0,"31"27"-16"16,0 0-93-16,0 0 24 16</inkml:trace>
  <inkml:trace contextRef="#ctx0" brushRef="#br0" timeOffset="-155279.66">9950 17830 5 0,'0'0'30'16,"0"0"-29"-16,0 0-1 0,0 0-4 15</inkml:trace>
  <inkml:trace contextRef="#ctx0" brushRef="#br0" timeOffset="-152349.85">9592 18156 225 0,'0'0'0'15,"0"0"0"-15,0 0 13 16,0 0-13-16,0 0-15 16,0 0 15-16,-38 21 0 15,37-16 1-15,-2-2 6 16,3-3 41-16,0 0 47 15,0 0-8-15,0 0-20 16,0-8-30-16,0 1-8 16,3 2 4-16,5-2-23 0,-2-3 10 15,3-2-1 1,4-4-7-16,1-4 6 0,5-4-10 16,3-12-1-16,5-1 0 15,6-13-5-15,2-1-2 16,6-10 4-16,2 0 1 15,2-3 8-15,-3 3-3 16,-2 7 5-16,-10 4-15 16,-9 14-15-16,-10 2 10 15,-4 14-5-15,-7 8 6 16,0 8 1-16,0 0-9 16,0 4 6-16,-7 0 2 0,-7 0-10 15,-4 14-8-15,-3 10-12 16,-4 12 3-16,-2 8 17 15,3 8 9-15,-3 2-1 16,5 4 1-16,1-5 3 16,6-5 2-16,0-3 0 15,3-8-2-15,3-2 2 16,-4-6-1-16,-1-2 1 16,1-1 3-16,-2-5-1 15,2-1 3-15,2-5-3 16,2-5 5-16,6-4 4 15,-1-6-2-15,4 0 0 16,0 0-5-16,0 0 3 16,0-6 14-16,0-13 12 15,7-7-25-15,2-5 6 0,9-2 1 16,0-6 12 0,2-3-21-16,9-2 14 0,1-6-6 15,1-3-5-15,5-5-2 16,0-2-7-16,-3-1 5 15,-2 3-6-15,-4 4 1 16,-5 12-9-16,-8 14-16 16,-4 14 2-16,-7 11 21 15,-3 3-11-15,0 0-47 16,-3 17 45-16,-10 11 7 16,-7 5-18-16,-2 10 1 15,-2 6 10-15,2 8 12 0,-1-1 0 16,1 2-3-16,1-4 0 15,-1-4-3-15,7-4 4 16,-3-7 0-16,6-7 5 16,6-5 0-16,0-10 0 15,2-3 1-15,4-11 1 16,0-3 1-16,0 0 26 16,0 0 4-16,0-7-20 15,10-7 4-15,-1-6 9 16,0-3-7-16,4-2 8 15,-5-1-14-15,1-1 3 16,-2-4 4-16,-1 2 0 16,-3 0-3-16,0-4 1 0,0 4-5 15,3-1 11 1,3 1-7-16,-3-1-1 0,3 2-6 16,0-1 5-16,1 2 2 15,-2 1-5-15,1-1-5 16,-3-2 1-16,-2 3-1 15,2-3 5-15,-3 0-3 16,0-3-2-16,0-2-4 16,0 3-3-16,3-3 2 15,3-2 5-15,0 3-4 16,0-4 4-16,1 0-6 16,0 5 0-16,0-4 0 15,-4 3 2-15,1-1-1 16,-1-2-2-16,-3 4 4 0,0 4-2 15,0 3-1-15,0-2 1 16,1 2 1-16,1 4 1 16,1-3 0-16,-3-2 1 15,3-4 0-15,3-4-2 16,1-4-3-16,1-2 2 16,-2 4-2-16,4-1-1 15,-1 7 1-15,-5 5 0 16,1 7 1-16,-2-2-1 15,-3 4 0-15,0 0 0 16,0 0 9-16,-3-1-5 16,6-3-3-16,-3-1 3 15,7-1-3-15,-4-5 0 0,5-2-1 16,-1 5-4-16,2-2 4 16,-3 4 2-16,0 2-2 15,0 3 2-15,0 1-2 16,-3 2 0-16,1-3 1 15,-1-2 3-15,2 0-4 16,1-1-1-16,-2-3 1 16,2-2 2-16,0 3 0 15,-3-3 0-15,3 2-2 16,-3 4 0-16,0 0 5 0,3 2-2 16,-2-3-2-1,-1 0 4-15,-2 0-3 0,3 1 2 16,-4-1-2-16,4-2-1 15,-1 1 1-15,0 4-2 16,0 1 0-16,0 0 0 16,1-1 0-16,4-3-1 15,-2 1 1-15,1-1 0 16,3-1 1-16,0-1-1 16,-3 1 0-16,2-1 1 15,-3 0-1-15,0-2 2 16,3 6-4-16,-3 2 1 15,1-1 1-15,-4 5 1 16,2-2-1-16,-5 1 0 16,7 1 1-16,-1-5-1 0,0-3 0 15,2-3 1 1,2 2-1-16,-1-1-3 0,1 5 2 16,-6 1 2-16,3 2-2 15,-3 4 1-15,-1-3 0 16,3 4 0-16,-3-1 1 15,1-5 4-15,1 2-4 16,-2-6 0-16,3-1 0 16,1-2 2-16,-1-1-1 15,2-1-2-15,-1 4 0 16,-1 1 0-16,-3-1 0 16,0 5-3-16,1 1 6 15,-4 0-3-15,5 3 4 16,-2-5-4-16,3-4 0 0,4-2-1 15,0-4 0-15,10-1 0 16,0 1 1-16,6-2-1 16,-2 3 1-16,1 0-3 15,-5 6 0-15,-7 4 3 16,-6 5 1-16,1 3 5 16,-5 0-5-16,-3 1 0 15,0-2-1-15,0-1 2 16,0-2 2-16,0-3-3 15,3 2-1-15,1 2-1 16,-1 1 0-16,2-1-2 16,-2 3 2-16,4-1 1 15,-4-1-2-15,3-1 2 0,3 0 2 16,-6 0-1-16,3-2-1 16,-3-1 1-16,0-1 0 15,-2 0 2-15,2 0-3 16,2-1 2-16,-2-2-2 15,4-2-1-15,2-1 0 16,1 3 1-16,7-3-1 16,-4 2 0-16,-3 1 1 15,4 0 0-15,-5-2 0 16,-3 2 1-16,3-3-1 16,-6 4 0-16,0-1 3 15,-3 3-3-15,0-2 1 0,0 2-2 16,0 2 0-16,1-1 1 15,-1 2 2-15,0-2-2 16,3 0-1-16,2-4-2 16,-2 2 3-16,1-2 0 15,-1 0 0-15,-3 0 0 16,3 2 0-16,-3-2 0 16,0 3 4-16,0-5-4 15,-2-1 0-15,4 1-1 16,1-3 1-16,-3-3-1 15,6-3 1-15,1 2 0 16,2-1-4-16,2 2 2 16,2 2-9-16,-4 4 9 0,3 5 0 15,-9 0-5 1,0 11-2-16,-3-3 9 0,-3 5-1 16,0-3 2-16,0 4 0 15,0-3 3-15,3 0 0 16,-3-6-4-16,0 2 3 15,4-3-3-15,-4 3 0 16,3 4 0-16,-3 3 0 16,0 0-3-16,0 0 0 15,0 0-8-15,0 0-13 16,0 0-2-16,0 0 4 16,0 0 15-16,0 0-5 0,0 0 7 15,0 0-6 1,-3 10 9-16,-4 10 1 0,-5 6-2 15,-12 15 3-15,-4 15 2 16,-8 16-2-16,-6 4 0 16,-7 3-2-16,0-6-2 15,1-8-2-15,5-4 3 16,4-3 3-16,3-7-3 16,8 1 3-16,1-3 2 15,3-3-2-15,6 1-2 16,-1-2 2-16,-2 2 0 15,0 3-4-15,-6 6-59 16,-6 3-85-16,-1 1-59 16</inkml:trace>
  <inkml:trace contextRef="#ctx0" brushRef="#br0" timeOffset="-151028.78">10460 16094 12 0,'0'0'112'0,"0"0"-10"16,0 0-32-16,0 0 2 16,0 0-31-16,0 0 2 15,-19 10-17-15,19-7-19 16,0 8 0-16,0 4 8 15,0 9-1-15,0-2-9 16,0 0 0-16,0 0-2 16,-6-5-2-16,1-3 2 15,3-9 4-15,0-1-4 16,2-1 0-16,0-3 1 16,0 0 2-16,0 0 18 0,0 0 19 15,0-16 2 1,2-5-33-16,8-6-11 0,-7-1 6 15,-3-1 2-15,0-1-7 16,0 2-2-16,-15 5-2 16,3 4-4-16,-3 10 6 15,0 4 13-15,3 5-1 16,-4 0-12-16,1 3 0 16,-3 7 0-16,-1 2 0 15,2 2 3-15,4 7 1 16,-2 1-2-16,6 2 5 15,1 1-3-15,4 0 3 16,4-3-1-16,0-5 0 16,0-3-3-16,0 0 2 15,3-5-3-15,2-6 2 0,2 0-2 16,-1-3 2-16,3 0 3 16,4-9 2-16,-3-8 0 15,3-6-1-15,-6-6 7 16,-7 0-8-16,0 0 2 15,-7 0-9-15,-10 10-5 16,-2 4 5-16,1 6 3 16,0 6 10-16,3 3-8 15,-2 0-4-15,0 6 3 16,2 8-4-16,-2 6 0 0,7 2 0 16,1 1 0-1,6 1 4-15,3-1-3 0,0-4-1 16,3-2-1-16,16-6 1 15,10-5 1-15,4-6 6 16,7 0 2-16,-2-13 1 16,0-11-10-16,-8-5-5 15,-8 0-13-15,-8-8 17 16,-14 4 1-16,0-1 13 16,-10 5-5-16,-10 9 2 15,-4 4-5-15,-3 12-4 16,0 4 5-16,-1 0-2 15,1 20 1-15,2 10-5 16,1 9-7-16,9 1 7 16,6 1 0-16,9-4 0 15,0-3 0-15,3-7 2 16,15-7-1-16,9-13 3 0,1-7-1 16,2 0 4-16,3-16-5 15,-2-18-2-15,-7-7-12 16,-8-5 6-16,-10-3 6 15,-6 6 8-15,0 8-4 16,-6 15 4-16,-7 9 4 16,4 5-5-16,3 6 14 15,-3 0-18-15,0 6-3 16,3 14-7-16,0 10-14 16,6-4-56-16,0 1-50 15,21-11-83-15</inkml:trace>
  <inkml:trace contextRef="#ctx0" brushRef="#br0" timeOffset="-148363.31">10933 14693 170 0,'0'0'159'16,"0"0"-79"-16,0 0-4 15,0 0-24-15,0 0-7 16,0 0-3-16,0 0-28 15,3-34-6-15,2 20 13 16,2-1 7-16,5-3-16 16,0 1-3-16,3 0-3 0,4 0 5 15,-1-3-6 1,6 5-3-16,1-6 1 0,2 1-3 16,0-2 1-16,-6-2-1 15,-1 5 2-15,0-1 0 16,-8 0-2-16,-3 6 4 15,0 2 7-15,-6-1-3 16,0 2 12-16,0 5-9 16,0-4-5-16,0 3-5 15,-3 0 0-15,0-2 2 16,3 2 5-16,-3 0-1 16,3-2-3-16,0 1-4 0,4 0-4 15,-4 4 3-15,0-3-1 16,-2 0 2-1,2-2-1-15,0-1 0 16,1 0-2-16,-1 3 2 0,0-3 0 16,-3 4-1-16,3-5-2 15,-3-1 3-15,4 2-9 16,2 0 4-16,-3 3 3 16,0 0 2-16,0 2-1 15,3 0 2-15,-3-3-2 16,1 4-6-16,4-1-3 15,-2 0 0-15,0 2-1 16,-3 2 4-16,-3 1 5 16,3 0 0-16,-3 0 2 0,0 0-5 15,0 0-1-15,0 0 1 16,0 0 4-16,0 0 2 16,0 0-1-16,0 0 1 15,0 0 0-15,0 0-1 16,0 1 0-16,0 9 1 15,0 2 1-15,0 5 36 16,0 3-18-16,0-1-4 16,-3 5 2-16,0-4 7 15,0-1-13-15,-3-2-6 16,3 3 7-16,0-1-6 16,-2 1 2-16,4 3 4 15,1 4-5-15,-2-5 2 0,2 2 4 16,0-5-7-16,0 1-3 15,-1-3 7-15,-1-1-2 16,1-5-6-16,-2 3 4 16,-3-5-5-16,0 4 8 15,0 1-4-15,-4 3 4 16,-1 0 1-16,2 4-2 16,-1 0-1-16,4 1 1 15,0-2-8-15,0 0 2 16,3-1 2-16,3-1-4 15,-6-3 2-15,3 2 0 16,0-3 0-16,0 2 6 16,-3-3 3-16,0 1-3 0,-1 1-2 15,1-1-2-15,-4 3-2 16,3-1 5-16,-6 4-4 16,4-1 3-16,0 1 0 15,-3-3-5-15,6 3 1 16,-3-1-1-16,6-2-1 15,-4 0 1-15,1-1 1 16,3-6-2-16,0 4 0 16,-2-2 1-16,0 3 1 15,1-3-1-15,0 1-1 16,-2 0 0-16,-3 0 0 16,3 1 1-16,-5 0 0 15,4-1 1-15,1-1-2 0,0 5 2 16,0-4-1-16,-1 1-1 15,4-4 0-15,-3 2 0 16,-1-2 0-16,3 2-1 16,-3 3 1-16,1 2 1 15,-3 3 1-15,0-1-2 16,-5-2 1-16,4 2-1 16,1 1 2-16,-1-6-2 15,1 0 0-15,1-2 2 16,1 4-2-16,-2-2 0 15,0 3 0-15,0 3 2 16,-3 2-2-16,3-3 1 16,-4 5 1-16,4-5 0 0,-2 1 4 15,5 0-3-15,-4-3-1 16,4-3 2-16,0 1-4 16,0 2 0-16,-4-3-1 15,2 2 2-15,2-1-1 16,-7 4 1-16,4-1-1 15,-7 2 1-15,5 0 2 16,-1-3-1-16,3 0-2 16,-3-5 0-16,6 1 0 15,0 1-2-15,-4-1 4 16,4 1-5-16,-3 1 4 16,-1 2-2-16,-1 4 2 15,-1 1 1-15,-1-4-1 0,0 5-1 16,0 2 0-16,-3-1 0 15,2-4 2-15,4 0-4 16,4-5 2-16,0 0 0 16,0 2 2-16,-1-3-2 15,7-3-2-15,-3-2 2 16,0-2 0-16,3 0 0 16,-4-4 0-16,4 1 4 15,0-1-4-15,-1 3 0 16,1 2 0-16,-3 1 1 15,3 1-1-15,0 3 2 16,-3-3-1-16,3-3 0 16,0 0-1-16,0-5 0 15,0 0 1-15,0-1-1 16,0 1 1-16,0 0-1 0,0 1 0 16,0 2 0-16,0 0 0 15,0-1 0-15,0-1 0 16,0 0 0-16,0-3 0 15,0 0 0-15,0 0 1 16,0 0 0-16,0 0-1 16,0 0 0-16,0 0-1 15,0 0 1-15,0 0 1 16,3-3 0-16,-2-7 2 16,6-2 4-16,-4-2-5 15,0-6 2-15,-3-9-3 0,0-6-1 16,0 0 0-16,0 5-11 15,0 6 4-15,-3 15 5 16,3 3 2-16,0 6 2 16,-3 0-2-16,3 0-5 15,0 0-4-15,-4 0-6 16,3 3 8-16,-1 14-3 16,1 5 7-16,-2 5 2 15,3-3 1-15,0-2 0 16,0-6-1-16,4-5 1 15,9-5-1-15,0-6 1 16,5 0-11-16,3 0 8 16,4-17 3-16,-1-3 0 0,-6-2-1 15,-3-3-6-15,-9 3 6 16,-6 2 1-16,0 4 1 16,0 10-1-16,-3 3-14 15,-8 3 10-15,-2 0 4 16,-2 3-1-16,-5 10-1 15,7-1-1-15,0-2 2 16,7-6-2-16,3-1 2 16,3-2-2-16,0-1 2 15,0 0 1-15,0 0 0 16,0 0 4-16,0 0-3 16,0 0 2-16,0 0-3 15,0 2-12-15,0 5-45 0,0 3-48 16,0 0 10-16,0-1-147 15,0-1-168-15</inkml:trace>
  <inkml:trace contextRef="#ctx0" brushRef="#br0" timeOffset="-148073.93">10657 16179 401 0,'0'0'25'0,"0"0"-21"16,0 0 5-16,0 0 24 15,0 0 4-15,0 0-2 16,0-2-1-16,0 2-12 15,0 0-7-15,0 0-4 16,0 0-11-16,0 0 0 16,0 0-28-16,0 0-71 15,-3 0-138-15</inkml:trace>
  <inkml:trace contextRef="#ctx0" brushRef="#br0" timeOffset="-146714.8">11087 15590 436 0,'0'0'36'0,"0"0"-34"15,0 0 25-15,0 0 10 16,0 0-26-16,0 0-5 16,-72-11 13-16,53 11 12 15,-5 0-9-15,-3 0-8 16,-7 0 2-16,1 0-8 15,-2 0 0-15,3 0-7 16,-4 9 1-16,3 1-1 0,2 4 2 16,-2 2-4-1,0 1 1-15,3-4 0 16,5 0 0-16,-1 0 5 0,6 1-5 16,2-4 1-16,-3 6-1 15,-1 4 0-15,2 4 0 16,-5 1 1-16,4 5-1 15,-4 0 0-15,2 0-2 16,1 0 2-16,4-5 0 16,3-4 1-16,5-1-1 15,4 1 0-15,3-4 0 16,-2 3 1-16,5 4-1 16,0 0 2-16,0 6-1 15,0 3-1-15,0-2 2 0,5 3-1 16,4-1-1-16,4-6-3 15,-1-5 3-15,0-2-4 16,0-3-5-16,4 0 3 16,-4-1 3-16,6 1 3 15,-6 0 0-15,3 0 3 16,3 0-3-16,1 0 1 16,1-2 1-16,2 0-2 15,5-2 5-15,1-2 1 16,2-1-5-16,3-4 6 15,-2-6-5-15,5 4 5 16,0-4-6-16,1 0 1 16,-2 0 3-16,3 0 1 15,-5-4-3-15,3 1 4 0,0-6 0 16,2-2-2-16,-2-5 2 16,0-3-3-16,3-2-4 15,4-6 1-15,2-2 2 16,-2-4-3-16,-3 3-4 15,-1 1 4-15,-6-1 0 16,-3 0 0-16,-5 3 1 16,-4 0-1-16,-3-1 2 15,-2 0 3-15,-2-1-1 16,-1-7-1-16,-4 0-3 16,-2 2 2-16,4 4 0 15,-8 5-2-15,3 3 1 0,-6 2 1 16,0 3 3-16,0 2 3 15,0 0 10-15,-3 1-15 16,-12-3 9-16,-3-2-11 16,-11-2 1-16,-6-4-2 15,-8-2 0-15,-13-7-4 16,1-1 1-16,-9 1-2 16,-6 4 0-16,-3 8 3 15,-6 12 2-15,-6 10 0 16,-6 6-7-16,-12 30 0 15,-7 18-7-15,-11 18-10 16,-6 17-50-16,2 18-86 0,7 17-205 16</inkml:trace>
  <inkml:trace contextRef="#ctx0" brushRef="#br0" timeOffset="-138002.97">14493 16179 358 0,'0'0'133'16,"0"0"-105"-16,0 0 24 16,0 0 7-16,0 0-29 15,0 0-8-15,0 0-6 16,0 0 7-16,0 0-6 16,-1 0-7-16,1 0 1 0,0 0-9 15,-3 0-2 1,0 5 1-16,-3 10 2 0,-3-1 4 15,-1 6-7-15,1 1 4 16,-8 4-3-16,1-2 1 16,-4 7 4-16,4-1 9 15,-6 1 0-15,1 3-4 16,3-5 5-16,-5 2-8 16,7 2 3-16,-5 1-5 15,5-1 3-15,1 1-5 16,2-2 2-16,-1-1-5 15,5-7 4-15,-1 0 1 0,1-6-3 16,1-2 8-16,3-4 3 16,0-8-10-16,3 3 4 15,2-6-4-15,0 1 1 16,0-1-4-16,0 2 0 16,0-2-1-16,0 0 0 15,0 0-33-15,-1 0-39 16,1 0-32-16,0 0-138 15</inkml:trace>
  <inkml:trace contextRef="#ctx0" brushRef="#br0" timeOffset="-136105.4">14474 16288 356 0,'0'0'100'0,"0"0"-91"15,0 0-2-15,0 0 29 16,0 0-18-16,0 0-7 16,0-5 10-16,0 5 4 15,0 0 6-15,0 0-5 16,0 0-1-16,0 0 1 16,0 0-7-16,0 0 3 15,0 0-1-15,0 0-9 16,0 0-5-16,0 0-3 15,0 0-2-15,7 10 5 0,4 2 2 16,1 5-1-16,-3 2-3 16,1 1 1-16,3 4 4 15,3 2-3-15,0 1 0 16,0-3-6-16,4 1 5 16,0-1 3-16,2-5-3 15,-3 0-2-15,-1 1 1 16,0-1-3-16,-2 1 6 15,1 1 7-15,-1-1 1 16,-1 4-9-16,3-5-4 16,-2 1 0-16,0 1 2 15,1-2-3-15,1 0-1 16,0-2 3-16,-3-3 2 16,1-3 1-16,-2 0-6 15,-1 0 3-15,-4-5-3 0,-2 2 1 16,2-3-4-16,-1 1 2 15,-2 0 0-15,0-3 0 16,0 5 3-16,1-6 2 16,-3 5-4-16,1-2-1 15,1 1-1-15,-1-5 0 16,-2-1 1-16,-3 0 0 16,3 0 0-16,-3 0 2 15,0 0-1-15,0 0 7 16,0 0-3-16,0 0-4 0,0 0 6 15,0 0-7 1,0 0 9-16,0 0-6 0,0 0-2 16,0 0 9-16,0 0 7 15,0 0-16-15,-3 0 1 16,-7 0 1-16,-3 2-2 16,-6 1-1-16,-4 1 0 15,4 0 1-15,-1 1-1 16,3-4 1-16,-1 2 3 15,1 1-3-15,4-1-1 16,0-3 0-16,-1 0 2 16,-2 0-1-16,-2 2-1 15,-6 2-1-15,-1-1 0 16,1 5 0-16,-2-4 0 16,1 4 1-16,-1-1 0 0,6-3-1 15,2 2 1 1,1-6 0-16,7 2 1 0,-6 0 0 15,-1 1-2-15,-2-3 0 16,-4 3 1-16,4-3 0 16,-7 3 0-16,3 1 2 15,-6-4-2-15,6 2-4 16,0-2 4-16,4 0 0 16,2 0 0-16,7 0 0 15,1 0 0-15,-1 0 2 16,1 0-2-16,1 0 0 15,-4 0-2-15,2 0 2 0,-2 0-1 16,-3 0 1 0,3 0 0-16,3 0 0 0,2 0 0 15,4 0 0-15,3 0 0 16,0 0 0-16,0 0 0 16,0 0 0-16,0 0 0 15,0 3 0-15,0-3 1 16,0 0 1-16,0 0-2 15,0 0-2-15,0 0 2 16,0 0 3-16,0 0-3 16,0 0 1-16,0 0 1 15,0 0 2-15,0 0 2 16,0 0 2-16,0 0 2 16,0 0 0-16,0 0-2 15,0 0 2-15,-3 0-2 0,3 0-1 16,-3 0-2-16,0 0-3 15,-1 0-1-15,4 0 0 16,-1 0 3-16,1 0 1 16,0-3-1-16,0-2 2 15,0 1-5-15,0-6 1 16,0 0 0-16,0 0-2 16,0-6 0-16,-2 3 1 15,1 0-1-15,1-1 1 16,-2 0-1-16,2 2 0 15,0 1 0-15,0-2 0 16,0-2 0-16,0 1 0 0,0-6 1 16,0 3-1-16,0-2 0 15,0 0 1-15,0 7-1 16,0 2 1-16,0 5 0 16,0 4 3-16,0 1 0 15,0 0-1-15,0 0-1 16,0 0-2-16,0 0-5 15,0 0-20-15,0-3-78 16,10-5-195-16</inkml:trace>
  <inkml:trace contextRef="#ctx0" brushRef="#br0" timeOffset="-134185.68">15445 12137 330 0,'0'0'67'0,"0"0"-17"16,0 0 10-16,0 0-40 16,0 0-15-16,0 0 3 15,69-43 11-15,-50 36 3 16,-6 5-9-16,1-1-2 16,-8 1-9-16,-3 2 0 15,-3-2 6-15,0 2 12 16,0 0 0-16,0 0 4 15,0 0-2-15,-3 0-7 0,-9 0-4 16,-2 0-10 0,0 0 0-16,-8 0 0 0,-1 0-1 15,-9 4 2-15,-5 6-2 16,-8 2 3-16,-6 5-3 16,-4-4 1-1,-1 3 4-15,4-6-4 0,7 1 10 16,-1-3-3-16,10-3-4 15,1-2 5-15,6-1-3 16,5-2-3-16,5 0-3 16,2 0 1-16,8 0-1 15,2 4-26-15,4 1-97 16,3 1-176-16</inkml:trace>
  <inkml:trace contextRef="#ctx0" brushRef="#br0" timeOffset="-133989.86">14990 12147 650 0,'0'0'22'0,"0"0"-20"16,0 0 15-16,0 0-9 15,0 0-8-15,0 0-7 16,-122-26-12-16,68 26-27 15,-10 0-100-15,-12 5-275 16</inkml:trace>
  <inkml:trace contextRef="#ctx0" brushRef="#br0" timeOffset="-133045.02">14155 12107 628 0,'0'0'49'16,"0"0"-34"-16,0 0-5 16,0 0-4-16,0 0 1 15,0 0-5-15,-252-13-4 16,210 13-4-16,-4 0-2 16,1-2-17-16,-1 0-22 0,1-1-30 15,5 1 46-15,4-1 31 16,5-1 0-1,1-2 11-15,0 6 13 0,-6-4 9 16,2 1 4-16,-12-1-23 16,-2-3-11-16,-9-2-3 15,-4 5-5-15,-6-3 2 16,-3 1 1-16,3 0-2 16,5 2 2-16,9-3 4 15,5 1-2-15,-7-1 2 16,-6-2-2-16,-5 1-53 15,-11-1 19-15,-1 6 30 0,-7 0 2 16,-3 3-15 0,-3 0-17-16,3 0 15 0,3 0 17 15,9 0 2-15,0 0 1 16,6 6-1-16,4-2-4 16,11-1-24-16,3-1 1 15,10 1 25-15,3-1-1 16,-1 1 6-16,-1-1-3 15,1 3 3-15,-1-3-3 16,-1 5 0-16,3-4 0 16,-1 0 0-16,4 1 0 15,-3 3-2-15,5-4-4 16,1-3-4-16,-1 3 4 0,10-3 6 16,-3 0 3-16,1 0 0 15,3 3 8-15,-7 0 6 16,-1 2-15-16,-2 4-2 15,0-2 0-15,-5 6-6 16,3-3-34-16,-2-1-41 16,4 1 20-16,-3-3 44 15,2-4 17-15,-2 2 4 16,0-3 25-16,-1-2 30 16,3 0-5-16,4 0-18 15,6 0 15-15,6 0-33 16,2-2-7-16,5-6-11 0,2 4-2 15,-1-2-6 1,1 4 7-16,-4 0-6 0,-1 2 2 16,-1 0 4-16,-5 0 2 15,0 0 2-15,-7 4-3 16,0 3 0-16,-3 6 3 16,-2-4-2-16,3 2-2 15,5-4 0-15,5-1 1 16,4-3 2-16,6-2-2 15,3-1 1-15,3 0 2 16,3 0 45-16,0 0 18 16,0 0-17-16,0 0-32 15,0 0-10-15,0 0-7 16,0 0-2-16,9 0-40 0,3 0-178 16</inkml:trace>
  <inkml:trace contextRef="#ctx0" brushRef="#br0" timeOffset="-132036.68">15540 12190 417 0,'0'0'64'0,"0"0"-58"16,0 0 5-16,0 0 16 16,0 0-17-16,0 0-8 15,-92 0 0-15,89 0 15 16,3 0 30-16,0 0-21 16,0 0-4-16,0 0-2 15,0 0-6-15,0 0-6 16,0 0 2-16,0-1-3 15,0 1 1-15,0 0 3 0,0 0-9 16,0-2 1 0,7-5 1-16,6 3-2 0,3-1-2 15,1-3 0-15,2 5-1 16,0 0-16-16,-4 0-90 16,0-1-422-16</inkml:trace>
  <inkml:trace contextRef="#ctx0" brushRef="#br0" timeOffset="-130397.95">15913 12137 404 0,'0'0'64'0,"0"0"-64"15,0 0 1-15,0 0 5 16,0 0-2-16,0 0 21 16,-36-36 31-16,36 32-1 15,0-1-19-15,0 0-6 0,10-4-11 16,10-1-13-16,15-3-5 16,4-1 3-16,7-2 6 15,3 5-9-15,-7 2 2 16,-8 2-3-16,-4 7 5 15,-10 0-4-15,-4 0-1 16,-3 7 0-16,-4 10 0 16,-2 5-1-16,4 5 1 15,-2 2 1-15,-2 1-1 16,2 0 0-16,0 0 5 0,-1 1-5 16,1 0 0-16,-3 2 1 15,1 1-1-15,-3 5 1 16,-4 0 1-16,0 5 7 15,0 2 3-15,0 3-11 16,0 5 8-16,-3-2-5 16,0-1-2-16,2-3-2 15,1-5 2-15,0-3 2 16,0 2-2-16,0 0 0 16,9 0-1-16,1 5 5 15,1 2-3-15,-2-3 3 16,-2-1-5-16,1-1 14 15,0-2-13-15,2 3 10 16,-1-4-12-16,5 2 1 16,3-6 2-16,7 2-2 0,3-8 2 15,-2-6 4-15,5-4-5 16,-5-4 0-16,-2-5-1 16,0-5 1-16,-3-4-2 15,-5-3 0-15,-1 0 0 16,-4 0-2-16,-4 0 2 15,0 0 0-15,-2-7 0 16,-4 7 3-16,0 0-3 16,0 0-6-16,0 0 3 15,0 0 1-15,0 0 0 16,0 0 0-16,-4 0-2 16,-5 0 1-16,-5 4-3 0,-1 6 5 15,-1 3-1-15,-2 1 0 16,6 5 2-16,-4 1-5 15,6 0 5-15,4 2 5 16,1-1-5-16,5 8 0 16,0 0 2-16,0 5-1 15,0 2 0-15,0 0-1 16,0 0 0-16,0 1 0 16,0 1 5-16,0-4-3 15,0 0-1-15,0 2 1 16,0 1 0-16,0 1 2 15,0 4-3-15,0 0 1 16,0-2 0-16,0-4 2 0,0 0 4 16,0-2-3-1,0-2 6-15,0-3-2 0,0 1 3 16,0 0-6-16,0-1 2 16,0 0 1-16,0 0-2 15,0 0-6-15,4 4 7 16,-3-3-6-16,1 2-1 15,-2-1 8-15,0 2-4 16,0 0 4-16,0 0-2 16,0 3-4-16,0-2 30 15,-5 0-25-15,-3 1-5 16,-1-6-1-16,0 2 0 0,-3-5-2 16,3 1 1-16,0 1-1 15,-1-1 0-15,1-1 2 16,-2-3-1-16,-2 4-1 15,1 2 1-15,-1 1 0 16,2 1 5-16,-1-3 2 16,2-1-8-16,1-4 0 15,-1-3 1-15,2-2-1 16,-1 0 2-16,3-4-2 16,0 2 0-16,0-2 1 15,-1-1 2-15,0-3 0 16,1-1 1-16,2 1 0 15,-2 0-1-15,2 0 1 0,-2 1-2 16,3-5 6 0,-3 0 0-16,3 1-4 0,-1-3 1 15,1-1-1-15,2 0 0 16,-1 0-3-16,-2 1-1 16,1 3 1-16,-1-1-1 15,1 3 0-15,-3-2 0 16,6-2 2-16,-3-2 2 15,3-1-3-15,0-2 2 16,0 0 1-16,0 0 0 16,0 0 5-16,0 0-6 15,0 0-1-15,0 0-1 16,0 0-1-16,0 0-1 16,0 0-38-16,0 0-67 0,0 0-119 15,9-13-203-15</inkml:trace>
  <inkml:trace contextRef="#ctx0" brushRef="#br0" timeOffset="-128807.97">17004 13689 463 0,'0'0'37'0,"0"0"-12"16,0 0 60-16,0 0-33 15,0 0-18-15,0 0 4 0,13 0 7 16,-6 0 6 0,9-9 1-16,6-4-15 0,8-11-15 15,-1-2-8-15,3-11-9 16,-5-6 6-16,-5-10 1 16,-5-12 3-16,-4-5-15 15,-4-8-2-15,-8-2 2 16,-1-2-8-16,0 4-10 15,-17 6-2-15,-3 9 19 16,-2 11 2-16,4 15 1 16,4 14 2-16,7 11-3 15,4 11-1-15,3 1 0 16,-3 0-1-16,-1 4-16 16,1 20 3-16,3 14 11 0,0 8 3 15,0 13 0-15,0 8 0 16,10 6 4-16,0-1 0 15,-1 0 2-15,0-4-5 16,-1-7-1-16,1-3 1 16,-2-7 1-16,5-7-4 15,2-4 2-15,-1-8-76 16,3-8-123-16</inkml:trace>
  <inkml:trace contextRef="#ctx0" brushRef="#br0" timeOffset="-128026.81">17624 13036 835 0,'0'0'115'16,"0"0"-115"-16,0 0-20 15,0 0 6-15,0 0 14 0,0 0 5 16,0 0-2-16,40 174-3 16,-29-137 2-16,4-1 1 15,1-10 2-15,3-3-5 16,5-9-3-16,2-7-37 16,-2-7-9-16,0 0 11 15,-2-14 16-15,-7-9 22 16,-3-3 3-16,-9-1 5 15,0-2-7-15,-3-1 9 16,0 10 4-16,0 7 23 16,0 6 14-16,0 5-15 15,0 2-16-15,0 2-20 16,7 18-24-16,9 6 24 16,6 7 15-16,4-2-2 0,4-5-10 15,2-7-1-15,-4-9-4 16,-1-6 3-16,-5-4-1 15,-1-7 9-15,-5-15-2 16,-5-9 5-16,-2-5-1 16,-9-3 3-16,0-5-12 15,0-6-2-15,-12-1-1 16,-2 4-29-16,0 10-44 16,-2 15-41-16,-1 11-18 15,-1 5-485-15</inkml:trace>
  <inkml:trace contextRef="#ctx0" brushRef="#br0" timeOffset="-127718.61">17664 12787 686 0,'0'0'54'16,"0"0"-53"-16,0 0 36 16,0 0 11-16,0 0-15 15,0 0-12-15,-137 91-2 16,127-39 12-16,1 11 2 0,3 6 2 16,6 3-14-16,0 1-4 15,15-6-9-15,7-2-6 16,8-4-2-16,6-6-6 15,6-12-57-15,10-13-123 16,4-17-50-16</inkml:trace>
  <inkml:trace contextRef="#ctx0" brushRef="#br0" timeOffset="-127463.84">18297 12715 897 0,'0'0'0'16,"0"0"-52"-16,0 0 52 16,0 0 7-16,0 0 10 15,0 0 1-15,124 257-5 16,-109-196 1-16,-7 4-7 15,-3-4 3-15,-5-2-3 16,0-4-7-16,-13-6-26 16,-13-8-149-16</inkml:trace>
  <inkml:trace contextRef="#ctx0" brushRef="#br0" timeOffset="-126870.75">18899 13109 872 0,'0'0'140'0,"0"0"-140"16,0 0 4-16,0 0 21 16,0 0-14-16,0 0-10 15,202-10 5-15,-145 3-6 16,-2-1-15-16,-6-1-102 15,-10-4-125-15</inkml:trace>
  <inkml:trace contextRef="#ctx0" brushRef="#br0" timeOffset="-126541.92">19196 12880 797 0,'0'0'94'16,"0"0"-94"-16,0 0-50 15,0 0 50-15,0 0 1 0,0 0-1 16,102 20-4 0,-68-7 1-16,-4-1-4 15,-3 2 6-15,-12 0-1 0,-9-1 0 16,-2 4-4-16,-4 3 5 15,0 3 1-15,-16 4 10 16,-7 2 0-16,1 4-5 16,-5 0 0-16,5 0-3 15,1-4-2-15,4 1-10 16,-1-2-41-16,8-6-45 16,7-5-139-16</inkml:trace>
  <inkml:trace contextRef="#ctx0" brushRef="#br0" timeOffset="-126016.31">20307 12094 751 0,'0'0'60'0,"0"0"-56"16,0 0-3-16,0 0-2 16,0 0 5-16,0 0 12 15,-16 107 4-15,15-56 1 16,1 13 10-16,0 5-14 15,0 7 1-15,0 10-5 16,0-1 0-16,1 1-9 16,3 0 3-16,-4-7-3 0,0-6 6 15,0-3-9-15,-13-7 1 16,0-7-2-16,-11-8-1 16,-1-7-49-16,-8-12-92 15,-5-9-48-15,-3-13-410 16</inkml:trace>
  <inkml:trace contextRef="#ctx0" brushRef="#br0" timeOffset="-125820.78">19981 12758 769 0,'0'0'208'16,"0"0"-208"-16,0 0 2 15,0 0-2-15,0 0 7 16,0 0-4-16,268-32-3 16,-193 18-54-16,-7 3-126 15,-6-5-232-15</inkml:trace>
  <inkml:trace contextRef="#ctx0" brushRef="#br0" timeOffset="-125245.83">20767 12521 809 0,'0'0'168'16,"0"0"-168"-16,0 0-8 15,0 0-10-15,0 0 18 16,0 0 11-16,-25 150 0 0,25-103 7 16,0-3-3-16,11-2-15 15,7-8 2-15,5-6-2 16,4-8 0-16,-2-9-34 15,2-8-26-15,2-3-38 16,-4-3 10-16,-5-14 11 16,-3-9 16-16,-8-1 26 15,-5-6 27-15,-4 4 1 16,0 5 7-16,0 5 15 16,0 9 61-16,0 10 36 15,0 0-58-15,0 0-23 16,0 0-31-16,0 17 7 15,2 5-5-15,11-1 9 16,4-2-5-16,2-3-1 16,8-12-5-16,-3-4-13 0,4 0 11 15,0-20-1-15,-1-6 3 16,-3-10 10-16,-5-8 4 16,-2-9 17-16,1-6-12 15,-9-6-19-15,-5 4-4 16,-4 6-52-16,0 11-46 15,-13 12-143-15</inkml:trace>
  <inkml:trace contextRef="#ctx0" brushRef="#br0" timeOffset="-124961.46">20722 12213 685 0,'0'0'13'0,"0"0"5"16,0 0 26-16,0 0-3 16,0 0-14-16,0 0 16 15,-103 251 10-15,108-178-15 16,19 7-9-16,1-5-20 15,6-7-5-15,4-7-3 16,4-4-1-16,4-13-50 16,5-12-130-16,4-17-253 0</inkml:trace>
  <inkml:trace contextRef="#ctx0" brushRef="#br0" timeOffset="-124705.71">21547 12087 1005 0,'0'0'0'0,"0"0"-34"16,0 0 34-16,0 0 8 15,0 0 6-15,0 0 4 16,69 341-9-16,-53-253 0 15,-12 3-5-15,-4 4 4 16,-26 2-3-16,-45 1-5 16,-37-2-83-16,-48 0-570 15</inkml:trace>
  <inkml:trace contextRef="#ctx0" brushRef="#br0" timeOffset="-113059.39">22857 7034 349 0,'0'0'127'15,"0"-1"-108"1,0-1 11-16,0 2 17 0,0 0-11 16,0 0-4-16,0-3-7 15,0 3-4-15,0 0-9 16,0 0 4-16,0 0-2 15,0 0 4-15,0 0-2 16,0 0-3-16,0 0 1 16,0 0 4-16,0 0-5 15,0 0 9-15,0 0-2 16,0 0-3-16,0 0 5 16,0 0-4-16,0 0-6 0,0 0 2 15,0 0-4 1,0 0-2-16,0 0 1 0,0 0 1 15,0 0-1-15,0 0-4 16,0 0 2-16,0 0-6 16,0 0 10-16,0 0-5 15,0 0 3-15,0 0 1 16,0 0-4-16,0 0 5 16,0 0-1-16,0 0-3 15,0 0-1-15,0 0-2 16,0 0-2-16,0 0 4 15,0 0-3-15,0 0-1 16,0 0 0-16,0 0-2 16,0 0-1-16,0 0-1 15,1 0-33-15,10 0-79 0,3 0-217 16</inkml:trace>
  <inkml:trace contextRef="#ctx0" brushRef="#br0" timeOffset="-111028.95">24866 724 486 0,'0'0'0'0,"0"0"-41"0,0 0 41 16,0 0 7-16,0 0 0 15,0 0 6-15,27-72 34 16,-27 69 5-16,0 2 4 15,-9 1-21-15,-6 0-24 16,3 0-2-16,0 0-2 16,5 9-3-16,5 6-3 15,2 9 3-15,0 10-3 16,5 9 0-16,5 11 13 16,-3 8 0-16,-5 7 23 0,-2 5-16 15,0 6 0 1,-8-1-2-16,-3 7-13 0,4 1 1 15,4 2-5-15,3 0 3 16,0-1-1-16,0 1-4 16,5 1 8-16,1 2-2 15,0-3 3-15,-5-1-5 16,1 0-3-16,-2 1 4 16,0 2-5-16,0 2 4 15,0 0-1-15,3-2-3 16,6-7 0-16,1-3 1 15,4-3-1-15,-1-5 2 16,0 1-2-16,3-3 2 16,0-3 1-16,-4 1 5 15,-5-2-4-15,-5-3 3 0,-2 0-5 16,0 1 0-16,0 4-1 16,0 2-1-16,0 0 3 15,9 0-2-15,1-3-1 16,2 1 1-16,0 2-1 15,-1 0 0-15,-10-3 1 16,-1 0 0-16,0-2-1 16,-6-2 2-16,-9-1 3 15,2-3-2-15,1-3 0 16,0-3 3-16,4 0-5 16,5-1 0-16,2 5 4 15,1-2 0-15,0 2 1 0,0-7-5 16,0-1 0-16,0-2 3 15,-3-1-3-15,-2-1 5 16,-2 0-1-16,4 0 7 16,3 0 1-16,0-4-8 15,0 1-4-15,0-2-1 16,10-2 3-16,-1-3-3 16,0-2 3-16,-3 0-1 15,2-4-1-15,-8-2-1 16,1-5 2-16,1-4 6 15,-1-5-4-15,2-2 2 16,0-1-5-16,2 2 5 16,1 1 1-16,-1 3-2 0,0 3-1 15,-1 1 4 1,-1 0-1-16,0-4-4 0,1-2-1 16,-4-6 4-16,0-5-4 15,1 0-2-15,1-4 4 16,-2 0-1-16,1 1 3 15,1 3 6-15,-2 1-1 16,1 2 9-16,-1 3 4 16,3 0-9-16,-3-1-6 15,0-1 3-15,0-6-9 16,0-1-1-16,0-1-2 16,0 0-10-16,0-3-76 0,-10-19-160 15</inkml:trace>
  <inkml:trace contextRef="#ctx0" brushRef="#br0" timeOffset="-107648.27">26794 602 525 0,'0'0'89'0,"0"0"-62"16,0 0 34-16,0 1-9 16,0-1-28-16,0 0-7 15,0 0 6-15,0 0 4 16,0 0 10-16,0 0-14 15,0 0 0-15,0 3-3 16,0-3-9-16,0 10-11 16,0 12-6-16,0 7 6 15,0 11 10-15,3 2-7 16,8-3-1-16,8-2 3 16,1-7 0-16,4-8-5 0,-1-5 1 15,0-8 0-15,-4-3 3 16,4-6 5-16,-3 0-2 15,0-17 2 1,-1-9 13-16,-3-7-6 0,-4-5-10 16,-5 4-5-16,-4 4 6 15,-2 7-7-15,-1 8 4 16,0 6 1-16,0 5-5 16,2 4 0-16,-1 0-5 15,2 0-6-15,3 3-7 16,3 15-4-16,4 11 9 15,5 4 9-15,-2 1 4 16,-4 2-3-16,1-3 6 16,-3 1 0-16,0-1-3 0,1 1 0 15,-1 0 1-15,2 2-1 16,-3 3 1-16,1-1 0 16,-2-1 2-16,-5 0-1 15,0-4 3-15,-3-2-3 16,0-2 3-16,0-5 0 15,-8-2 4-15,-9-5 8 16,-6-2 7-16,-11-4 11 16,-8-5-12-16,-7-6 6 15,-2 0-8-15,5-15-11 16,9-14-4-16,16-14-6 0,18-11-35 16,10-7-74-1,32 1-94-15,16 2-101 0</inkml:trace>
  <inkml:trace contextRef="#ctx0" brushRef="#br0" timeOffset="-107404.59">27640 894 732 0,'0'0'116'0,"0"0"-94"16,0 0 61-16,0 0-28 0,0 0-47 16,0 0 1-16,52 0 17 15,-9-8-10-15,7-5-11 16,10 0-5-16,-1 2-22 16,-5 1-156-16,-11 2-139 15</inkml:trace>
  <inkml:trace contextRef="#ctx0" brushRef="#br0" timeOffset="-107201.64">27718 1123 754 0,'0'0'14'15,"0"0"28"-15,0 0 40 16,0 0-29-16,0 0-20 15,0 0-16-15,46-4 1 16,8-16-18-16,16-6-5 16,3-3-204-16,-6-3-441 15</inkml:trace>
  <inkml:trace contextRef="#ctx0" brushRef="#br0" timeOffset="-106471.56">28222 648 726 0,'0'0'35'15,"0"0"27"-15,0 0 20 16,0 0-49-16,0 0-33 16,0 0 9-16,4 67-9 15,7-18 36-15,0 6-15 16,2 3 0-16,0-1-9 0,-1-1-10 16,-2-4 0-16,2-9-2 15,-6-9-7-15,0-12-12 16,-3-9-4-16,-1-7 5 15,-2-6-5-15,0 0 23 16,0-14 4-16,0-16-2 16,0-8-2-16,-8-6-8 15,-3-4-20-15,-2 0 10 16,3 4-2-16,-2 6 15 16,8 13 5-16,1 8 13 15,3 8 21-15,0 6 8 16,0 3-21-16,0 0-15 15,3 0-6-15,13 8-6 16,5 9 6-16,4 1 4 0,-1 0-2 16,-3-4-2-1,-8-4 2-15,-5-3 2 0,-4-5-4 16,-4-2 0-16,0 0 0 16,0 0 0-16,0 0 0 15,0-12 0-15,0-3-32 16,-2-2 12-16,-4-2 14 15,4-3 6-15,2-1 0 16,0-4 9-16,15 4-8 16,7 2 4-16,7 2-3 15,2 9 6-15,-1 9-6 16,-2 1 5-16,0 9-5 0,-2 14-2 16,-4 11-1-1,-7 4 1-15,-5 5 0 16,-2 0 1-16,-4 1-1 0,1-5-2 15,3-1-11-15,0-8-91 16,4-9-23-16,0-8-292 16</inkml:trace>
  <inkml:trace contextRef="#ctx0" brushRef="#br0" timeOffset="-105764.81">28913 648 617 0,'0'0'112'0,"0"0"-49"0,0 0 48 16,0 0-54-16,0 0-33 15,0 0-1-15,125-18-5 16,-85 18-6-16,-1 3-11 16,-3 13 0-16,-6 6-1 15,-7 9-5-15,-3 6 0 16,-7 2 3-16,-3 4-2 15,-4-1 4-15,-6-4 0 16,0-2-4-16,0-4 3 16,-6-8-20-16,-10-4-5 15,-3-5 1-15,-5-4 8 16,-5-6 3-16,-2-5 1 0,0 0-8 16,7-12-13-1,12-11-34-15,12-7-84 0,6-4-425 16</inkml:trace>
  <inkml:trace contextRef="#ctx0" brushRef="#br0" timeOffset="-105516.54">29421 629 630 0,'0'0'44'16,"0"0"16"-16,0 0 42 15,0 0-53-15,0 0-13 0,0 0 8 16,-92 56-19-16,75-20-6 16,1 9 19-16,1 6-8 15,2 1-13-15,2 2-6 16,5-4-8-16,6 0 1 16,0-7-4-16,23-7-28 15,27-15-191-15,17-13-590 16</inkml:trace>
  <inkml:trace contextRef="#ctx0" brushRef="#br0" timeOffset="-104549.64">29771 914 672 0,'0'0'77'0,"0"0"-50"16,0 0 39-16,0 0-8 15,0 0-8-15,0 0-19 16,190 3-7-16,-120-9-21 16,0-5-3-16,-4 0-5 15,-8-1-48-15,-10 0-61 16,-17 0-33-16,-18 0-161 16</inkml:trace>
  <inkml:trace contextRef="#ctx0" brushRef="#br0" timeOffset="-104332.72">30036 713 600 0,'0'0'94'0,"0"0"-59"0,0 0 73 16,0 0-25-16,0 0-51 16,0 0-14-16,-8-5-18 15,8 24-7-15,0 10 7 16,0 10 21-16,8 5-12 15,6 3 0-15,4-2-7 16,-1-4-2-16,-2-1-56 16,-3-10-120-16,0-10-141 0</inkml:trace>
  <inkml:trace contextRef="#ctx0" brushRef="#br0" timeOffset="-104033.81">30586 502 755 0,'0'0'9'0,"0"0"78"16,0 0-7-16,0 0-58 15,0 0-12-15,0 0 7 0,-65 37 6 16,39-2-2 0,-4 12 8-16,3 10 5 15,2 9-9-15,4 4-10 16,9-1-14-16,9-4 4 0,3-7-5 16,28-10-80-16,20-17-229 15</inkml:trace>
  <inkml:trace contextRef="#ctx0" brushRef="#br0" timeOffset="-101611.04">27172 1953 689 0,'0'0'3'0,"0"0"3"15,0 0 48-15,0 0 39 16,0 0-37-16,0 0-31 15,-6-6-4-15,6 6-11 16,0 1-10-16,-3 18 0 16,0 6 1-16,1 9 27 15,-1 7-12-15,3 3 0 16,0 4-5-16,0 6 5 16,0 4-16-16,2 3 8 0,4 6-6 15,-2 1 7-15,1 4-8 16,-2 1 7-16,-2-3-6 15,2-6-2-15,-1-7 6 16,-1-1-6-16,3-3 2 16,1 0-1-16,0 0-1 15,1-1 1-15,-2 1-1 16,1-1 0-16,-4-1 1 16,-1-3-1-16,0-1 0 15,0-1 0-15,0-3 0 16,0 3 3-16,0-2-2 15,0-4-1-15,0 1 4 16,0-1-1-16,0 5 0 0,4 2-3 16,7 6 0-16,3-2 0 15,-1-2 2-15,-3-6-1 16,-2-2 0-16,-4-3-1 16,-4-3 0-16,0 1 1 15,0-3 2-15,0-1-3 16,-6 2 4-16,3-1-4 15,2 2 3-15,1 1-3 16,0 1 0-16,0 3 0 16,0-2 0-16,3-3 0 15,-3-2 1-15,0-3 0 16,0-2-1-16,0-5 1 16,0 1-1-16,0-4 0 15,0 2 0-15,0-1 1 0,-2 3-1 16,1 2 2-16,-1 2-2 15,2-1 1-15,-1 1-2 16,1 0 1-16,-2-3 0 16,2-3 1-16,-1-2-1 15,-1 2 2-15,1-4-2 16,-1 4-2-16,1 3 2 16,-1-3 2-16,2 4-1 15,-1-2 0-15,1-4-1 16,0-1 0-16,0-7 0 15,0-3 1-15,0-3-1 0,0-5 0 16,0 2 0 0,0-2 0-16,0 3 0 0,0-1 0 15,0 1 0-15,0-1 1 16,-2 0-1-16,2-1 0 16,0-2 0-16,0 0 2 15,0 0 2-15,0 0 0 16,0 0 4-16,0 0-4 15,0 0 1-15,0 0 3 16,0 0 3-16,0 0-1 16,0 0-4-16,0 0-2 15,0 0-2-15,0 0-2 0,0 0 0 16,0-2-4-16,9-5 2 16,5 1-2-16,2-1 3 15,3 0-2-15,1 2 3 16,4-2-3-16,3 1 1 15,4-1 2-15,5-1-2 16,7 0-4-16,3 0-2 16,5 1-5-16,1 2 12 15,0 3-3-15,-3-3-2 16,-5 1 4-16,-3 1 1 16,-2 0 1-16,-1-1 0 15,-4 3 1-15,3-3-1 16,3-1-3-16,5-5 3 15,7 1 2-15,5 4-2 16,1-3 0-16,-4 4-2 0,-6-4-1 16,-4 5 3-1,-5-5-1-15,-3 3-2 0,0 0 3 16,-2-1 0-16,8 0 0 16,1 1 0-16,6 2 0 15,2-1-1-15,0 1 1 16,-2 0 0-16,-3 0-3 15,0-1 6-15,-2 2-3 16,2 1 0-16,-1-2 0 16,4-3 1-16,3 1-1 15,4-2 0-15,5 2 1 16,7 0-2-16,1 5 3 0,4 0 0 16,-2 0-2-1,-3 0-2-15,-6 0 1 0,-5 0 1 16,-4 0 1-16,0-3 3 15,4 0-1-15,4 0-2 16,4-2 1-16,8-3-2 16,2 2 2-16,4 1-2 15,-3 1-1-15,-3 1 1 16,-9 2 1-16,-6 0 2 16,-7 1-6-16,-2-2 6 15,3 1-3-15,5-5 4 16,6 1-4-16,4-3-3 15,5 2 2-15,4 1 1 0,0 2-3 16,6 3-3 0,-3 0 4-16,-5 0-1 0,-2 0 1 15,-2 0 4-15,-3 0-2 16,-3-6 0-16,-1-6-1 16,-2-1-5-16,0-3-4 15,-1 3-1-15,0 0-10 16,-4 6 12-16,-5 0 6 15,-9 5 2-15,-9-2 1 16,-5-1 2-16,-4 0 0 16,1-1-2-16,1 2 1 15,2-1-1-15,-1-1 0 16,-3 2 0-16,-7 0-1 16,-6 2 1-16,-6 1 0 0,-4 1 4 15,-1 0 2-15,0-2 2 16,0 0-8-16,0-4-4 15,0-4-44-15,-3-1-236 16</inkml:trace>
  <inkml:trace contextRef="#ctx0" brushRef="#br0" timeOffset="-100523.81">26138 5283 197 0,'0'0'235'0,"0"0"-233"0,0 0-1 16,0 0 20-16,0 0-2 15,0 0 28-15,30 1 7 16,-9-1-8-16,1 0-11 16,11 0-3-16,3 0-3 15,6 0 1-15,8-10 1 16,7-4-10-16,4 1-5 15,5-1-5-15,-1-1-1 16,1 1-1-16,-3 0 1 16,-2 1-6-16,6 1 8 15,6 0-10-15,5 0 6 16,7 0-4-16,4-2-7 0,4 0 3 16,-1 0-6-1,-5-2-101-15,-19 3-380 0</inkml:trace>
  <inkml:trace contextRef="#ctx0" brushRef="#br0" timeOffset="-95085.16">30311 2263 607 0,'0'0'75'15,"0"0"-73"-15,0 0 36 0,0 0-12 16,0 0-21-16,0 0 3 16,0 0-4-16,0-6 2 15,0 6-2-15,0 3-4 16,-16 13 1-16,-8 8 7 15,-7 4 11-15,-9 4-5 16,-8 5 19-16,-3 4-16 16,-4 7 3-16,-2 3-7 15,4 2-6-15,3 3-2 16,3-5 2-16,3 2-2 0,1 0-2 16,4 0-2-16,-2 2 1 15,-1 1 5-15,-2 0-3 16,-3-5 2-16,2 0-1 15,-3-3-2-15,5 0-1 16,0-1-2-16,1-1 0 16,1 1 1-16,0-2-1 15,2 0 0-15,-4-1 0 16,3 0 1-16,-2 1 2 16,0 2-2-16,2-6-1 15,0 3 6-15,0-5-1 16,-1-3 4-16,4 1-4 15,-1 1-4-15,1 1 2 16,0 1-1-16,0 4-2 16,-2 4 0-16,-6 0 0 0,0 1 0 15,-2-3 1-15,0-2 1 16,6-5-1-16,-1-3-1 16,-4 4 2-16,-1 0-2 15,0 1 1-15,3 0-2 16,1 1 2-16,3 1-2 15,-2 4 2-15,-2 5-2 16,0 3 2-16,-2 0-2 16,0 0 2-16,0-4-4 15,2-4 6-15,0-2-3 16,3-3 0-16,4 0 2 16,4 0-2-16,2 0 1 0,1 4 1 15,1 0 0-15,0-2-1 16,2-1-1-16,-1 3 4 15,-1-6-4-15,1-1 3 16,3-3 0-16,1-5 2 16,6-6-3-16,3-2-2 15,4-2 0-15,-1-3 4 16,2 1-3-16,3-5 1 16,-1-2-2-16,3-4 0 15,1-1 1-15,3-3 3 16,1-3-1-16,-2-1-2 0,2 0 1 15,0 0 5 1,0 0-3-16,0 0-1 0,0 0-3 16,0 0 0-1,0 0 1-15,0 0 0 0,0 0 0 16,0 0-1-16,0 0 0 16,0 0 2-16,0 0 1 15,0 0-2-15,0 0 0 16,0 0 1-16,0 0-2 15,-1 0 0-15,-2 2-3 16,-2 1 3-16,-2 1 0 16,-1 0 1-16,1-1 0 15,2 0-1-15,2 0 0 16,2-3 0-16,-2 2 1 0,0 0-1 16,1 1 0-16,-1-1-2 15,-1 2 1-15,0 0 1 16,-1 3 0-16,-1-1 0 15,2 2 1-15,-2-3 0 16,-2 1-1-16,2-2 0 16,2 1 2-16,-1 0-2 15,1 1 0-15,1-3 1 16,0 0 0-16,1 2 3 16,1-1-2-16,-2-1 1 15,2-2 2-15,-1 0 0 16,2-1-2-16,0 0 0 0,0 0-3 15,0 0 5-15,0 0-5 16,0 0-19-16,3-5-38 16,12-19-163-16</inkml:trace>
  <inkml:trace contextRef="#ctx0" brushRef="#br0" timeOffset="-89911.83">29542 3118 237 0,'0'0'38'0,"0"0"-36"16,0 0 9-16,0 0-11 15,0 0 0-15,0 0 0 0,10-8 1 16,-8 7 4-16,-2-1 15 16,0 1 34-16,0-1-29 15,0 1 2-15,0 1 2 16,0-2 30-16,0 2-8 16,0 0-10-16,0 0-13 15,0 0 4-15,0 0-6 16,0 0-9-16,0 0-6 15,0 0-3-15,0 0 2 16,0 0-2-16,0 0-8 16,0 2-10-16,0 8 10 15,0 4 1-15,0-4 6 16,4-2 0-16,7-2-4 16,3-5 3-16,2-1 2 0,0 0 0 15,-3 0 4-15,-2-1-1 16,-1-11 3-16,-5 0 9 15,-4-5-3-15,-1 1-3 16,0-1-17-16,-6 2-15 16,-5 3 10-16,-2 4-5 15,1 5 9-15,-1 3-5 16,-2 0-3-16,0 0 8 16,2 1-6-16,0 9 6 15,2 2-1-15,3-1 2 16,3 0 0-16,2-2 3 15,3-4-1-15,0 3-2 0,5-4 3 16,9-1 3-16,2-3-6 16,2 0 0-1,1 0 0-15,-3 0-4 0,-2-7 2 16,-5-6 2-16,-4-3 0 16,-5 3 3-16,0-1-3 15,0 3-12-15,-3 5-9 16,-8 1 17-16,-3 2 4 15,0 3 0-15,-4 0 2 16,3 0-1-16,2 0 8 16,2 8-2-16,4 1-5 15,2 2-2-15,5-1 2 16,0 0 1-16,8-2 0 0,14-2-3 16,5-4-5-1,9-2-2-15,-5 0-16 0,-1-2 0 16,-7-9-12-16,-7 2 19 15,-7-3 16-15,-9 0 2 16,0 4 3-16,0 1-5 16,-11 0-8-16,-6 4 8 15,-2 2 3-15,0 1-3 16,6 0 8-16,4 0 1 16,4 0 1-16,2 6-2 15,2 2-6-15,-1 4 3 16,2 1-5-16,0-2 7 15,0-2-2-15,0-4-3 0,6-2-2 16,6 0-8-16,0-3 3 16,3 0-3-16,2 0-8 15,-4-6 0-15,0-5 10 16,-5 0 6-16,-5 0 3 16,-3 3-2-16,0 3-1 15,0 1-11-15,-3 1 11 16,-6 1 12-16,-4 2 0 15,1 0-7-15,-3 0-4 16,1 0 5-16,2 8 1 16,2 0-2-16,2 0-4 15,7-3 3-15,1-1 0 16,0-1-4-16,0-1 0 16,11-2-5-16,8 0 4 0,1 0-2 15,0 0-8 1,-4-4 1-16,-7-4 10 0,-4-1 0 15,-5 3 5-15,0-3 4 16,0 2-9-16,-3 1 3 16,-6 3 6-16,-2 0-5 15,-2 3 3-15,-1 0-2 16,0 0 6-16,2 0-2 16,-3 6 0-16,6 5-2 15,1 0-6-15,4-1 1 16,4-4 4-16,0 0-6 15,0-2 3-15,0 0-3 0,3-4-3 16,7 0 3-16,3 0 2 16,0 0 2-16,-4-7-4 15,-2-3 5-15,-1-2 9 16,-5 0-8-16,-1 6-6 16,0 0 0-16,0 1-17 15,0 5 17-15,-1 0 4 16,-5 0-4-16,0 0-1 15,0 0-3-15,-1 0 1 16,2 8 1-16,2 0 2 16,1 0 1-16,2-3 0 15,0-1-1-15,0-1-4 16,5-1-7-16,9-2-2 0,2 0-3 16,-2 0-3-16,-2 0 5 15,-5-4 12-15,-3-1 2 16,-4 1 10-16,0 1 9 15,0 2-4-15,0-1 3 16,0 0-8-16,0 2 3 16,0 0 5-16,0 0-2 15,0 0-4-15,0 0-2 16,0-1 0-16,0 1-5 16,0 0 8-16,0 0-2 15,0 0-3-15,0 0-8 16,0 0-1-16,0 6-11 15,0 8 12-15,-3 1 2 0,0 1 8 16,2-2-2-16,1 0-3 16,0 0 1-16,0 5 4 15,0-1-6-15,-2 5 3 16,2 1-2-16,0 3 0 16,-2-2 5-16,2 1-6 15,0-2 4-15,0-3-3 16,0 1-4-16,0-2 1 15,0 1-1-15,0 0 1 16,0 0-1-16,0 0-1 16,0 1 2-16,0 1-2 15,2 1 0-15,0-2 1 16,-2 2 0-16,1-3 1 0,1 1-2 16,-2-5 0-16,3 0 1 15,-2-3 0 1,-1 0-1-16,2 0 0 0,-1 3 0 15,-1 1 0-15,0-1 0 16,0 0 3-16,0 0-3 16,0 0 0-16,0 0 3 15,0-5-2-15,0 3 1 16,2-4-2-16,-1 1 1 16,-1-1-1-16,0 1 1 15,0 2-2-15,0 3 1 16,0 4 0-16,0-1 1 15,0 2 0-15,0-2 0 0,0 0 3 16,0-4-3-16,0 1 2 16,0 0-3-16,0-3 0 15,0 2 0-15,0-1 1 16,0 2 0-16,0 0-1 16,0-1 0-16,0 0 1 15,0-2 3-15,0-4-4 16,0 2 2-16,-1 0-1 15,1-1 1-15,0 0-2 16,-2 1 1-16,2-1 0 16,0 2-1-16,0-1 0 15,0-1 2-15,0 0-2 16,-1 1 0-16,1-2 2 0,-2 0-2 16,1 0 2-16,-1-2 1 15,1 2-1-15,1-2-2 16,-2 2 0-16,2-1 0 15,0 3 1-15,0 0 1 16,0-2 0-16,0 1-1 16,0 0 8-16,0-4-8 15,-1 1 1-15,1-1 1 16,0-2 2-16,0 1-4 16,0 2-1-16,0 2 1 15,0 0-1-15,0-1 1 16,-2 1 0-16,2 2 2 15,-2-4-1-15,0-2 1 16,2-1-3-16,0 0 0 0,0-1 0 16,0 4 1-16,-1 1-1 15,-2 4 0-15,0 1 0 16,0 1 1-16,1-1 1 16,1-4 2-16,1 2-2 15,-2-4-2-15,2-4 2 16,0-1 0-16,0-3 1 15,0 2 1-15,0-2-4 16,0 3 1-16,0 5 0 16,-1 5 2-16,-1 0 0 15,0 1 0-15,1-1 4 0,-1-2-7 16,2-5 1-16,0 0 1 16,0-3-2-16,0-1 0 15,0 1 1 1,0 2-1-16,-1 4 0 0,-1 3 1 15,-2 3 2-15,3-5 2 16,-1 3 0-16,2-5-3 16,0-2 2-16,0-3-1 15,0-3-1-15,0 0 2 16,0 0 3-16,0 0 2 16,0 0-3-16,0 0 1 15,0 0-2-15,0 0-3 0,0 0 0 16,0 0 1-1,0 0-3-15,0 0 0 0,0 0 0 16,0 0 2-16,0 0 2 16,0 0-2-16,0 0 5 15,0 0 4-15,0 0 5 16,0 0 7-16,0 0-6 16,0 0 2-16,0-6-7 15,0-2-6-15,0-1-3 16,0-5-2-16,0 0-1 15,0-3 0-15,0-1 0 16,3-1 0-16,-1 2 0 16,0 2 1-16,-2 0 0 15,0-1 2-15,2-1-1 16,-2 0 3-16,0-3 0 0,0-6 0 16,0 0-5-16,0-1-2 15,0 2 2-15,0 1 3 16,0 6-3-16,0-3 0 15,0 4 1-15,0 0 1 16,0 0-2-16,0-2 3 16,0 0-2-16,-6-4 3 15,2-4-3-15,1-4 2 16,-2 0-3-16,1 1 0 16,1 7 0-16,1 4 2 15,2 5 0-15,-1 1 1 16,-1 1 0-16,2 2-3 0,-1-2 2 15,-1 0-2 1,0-3 2-16,0-1 1 0,1-3-3 16,1-1 0-16,-2-4 0 15,2 5 0-15,0-2 0 16,-2 1 0-16,1 1 0 16,-1 2-1-16,1 1 2 15,-1-2-3-15,2 0 5 16,0-2-3-16,0-1 0 15,0-1-3-15,0-2 3 16,0 4 0-16,-1 0 2 16,1 1-1-16,-2 2 0 15,-1-2-1-15,2 1 0 16,-1-1-2-16,1-3 2 16,-1 0 0-16,-1-1 1 0,3-1-1 15,-2 2 3-15,2-3-3 16,0 4 0-16,0 1-1 15,0 2-2-15,0 0 3 16,0 2 0-16,0-1 2 16,0 3-1-16,-3-3-1 15,0 0 0-15,0-3-2 16,0 1 5-16,0-4-6 16,0 2 3-16,1 1 0 15,2 2 0-15,0 5-1 0,0 4 0 16,0 2-1-1,0 2-1-15,0 2 3 0,0-1 0 16,0-1 3-16,0-1-3 16,0-5 0-16,0 1-1 15,0-3 1-15,0-1 0 16,0-2 1-16,0 1-1 16,0-2 0-16,0 1 0 15,0 2-1-15,0 0 2 16,0 3-4-16,0 0 3 15,0 2 0-15,0-1 0 16,0 1 3-16,0-2-3 16,0 1-1-16,0 0 1 15,0 5 0-15,0 2-3 16,0 1 3-16,0 1 0 0,0 1 0 16,0 0-2-16,0 0 0 15,0 0-1-15,0 0-4 16,0 0 7-16,0 0-1 15,0 0 1-15,0 0 0 16,0 0-1-16,0 0 2 16,0 0 2-16,0 0-3 15,0 0-7-15,0 0-3 16,0 0-21-16,0 0-35 16,0 10-84-16,-3 2-239 15</inkml:trace>
  <inkml:trace contextRef="#ctx0" brushRef="#br0" timeOffset="-89038.73">30004 3618 635 0,'0'0'32'0,"0"0"-4"15,0 0 55-15,0 0-24 16,0 0 4-16,0 0-11 16,0 0-22-16,0-4-8 15,0 4-22-15,0 11-1 16,0 12-16-16,0 3 17 16,0 4 2-16,5-4 1 15,10-4 7-15,7-3-8 16,5-7 4-16,6-7-4 15,4-5 2-15,-1 0-3 16,-2-11-1-16,-5-11-2 16,-6-6 2-16,-5-3 1 15,-9-6 5-15,-6 2-6 16,-3 3 0-16,0 8-12 0,0 12 11 16,0 4 2-16,0 8-1 15,0 0 3-15,0 0-3 16,0 0-3-16,0 0-3 15,0 5-6-15,0 13-1 16,0 7 13-16,0 3 0 16,0 0 0-16,3 0 1 15,2 0 0-15,3 2 1 16,0-1 0-16,3 1 0 16,2-2 2-16,0 2-3 15,3 0 1-15,-2 1-2 16,-2 1 1-16,0 1-1 0,-5 0 2 15,-5 1-2 1,-2-1-4-16,-6-2 1 0,-21-3 3 16,-10-5 2-16,-12-1 7 15,-9-7-3-15,-10-3-6 16,-5-8-12-16,-4-4-124 16,5-4-229-16</inkml:trace>
  <inkml:trace contextRef="#ctx0" brushRef="#br0" timeOffset="-87981.92">27946 5263 585 0,'0'0'79'16,"0"0"-74"-16,0 0 11 15,0 0 10-15,0 0-26 0,0 0-5 16,0 30 5-16,-7-10 4 16,1-2 7-16,-4 1-10 15,3-1 9-15,-5-4-6 16,0-1 7-16,-3-4-1 15,-3 1 2-15,-1-3-6 16,2-3-1-16,3-1-3 16,9-2-2-16,4-1 0 15,1 0 0-15,0 0 2 16,0 0 0-16,0 0-2 16,3 0 0-16,9 4 0 15,6-1 1-15,2 0-1 16,1 0 5-16,2-3-5 15,-1 0-7-15,-2 0-77 0,-3-3-150 16</inkml:trace>
  <inkml:trace contextRef="#ctx0" brushRef="#br0" timeOffset="-87234.63">27936 5389 455 0,'0'0'196'0,"0"0"-190"15,0 0 7-15,0 0 9 16,0 0-16-16,0 0 7 0,78-11-1 16,-46 8-4-1,2 0 8-15,4 0 1 0,3 0 3 16,2 0-10-16,8-1-4 15,-1 0-4-15,0-1-1 16,-1 1 4-16,-1-1-1 16,1-1-3-16,-1 0-1 15,0-3-1-15,-3 3 1 16,-2 0 0-16,-3 2 1 16,-4 0 2-16,-1 1-2 15,-2-1-1-15,0 2-2 16,0-1 2-16,0-1 0 0,-3 0 1 15,-1 4-1-15,-2-3 1 16,-1 2-1-16,-4-1-2 16,-1 2 0-16,-3-3 2 15,0 3 0-15,1-2 2 16,5-1-4-16,4 0 2 16,5-1-1-16,7 2 1 15,4 2-1-15,0 0 2 16,-3 0-2-16,-5 0-5 15,-5-3 6-15,-7-2-2 16,-3 1 2-16,-8 0 0 16,0-2 0-16,-1 0 0 15,2 0 2-15,-1-4 3 0,3 4-4 16,1-2-1-16,-4 5 0 16,-4 1 0-16,-3 1-2 15,-3 1 1-15,2 0-2 16,-2 0 3-16,3-2-1 15,4 1 1-15,5-4 0 16,8 2 3-16,0-2-3 16,1 1 3-16,-4 1-6 15,-4 3 1-15,-7 0 2 16,-6 0 0-16,-3 0-11 16,0 0 11-16,0 0 10 15,0 0 18-15,-7 0-14 0,-7 0-8 16,1 0-5-1,2 0-1-15,1 0-32 0,4 0-155 16</inkml:trace>
  <inkml:trace contextRef="#ctx0" brushRef="#br0" timeOffset="-86684.53">29594 5058 339 0,'0'0'340'15,"0"0"-334"-15,0 0 29 16,0 0 28-16,0 0-27 0,0 0-4 16,-6 0-24-1,6 0-3-15,0 0 3 0,0 0-8 16,9 0-4-16,5 0 4 15,0 3-3-15,2 6 7 16,-3-1-1-16,-6-2-3 16,-1-2 0-16,-1 3-1 15,0-4 1-15,0 3 0 16,-2-1 3-16,3 1-6 16,-3 4 3-16,2-3-1 15,-2-1 1-15,-1-1-1 16,0 0 0-16,-2-4-3 0,0 0 4 15,0 1 0 1,0-1-2-16,0 1 1 0,0 3 1 16,0-2 0-16,0 1 1 15,1-1 6-15,2 1-5 16,-1-1-2-16,-1-1 1 16,1-2 1-16,-2 3 0 15,0-1-2-15,0-2-4 16,0 3-1-16,0 3-2 15,-11 0 7-15,-6 5 3 16,-9 3-2-16,-4 5 2 16,-4 5-2-16,-3 8-1 15,-8 1-20-15,-3 1-64 0,-4-5-108 16</inkml:trace>
  <inkml:trace contextRef="#ctx0" brushRef="#br0" timeOffset="-86055.78">27928 5300 277 0,'0'0'168'15,"0"0"-165"-15,0 0 2 0,0 0 5 16,0 0 21-16,0 0 2 15,16-16 11-15,-16 16 1 16,0 0 5-16,0 0-14 16,0 0-22-16,0 2-6 15,-4 11-2-15,-3 4-4 16,-4 2 4-16,-1 1-4 16,3 0-1-16,2 0 1 15,-1-1-2-15,1 0 1 16,2-4 4-16,1-1-5 0,2-2 2 15,2-5 1-15,0-4-2 16,0-1 5-16,0-2 0 16,0 0 10-16,0 0-3 15,12 0-4-15,9 0-9 16,8-16-117-16</inkml:trace>
  <inkml:trace contextRef="#ctx0" brushRef="#br0" timeOffset="-77799.03">28632 5629 181 0,'0'0'95'0,"0"0"-57"15,0 0 20-15,0 0-2 16,0 0 2-16,0 0-11 15,0 0-11-15,0 0-3 16,0 0-15-16,0 0-9 16,0 0-4-16,0 0-4 15,0 0-1-15,0 0 1 16,0 0 0-16,0 0 8 16,0 0 4-16,0 0 1 15,0 0-1-15,0 0-6 16,0 0-4-16,0 0-3 0,0 0 0 15,0 0-2-15,0 0-5 16,0 0 0-16,0 0 6 16,0 0-1-16,0 0-2 15,0 0-6-15,8 0-43 16,6 0-120-16,2-5-202 16</inkml:trace>
  <inkml:trace contextRef="#ctx0" brushRef="#br0" timeOffset="-77637.83">28632 5629 402 0</inkml:trace>
  <inkml:trace contextRef="#ctx0" brushRef="#br0" timeOffset="-77357.8">28632 5629 402 0,'13'-19'229'0,"-13"19"-197"0,0 0-6 16,0 0 23-16,0 0-7 16,0 0-14-16,-1 0-10 15,5 0-6-15,11 0-2 16,11 0-7-16,5 0 4 16,3 5 0-16,-2 1-4 15,-7 5-1-15,-6 0-2 0,-5 3-6 16,-2 2 4-1,-5 2-4-15,-1 1 6 0,-1 3 3 16,-4-2-2-16,1-1-1 16,-2 1-1-16,0-3 1 15,0 0-3-15,-11 0 3 16,-10-2 0-16,-7-1-3 16,-5-5-2-16,-3-3-1 15,2-1-6-15,4-5 6 16,8 0-15-16,10-5-11 15,10-14-2-15,2-6-81 16,17 1-180-16</inkml:trace>
  <inkml:trace contextRef="#ctx0" brushRef="#br0" timeOffset="-77057.78">29011 5615 141 0,'0'0'384'16,"0"0"-381"-16,0 0 49 16,0 0 30-16,0 0-37 15,0 0-13-15,0-2 0 16,-5 4-6-16,-5 7 1 16,-1 4 2-16,0 3-4 15,0 4-16-15,1 3 5 16,-2 5 7-16,1 3-3 0,2 2-8 15,3 1 9-15,2 0-3 16,4-4-11-16,0-5-4 16,10-4 9-16,23-8-10 15,21-11-23-15,17-2-85 16,6-15-125-16</inkml:trace>
  <inkml:trace contextRef="#ctx0" brushRef="#br0" timeOffset="-73861.29">27512 6483 689 0,'0'0'39'0,"0"0"-24"0,0 0 39 16,0 0 32-16,0 0-38 16,0 0-16-16,0 6-16 15,0 8-16-15,0 12 7 16,0 13-7-16,0 11 37 16,3 9-12-16,-1-3-10 15,0 2-12-15,0 0-2 16,-2-4 3-16,0 0-3 15,0-11 1-15,1-10-1 16,2-12-1-16,0-8 3 16,-1-9 1-16,-1-3-2 0,-1-1 10 15,0 0 3-15,0-15 10 16,0-14 2-16,-4-12-27 16,-6-5 0-16,-3 0-1 15,4 0 1-15,3 5 0 16,2 7 0-16,4 2 0 15,0 3 0-15,4 3-10 16,13 2 8-16,4 4-2 16,2 5-3-16,0 5 6 15,-4 6-2-15,1 4 2 16,-2 0-2-16,1 4 1 16,-1 16 2-16,-2 7 0 15,-2 4 0-15,-1 2 0 16,-5 0 1-16,-1-5-1 15,-1-5 0-15,-2-4 0 16,-2-6 0-16,-1-6 0 0,-1-4 1 16,2-3 2-16,-2 0 0 15,0 0 8-15,0 0 4 16,0-16-5-16,0-5-10 16,1-6-7-16,1-1 7 15,1-2-5-15,5 1-2 16,3 4 1-16,4 3-2 15,8 6 1-15,0 6-1 16,0 3 4-16,-1 4 1 16,-2 3 0-16,-1 0 2 0,-1 14 0 15,0 7 0 1,-5 9 1-16,-2 5 0 0,-1 6 2 16,-2 2 2-16,-2 1-2 15,-2 6 3-15,3-1-4 16,-1-5-1-16,4-3-20 15,0-15-104-15,3-11-262 16</inkml:trace>
  <inkml:trace contextRef="#ctx0" brushRef="#br0" timeOffset="-73612.76">28365 6757 966 0,'0'0'23'0,"0"0"-22"16,0 0 48-16,0 0-8 16,0 0-22-16,0 0 4 15,109-11-16-15,-57-2-7 16,3 3 0-16,1-2-43 15,-7 4-102-15,-12 4-145 16</inkml:trace>
  <inkml:trace contextRef="#ctx0" brushRef="#br0" timeOffset="-73426.24">28456 6927 879 0,'0'0'19'16,"0"0"-10"-16,0 0 6 16,0 0 40-16,0 0-24 15,0 0-28-15,73-5 13 16,-13-11-16-16,4-5-248 16</inkml:trace>
  <inkml:trace contextRef="#ctx0" brushRef="#br0" timeOffset="-71777.79">29509 6330 578 0,'0'0'71'16,"0"0"-29"-16,0 0 42 16,0 0 2-16,0 0-21 15,0 0-17-15,0 0-14 16,0 0-1-16,0 0-7 15,0 0-5-15,0 0-6 16,0 0-9-16,0 0-3 16,0 0-3-16,0 4-4 0,0 19-10 15,-1 15 14-15,-12 9 1 16,0 6 0-16,1-1 0 16,3-2 1-16,5-6-2 15,4-3 1-15,0-10-1 16,6-6 0-16,3-9-5 15,-2-8-4-15,-2-7-2 16,-5-1 8-16,0 0 3 16,0 0 12-16,-5 0 5 15,-15-14-17-15,-8-3-15 16,-7 1 11-16,1 4 2 16,1 7-1-16,3 5 0 15,3 0 2-15,2 0 2 16,4 4 0-16,3 6-1 15,3 6 0-15,2 1 0 0,3 0-2 16,6 2 2-16,2-2-2 16,2-1 2-16,0 1-2 15,6 0 1-15,10-7-4 16,4 0 3-16,6-4-2 16,2-3 1-16,3-3 1 15,2 0-6-15,-2-6 7 16,-2-7 0-16,-9-1 1 15,-4-4 3-15,-5-6 6 16,-8 0-3-16,-3-3-6 16,0 4-5-16,0 7 4 15,0 7 1-15,0 8 0 0,0 1 11 16,0 0-11-16,0 0-1 16,0 0-4-16,0 10-9 15,0 10 12-15,6 4 2 16,7 1 0-16,6-5 3 15,6-4 2-15,5-6-5 16,3-6-7-16,1-4 2 16,-1 0-9-16,-6-4-3 15,-5-11 6-15,-8-5 11 16,-7-4 8-16,-5-5 6 16,-2 0 0-16,0 0 1 15,-11 4-3-15,2 8 3 16,0 9 10-16,6 4-9 0,3 4-7 15,0 0-9 1,0 4-3-16,0 17-13 0,0 12 12 16,12 8 4-16,-1 6 0 15,1-3 2-15,-2 1-2 16,-4-4 0-16,0-3-6 16,-1-3-48-16,-1-13-101 15,3-10-101-15</inkml:trace>
  <inkml:trace contextRef="#ctx0" brushRef="#br0" timeOffset="-71580.11">29801 6536 958 0,'0'0'9'16,"0"0"-4"-16,0 0 9 15,0 0-6-15,0 0-8 16,0 0-36-16,29-11-51 16,3 8-43-16,6 3-112 15</inkml:trace>
  <inkml:trace contextRef="#ctx0" brushRef="#br0" timeOffset="-71280.55">30095 6422 517 0,'0'0'234'0,"0"0"-228"15,0 0 32-15,0 0 58 16,0 0-31-16,0 0-32 16,-18-35-8-16,14 35-7 15,-5 9-13-15,-3 14-5 16,-2 11 6-16,-2 5 1 15,4 12 7-15,2 4-6 16,5 7-3-16,4-1 1 16,1 1-5-16,0 0 2 15,0 0 6-15,0-2-6 0,0-3 0 16,-6-4-3-16,-5-8-27 16,-3-8-82-16,-6-9-136 15</inkml:trace>
  <inkml:trace contextRef="#ctx0" brushRef="#br0" timeOffset="-71090.09">29836 6859 925 0,'0'0'34'0,"0"0"-34"16,0 0 22-16,0 0-12 0,0 0-3 15,0 0-7-15,174-41-9 16,-111 28-129-16,-4-1-132 16</inkml:trace>
  <inkml:trace contextRef="#ctx0" brushRef="#br0" timeOffset="-70800.95">30380 6486 827 0,'0'0'21'0,"0"0"-19"15,0 0 16-15,0 0 26 16,0 0-25-16,0 0-5 16,-27 29 0-16,14-1 0 15,1 7 4-15,1 5 5 16,3 9-6-16,0 2-7 15,2 1 3-15,2 3-7 16,1-2-3-16,1 5-1 16,1-7 0-16,1-1 1 15,0-6-3-15,0-12-26 16,0-2-81-16,0-10-134 16</inkml:trace>
  <inkml:trace contextRef="#ctx0" brushRef="#br0" timeOffset="-70607.4">30148 6878 980 0,'0'0'17'16,"0"0"3"-16,0 0 22 15,0 0-26-15,0 0-16 16,0 0 9-16,110-26-9 15,-52 18 0-15,2-4-137 16,-11-2-236-16</inkml:trace>
  <inkml:trace contextRef="#ctx0" brushRef="#br0" timeOffset="-69697.01">30808 6682 582 0,'0'0'223'0,"0"0"-212"16,0 0-4 0,0 0 28-16,0 0-5 0,0 0-30 15,0 34 7-15,0 4 8 16,0 5 24-16,0 2-17 15,0 1 4-15,0-1-21 16,0-3 0-16,2-4-5 16,5-6-6-16,5-13-106 15,0-9-103-15</inkml:trace>
  <inkml:trace contextRef="#ctx0" brushRef="#br0" timeOffset="-69510.13">30850 6529 885 0,'0'0'104'16,"0"0"-101"-16,0 0 5 16,0 0-7-16,0 0-1 15,0 0-23-15,5-7-122 16,17 7-82-16</inkml:trace>
  <inkml:trace contextRef="#ctx0" brushRef="#br0" timeOffset="-69089.78">30974 6699 821 0,'0'0'43'0,"0"0"-39"15,0 0-4-15,0 0 2 16,0 0 9-16,0 0 4 16,12 150-4-16,-2-116-6 15,1-5-2-15,-1-3 4 16,-1-2-3-16,-3-11-4 16,-3-4 0-16,-1-9-8 15,-2 0-3-15,0 0 11 16,0 0 0-16,0-7 8 15,0-12-8-15,0-5 0 0,0-3-5 16,1-2 5-16,2 0-4 16,3 7 5-16,0 5-1 15,3 4 10-15,3 7-8 16,-2 3 8-16,2 3-7 16,3 0 7-16,2 8-3 15,0 14-5-15,3 6-2 16,-4 4 0-16,-1 7 4 15,-1-3-6-15,-1-5 2 16,0-1-71-16,4-6-96 0,-2-9-524 16</inkml:trace>
  <inkml:trace contextRef="#ctx0" brushRef="#br0" timeOffset="-68529.08">31499 6624 811 0,'0'0'56'0,"0"0"-53"15,0 0 29 1,0 0 11-16,0 0-20 0,0 0-1 16,-85 97-4-16,76-58-3 15,5 0-9-15,4-6-1 16,0-6 2-16,19-8-7 16,8-8-11-16,7-8-18 15,5-3-9-15,2-4-25 16,-5-16 5-16,-4-3 28 15,-9-1 18-15,-6 2 4 16,-7 0 7-16,-8 2 1 16,-2 3 19-16,0 1 36 0,0 8-11 15,0 5-5-15,0 3 2 16,0-2-11-16,0 2-18 16,0 0-12-16,0 0 0 15,0 0-1-15,0 17-11 16,3 9 12-16,7 6 0 15,1 3 1-15,2 3 0 16,-1 5 0-16,-2 0-1 16,-5 6 7-16,-4-5-7 15,-1-1-9-15,-3-4-22 16,-22-10-19-16,-12-4 10 16,-15-9-40-16,-16-7-46 15,-14-6-504-15</inkml:trace>
  <inkml:trace contextRef="#ctx0" brushRef="#br0" timeOffset="-67546.01">29079 7527 732 0,'0'0'15'16,"0"0"-11"-16,0 0-4 15,0 0 10-15,0 0 8 16,0 0 8-16,-6 2-7 16,6-2 0-16,0 7-1 15,0 0-16-15,19 6 7 16,25 1 24-16,25 1 14 15,31-4-19-15,29-5-25 0,15-2 8 16,15 0-11-16,7 0-14 16,4 2 3-16,-1 2 9 15,-9-2 2-15,-18-5-10 16,-15-1 0-16,-12 0-6 16,-12-3 15-16,-9-5 1 15,-10-1 1-15,-10 8-1 16,-12-2 5-16,-12 2-4 15,-12 1 8-15,-12-2-9 16,-11 2 1-16,-9 0-1 0,-6 0 5 16,0 0 16-16,0 0-21 15,0 0-2-15,-12 0-11 16,-12 0-145 0,-9-4-309-16</inkml:trace>
  <inkml:trace contextRef="#ctx0" brushRef="#br0" timeOffset="-65746.63">29108 8193 737 0,'0'0'156'0,"0"0"-152"15,0 0 1-15,0 0 15 16,0 0-17-16,0 0 4 0,0 115 17 16,0-68-10-1,0 0 6-15,1-2-8 16,5-6-5-16,0-5-1 0,-3-9-4 15,0-8-1-15,-3-8-1 16,0-5-4-16,0-4-12 16,-9 0 4-16,-12 0 9 15,-11-10 1-15,-4-8 2 16,-6 2 2-16,2 2-2 16,0 8 0-16,2 2 0 15,5 4 3-15,4 0 2 16,0 10-2-16,8 9 3 15,8 2-4-15,5 1 0 16,8 2 6-16,0-1-6 16,6-3-1-16,18-3 3 0,7-7 1 15,7-7-2 1,2-3-1-16,3 0-4 0,-7-11 1 16,-6-5-7-16,-8-3 8 15,-10-5 7-15,-4 0-1 16,-7-2 5-16,-1-2-5 15,0 4-3-15,0 3 9 16,0 8 0-16,0 7 8 16,0 3 0-16,0 0-5 15,0 3-5-15,0 0-6 16,0 0 2-16,0 0-5 16,0 0-1-16,5 15-9 15,10 9 9-15,5 5 1 16,0 2-1-16,1-2 0 0,1 0 3 15,-4-1-5 1,4-3 4-16,-4-5-2 0,-1-6 1 16,-3 0 0-1,-3-8 1-15,-3-1-2 0,-2-3-2 16,-3-2 2-16,-1 0 2 16,0 0 3-16,-2 0 3 15,1 0 4-15,-1 0-3 16,0-3-2-16,0-1-5 15,0 3 3-15,0-2-1 16,0-3-8-16,0 4 8 0,2-1-8 16,1 3 2-1,-2-2-6-15,1 2 3 0,-2 0 1 16,1-3-7-16,2 3-6 16,1-3-1-16,2 0 3 15,2 0 0-15,1-2-2 16,0-1 16-16,-1 5 1 15,-1-2 0-15,-4 1-2 16,0 2 2-16,2-3 3 16,-2-2 1-16,3 0-2 15,2 1-1-15,1-6-1 16,1 1 7-16,1-5-3 16,-5-2-4-16,-1-1 7 15,-5-1 3-15,0-1-6 0,0 0-4 16,-2 2 0-16,-4 8 1 15,0-2 2-15,2 8 1 16,3 3-1-16,-1 0-3 16,2 0 0-16,0 0-2 15,0 0-5-15,-3 19-9 16,-3 10 11-16,3 8 5 16,3 3 0-16,0-1 0 15,0-2 0-15,1-6-9 16,13-6-62-16,2-8-101 15,1-6-108-15</inkml:trace>
  <inkml:trace contextRef="#ctx0" brushRef="#br0" timeOffset="-65556.88">29424 8265 842 0,'0'0'103'0,"0"0"-102"16,0 0 0-16,0 0-1 16,0 0-6-16,0 0-27 15,9-8-92-15,21 8 9 16,10 0-306-16</inkml:trace>
  <inkml:trace contextRef="#ctx0" brushRef="#br0" timeOffset="-65310.86">29655 8095 807 0,'0'0'70'15,"0"0"-70"-15,0 0-1 16,0 0 1-16,0 0 7 16,0 0-4-16,-12 73 25 15,12-20 9-15,0 2 3 16,0 4-11-16,0 6-8 15,0 0-9-15,9 1-8 16,2-1 0-16,5-2-4 16,1-7 0-16,2-6-32 15,-4-7-60-15,-5-7-86 0,-8-8-134 16</inkml:trace>
  <inkml:trace contextRef="#ctx0" brushRef="#br0" timeOffset="-65125.54">29557 8636 810 0,'0'0'220'16,"0"0"-220"-16,0 0 21 0,0 0-7 16,0 0-13-1,0 0-2-15,153-71-17 0,-93 56-99 16,0-4-114-16,-4-5-445 15</inkml:trace>
  <inkml:trace contextRef="#ctx0" brushRef="#br0" timeOffset="-64861.56">30036 8090 566 0,'0'0'359'16,"0"0"-357"-16,0 0 0 15,0 0 8-15,0 0 8 16,0 0-3-16,-15 34-10 16,9 7 18-16,1 10 11 0,1 9-1 15,4 5-12 1,0 4-9-16,3-1-7 0,6-1 4 16,0-6-8-16,-3-6 2 15,-3-6-3-15,-1-10-14 16,-2-6-45-16,0-8-78 15,0-11-71-15,-8-7-238 16</inkml:trace>
  <inkml:trace contextRef="#ctx0" brushRef="#br0" timeOffset="-64673.84">29819 8572 852 0,'0'0'103'0,"0"0"-90"15,0 0 46-15,0 0-47 16,0 0 0-16,0 0 1 16,115-55-6-16,-69 45-7 15,4 3-4-15,3-3-46 16,-1-2-188-16,-5-2-403 16</inkml:trace>
  <inkml:trace contextRef="#ctx0" brushRef="#br0" timeOffset="-64328.99">30554 8365 518 0,'0'0'161'16,"0"0"-129"-16,0 0 41 16,0 0 2-16,0 0-24 15,0 0-31-15,2 16-11 16,1 11 18-16,2 13 25 16,-1 7-18-16,1 3-3 0,-1-2-18 15,-1-1-7-15,0-5-3 16,1-2 0-16,-4-5 1 15,3-7-3-15,-1-5-1 16,2-6-11-16,6-6-51 16,3-9-89-16,2-2-140 15</inkml:trace>
  <inkml:trace contextRef="#ctx0" brushRef="#br0" timeOffset="-64035.89">30543 8110 670 0,'0'0'272'16,"0"0"-267"-16,0 0-2 16,0 0 35-16,0 0 3 15,0 0-16-15,0-3-18 16,0 3-7-16,0 0-6 16,16 0-109-16,2 0-100 0</inkml:trace>
  <inkml:trace contextRef="#ctx0" brushRef="#br0" timeOffset="-63566.09">30668 8372 420 0,'0'0'342'15,"0"0"-337"-15,0 0-3 16,0 0 9-16,0 0 33 16,0 0 17-16,22 125-38 15,-4-82 3-15,0-1-19 0,2-1-3 16,-4-5-4-16,-1-7 0 16,-5-10-10-16,-3-5-13 15,-2-9-6-15,-5-5-24 16,3 0 14-16,-1-4 36 15,-2-13-1-15,1-7-8 16,-1-1 9-16,0-5-18 16,0-3 20-16,0 0 0 15,0-3 1-15,3 2 1 16,8 11 12-16,2 4 11 0,2 7-3 16,3 4 2-1,-3 4 7-15,0 4 15 0,-2 0-14 16,0 3-27-16,0 18-3 15,-1 12-1-15,-2 6 6 16,-4 2-3-16,0-1 1 16,-3-5-4-16,0 0-38 15,0-5-116-15,1-9-337 16</inkml:trace>
  <inkml:trace contextRef="#ctx0" brushRef="#br0" timeOffset="-63077.82">31347 8121 753 0,'0'0'134'15,"0"0"-129"-15,0 0 39 16,0 0 10-16,0 0-13 16,0 0-24-16,95-11-7 15,-58 11-4-15,-4 14-6 16,-3 5 0-16,-5 8 0 16,-2 7-1-16,-8 5-4 15,-6 4-2-15,-5 6 1 16,-4 4 3-16,0-2 3 15,-15-3 0-15,-5-4-9 16,-5-8-31-16,-3-7-67 0,-3-10 4 16,-2-8-36-1,5-8-157-15</inkml:trace>
  <inkml:trace contextRef="#ctx0" brushRef="#br0" timeOffset="-62816.13">31715 8253 788 0,'0'0'45'16,"0"0"-18"-16,0 0 64 16,0 0-50-16,0 0-2 15,0 0-18-15,-106 48-6 0,80-10 0 16,4 5 2-16,8 5-2 15,8 0-5-15,6-3-6 16,0-3-1-16,20-6-3 16,18-7-33-16,8-10-82 15,6-16-104-15,-1-3-270 16</inkml:trace>
  <inkml:trace contextRef="#ctx0" brushRef="#br0" timeOffset="-61741.66">31405 7793 216 0,'0'0'22'16,"0"0"-22"-16,0 0-1 16,0 0 1-16,0 0 64 15,0 0 69-15,-7-28-29 16,5 23-34-16,-2-1-13 16,0 4-11-16,0-4-23 15,-1 1-2-15,2 2-4 16,-1 0 13-16,1-4 1 15,0 3 14-15,2 1-8 16,-2-3-17-16,1 2-7 0,-2 1-9 16,-1-1-1-1,1 3-3-15,-2 0 2 0,1-1-2 16,1 1 0-16,-1 0-2 16,1-2-3-16,-4 1 5 15,1-1-1-15,0 1 4 16,-6-1-7-16,0 0 8 15,-3 0-6-15,-1 2 2 16,1-3-1-16,3 4 1 16,3 0 3-16,4 0 5 15,5 0-7-15,-1 0 0 16,2-3 7-16,0 3-4 16,0 0 3-16,0 0 0 15,0 0-2-15,0 0 2 16,-1-2-3-16,-5 1 4 15,3-2-8-15,0 3 2 0,2-1 4 16,1-1-2-16,0 2 1 16,0 0 4-16,1-2 4 15,12-4-5-15,6 3-1 16,6-3-5-16,5 1 2 16,3 3-1-16,1 2-1 15,7 0-1-15,6 0 5 16,5 0-2-16,5 0 2 15,4 2-3-15,3-2 4 16,2 3 1-16,1-3-8 16,-3 0 0-16,-1 0-1 0,-4 0 1 15,-7 0 2 1,-6 0-2-16,-5 0 1 0,-4 0 0 16,-2 0-1-16,-1 0 0 15,1-3 0-15,0-2 0 16,-1-1-2-16,-3 1 2 15,-7 2 1-15,-7 0-1 16,-7 3 0-16,-5 0 0 16,-5 0 2-16,0 0-1 15,0 0-1-15,0 0 5 16,0 0-5-16,0 0 0 16,0 0 0-16,0 0 3 15,0 0 1-15,0-3-4 16,0 3-13-16,0 0-23 0,0 0-61 15,-8-5-207-15</inkml:trace>
  <inkml:trace contextRef="#ctx0" brushRef="#br0" timeOffset="-16327.85">28135 11001 521 0,'-13'0'32'0,"6"0"-27"15,2 0 53-15,3 0 8 0,2 0-42 16,0 0-8-16,0 0 1 16,0 0-3-16,2 0 4 15,23 4-1-15,20 2 13 16,25 6 41-16,18-2-43 16,15 4-6-16,10-4-16 15,7 0-5-15,2-4 1 16,2 5-1-16,-3-2 1 15,-4-2-1-15,-1 0 7 16,-2 0-8-16,-2-2 0 0,-4 2 1 16,-3-1 0-16,-5-4-1 15,-1 0 3-15,1-2-3 16,-5 3-4-16,-4-2 3 16,-6 1 1-16,-4-1-2 15,-4-1 0-15,-5 3 2 16,1-3 2-16,-3 2 3 15,-1 1-5-15,-3-3 0 16,-8 2 0-16,-8 1 0 16,-9 4 4-16,-5-5-4 15,-3 6 0-15,-1-1 0 16,-5-2 2-16,0 2-1 16,-3-6 2-16,-5 2 0 15,-3-1 0-15,-4-2 0 16,-6 2 0-16,-4-2-2 0,-2 0 2 15,0 0-3-15,0 0-1 16,0 0-13-16,-9 0-33 16,-15 0-119-16,-11 0-402 15</inkml:trace>
  <inkml:trace contextRef="#ctx0" brushRef="#br0" timeOffset="-13430.6">25437 10555 400 0,'0'0'22'0,"0"0"-16"16,0 0 2-16,0 0 37 15,0 0-21-15,0 0-14 16,0 0-1-16,-1-4 1 0,1 4-4 16,0 0 9-1,0 0 2-15,0 0-4 0,0 0-3 16,0 0-2-16,0 0 6 16,0 0 2-16,0 0 1 15,0 0 0-15,0 0-3 16,0 0-7-16,0 0-4 15,0 0-2-15,0 0 0 16,0 0-1-16,0 0-4 16,0 0 3-16,0 0-13 15,0 0-27-15,0 0-45 16,0 0-141-16</inkml:trace>
  <inkml:trace contextRef="#ctx0" brushRef="#br0" timeOffset="-6566.01">25440 10115 568 0,'0'0'53'16,"0"0"-47"-16,0 0 22 16,0 0-5-16,0 0-6 0,0 0-13 15,0 0 8 1,-4-14 0-16,4 12-7 0,0 2-2 15,0 0-1-15,0 0 1 16,0 0-3-16,0 0 0 16,0 0 2-16,0 0-1 15,-4 0 3-15,4 0-3 16,0 0-1-16,0 0 0 16,0 0 1-16,0 0 1 15,0 0 0-15,0 0 10 16,0 0-1-16,0 0 11 15,0 0 1-15,0 0 5 16,-1 0-3-16,1 0 2 16,-2 0-10-16,1 0-3 15,1 0-7-15,-2 0 4 0,-2 0-7 16,0 0-1-16,-2 0-3 16,-3 0-3-16,1 0 2 15,-2 13-2-15,-1 1-1 16,-5 9 1-16,-1 4 2 15,0 9 1-15,0 9 1 16,2 9-1-16,3 2 1 16,5 4 1-16,3-1-2 15,4-6 4-15,0-3 0 16,0-1 1-16,13 3-5 16,-1 2 3-16,3-2-1 15,-6 2-1-15,-3-3-1 16,-5-4 7-16,-1 2-6 0,-7-3-1 15,-20 1 3-15,-12-1 2 16,-8 0-2-16,-12-2-3 16,0-8-19-16,-1-9-61 15,9-15-116-15,10-12-489 16</inkml:trace>
  <inkml:trace contextRef="#ctx0" brushRef="#br0" timeOffset="-6331.1">24975 10732 900 0,'0'0'26'0,"0"0"-26"16,0 0 0-16,0 0 0 15,0 0 11-15,0 0 14 16,125-39 19-16,-46 23-31 15,6 3 8-15,-1 0-21 16,-10-1-4-16,-7-2-59 16,-17-4-199-16,-22 1-449 15</inkml:trace>
  <inkml:trace contextRef="#ctx0" brushRef="#br0" timeOffset="-5938.38">25713 9699 792 0,'0'0'51'15,"0"0"-51"-15,0 0-16 16,0 0 8-16,0 0 8 15,0 0 31-15,31 94-5 16,-11-52-14-16,-4 6-3 16,0 8-8-16,-6 5-1 15,-10 4-46-15,0-4-179 16</inkml:trace>
  <inkml:trace contextRef="#ctx0" brushRef="#br0" timeOffset="-4158.22">25831 10568 480 0,'0'0'162'16,"0"0"-152"-16,0 0-4 15,0 0 36-15,0 0-9 16,0 0-18-16,0-7 2 16,0 7 27-16,0-2-3 15,0 2 1-15,0 0-10 16,0-1-9-16,0 1-7 16,0-3 1-16,0 3-7 15,0 0-2-15,0 0-4 16,0 0 6-16,0 0 3 15,0 0-7-15,0 0-3 16,0 0-3-16,0 0-2 16,0 0 2-16,0 0 1 0,0 0-1 15,0 0 1 1,0 0 1-16,0 0-2 0,0 0 3 16,0 0-2-16,0 0-1 15,0 0 1-15,0 0 0 16,0 0-1-16,0 0-2 15,0 0 0-15,0 0 2 16,0 0 1-16,0 0-1 16,0 0 0-16,0 0 0 15,0 0 0-15,0 0 1 16,0 0-1-16,0 0 1 16,0 0-1-16,0 0 0 0,0 0 0 15,0 0 0 1,0 0 0-16,0 0 0 0,0 0 0 15,0 0 1-15,0 0-1 16,0 0 0-16,0 0 0 16,0 0 2-16,0 0-4 15,0 0 2-15,0 0 0 16,0 0 1-16,0 0-1 16,0 0 0-16,0 0 0 15,0 0 1-15,0 0 1 16,0 0-1-16,0 0 2 15,0 0-3-15,0 0 2 16,0 0-2-16,0 0 3 16,0 0-5-16,0 0 2 15,0 0 0-15,0 0-1 0,0 0-1 16,0 0-4-16,0 7 1 16,-3 13-11-16,-5 9 16 15,3 3 0-15,2 9 0 16,1-2 0-16,2-2 1 15,0-1 0-15,0-3-2 16,6-4 3-16,7-5-4 16,1-5 2-16,4-6-3 15,1-5 2-15,-2-5-2 16,0-3-10-16,0 0 4 0,-1-20 9 16,-2-5 0-1,-3-9 3-15,-5-2 0 0,-3-1-3 16,-3 1-1-16,0 9-6 15,0 7 5-15,0 7 2 16,0 10 9-16,0 3-9 16,0 0 0-16,0 0-6 15,0 10-10-15,0 10 5 16,0 11 7-16,0 1 4 16,5-3 0-16,4-3 0 15,1-5-2-15,2-6-8 16,0-8-5-16,3-4 6 15,-1-3 6-15,3-3 3 16,3-16 16-16,-4-8 9 16,2-3-10-16,-4-5-5 0,-7-1 5 15,-1 2-12 1,-6 4-3-16,0 4-2 0,0 9-31 16,-3 5-85-16,-12 0-204 15</inkml:trace>
  <inkml:trace contextRef="#ctx0" brushRef="#br0" timeOffset="-3866.16">25737 10278 122 0,'0'0'626'0,"0"0"-607"15,0 0-12-15,0 0 8 16,0 0-8-16,0 0 14 16,-139 127 12-16,130-71-7 15,6 5 7-15,2 7-11 16,1 2 17-16,0 5-9 16,0 0-22-16,3-3-4 15,9-2 4-15,7-8-5 16,9-9-3-16,11-3-43 15,12-14-103-15,7-13-81 16</inkml:trace>
  <inkml:trace contextRef="#ctx0" brushRef="#br0" timeOffset="-3570.93">26378 10205 383 0,'0'0'480'15,"0"0"-467"-15,0 0-13 16,0 0-16-16,0 0 16 0,0 0 13 16,11 121 25-1,16-54-1-15,-1 4-9 0,-2 4-9 16,-7-3-2-16,-7 7-3 15,-10-2-2-15,0-2-9 16,-10-6 3-16,-13-2-6 16,-8-5 0-16,-14-9-78 15,-11-12-251-15</inkml:trace>
  <inkml:trace contextRef="#ctx0" brushRef="#br0" timeOffset="-2604.77">26905 10975 694 0,'0'0'66'0,"0"0"-61"16,0 0 24-16,0 0 27 16,0 0-15-16,0 0-14 15,0 0-24-15,52 9 11 16,-3-9-9-16,15 0 8 15,3 0-13-15,2 0-75 16,-9 0-169-16</inkml:trace>
  <inkml:trace contextRef="#ctx0" brushRef="#br0" timeOffset="-2386.14">26942 11193 525 0,'0'0'127'15,"0"0"-127"-15,0 0-11 16,0 0 11-16,0 0 28 16,0 0 6-16,79 19-13 15,-34-19-13-15,4 0-8 16,0-12-247-16</inkml:trace>
  <inkml:trace contextRef="#ctx0" brushRef="#br0" timeOffset="-432.1">29672 9634 600 0,'0'0'55'16,"0"0"-34"-16,0 0 25 15,0 0-19-15,0 0-14 16,0 0 2-16,-11-10-6 16,8 29-8-16,-1 15 20 15,-1 8-1-15,2 13 2 16,3 9 6-16,0 9-15 0,-1 10 2 15,-3 7-13 1,-3 4 12-16,-3-1-4 0,-6-4-6 16,-3-5 0-16,-7-16-4 15,-6-8-2-15,-9-14-86 16,-7-16-116-16</inkml:trace>
  <inkml:trace contextRef="#ctx0" brushRef="#br0" timeOffset="-212.64">29282 10198 851 0,'0'0'100'15,"0"0"-100"-15,0 0-4 0,0 0 4 16,0 0 15-16,0 0 6 15,102-44-10-15,-44 29-11 16,8 1-1-16,2-5-102 16,-1-1-102-16</inkml:trace>
  <inkml:trace contextRef="#ctx0" brushRef="#br0" timeOffset="523.29">30143 9919 194 0,'0'0'151'16,"0"0"-120"-16,0 0 25 16,0 0 43-16,0 0-22 15,0 0-12-15,-24 84-31 16,21-50-5-16,3 4-3 16,0-1-16-16,0-3 1 15,16-4-8-15,4-5 2 16,4-8 4-16,3-8-7 15,-1-4 3-15,3-5 6 16,-1 0-5-16,-1-14-4 0,-3-9 7 16,-6 2 7-16,-8-2-11 15,-3 1 18-15,-5 6 7 16,-2 4-11-16,0 6 13 16,0 3-1-16,0 3 1 15,0 0-29-15,0 0-3 16,0 3-10-16,2 17-3 15,4 11 13-15,4 4 3 16,6-1-3-16,3-5-21 16,-3-8-28-16,-1-9 15 15,0-8 21-15,-3-4 13 16,1-4 8-16,0-22 14 0,4-6 8 16,-2-9-11-1,3-5 2-15,-3-2-4 16,-2-3-17-16,-4 8-13 0,-8 6-17 15,-1 12-38-15,0 7-67 16,0 8-133-16</inkml:trace>
  <inkml:trace contextRef="#ctx0" brushRef="#br0" timeOffset="831.95">29970 9766 435 0,'0'0'294'16,"0"0"-286"-16,0 0 8 16,0 0 44-16,0 0-11 15,0 0-22-15,-142 58-10 16,137-11 1-16,3 9 7 15,2 11 14-15,3 8-20 16,16 5-15-16,5 8 9 16,3-1-9-16,1-8 0 15,3-13-4-15,7-13-40 16,9-14-91-16,9-15-68 16,11-12-379-16</inkml:trace>
  <inkml:trace contextRef="#ctx0" brushRef="#br0" timeOffset="1089.52">30877 9757 812 0,'0'0'85'16,"0"0"-85"-16,0 0-8 15,0 0 8-15,0 0 23 16,0 0 2-16,107 199-4 0,-87-127-3 16,-6 9-2-16,-12 3-6 15,-2 3-8-15,-15 0 0 16,-16-1-2 0,-14-14-47-16,-18-10-189 0</inkml:trace>
  <inkml:trace contextRef="#ctx0" brushRef="#br0" timeOffset="5322.89">29722 11761 575 0,'0'0'97'0,"0"0"-85"15,0 0 0-15,0 0 13 16,0 0-5-16,0 0 2 15,2-4 2-15,-2 4-7 16,0 0-3-16,0 0-2 16,-2 11-12-16,-16 8 0 15,-12 8 0-15,-11 9 8 16,-9 3-8-16,-13 5 0 16,-4-5 3-16,-5 0-2 15,6-5 1-15,8-1-1 16,7-10-1-16,9-1 5 15,8-5 4-15,3-6 3 16,8-2 6-16,6-2-7 0,8-4-3 16,4-2-6-1,4-1-1-15,1 0 3 0,0 0-1 16,0 0 1-16,0 0 6 16,0 0-8-16,0 0 10 15,0 0-7-15,0 0-5 16,10 2-3-16,14 4 3 15,13 2 9-15,14 1-3 16,7 4 5-16,6-1-4 16,5 4-7-16,1-1 0 15,5 2 0-15,-5 0 0 16,-6-1 3-16,-9-6-3 0,-7-3-10 16,-8-4 10-16,-4 1-1 15,-2-4 1-15,-4 3 3 16,0-3-1-16,-3 0-2 15,-5 0 1-15,-3 3-1 16,-4 1 0-16,-6-1 0 16,-1-3-1-16,-4 2-4 15,-2-2 5-15,-1 0 1 16,1 0-1-16,-1 0 0 16,1 0 0-16,-2 0 2 15,0 0 0-15,0 0 1 16,0 0 5-16,0 0 1 15,0 0 6-15,0-2 1 16,-2-11-15-16,-5-3 0 16,-4-8 5-16,-1-2-1 0,-2-4 6 15,0-4 2-15,-4-2-1 16,2-7-5-16,-2-2-6 16,-2 4 1-16,1 1 4 15,0 5 14-15,2 9-8 16,2 2-4-16,5 7 4 15,4 4-4-15,1 6 6 16,4 4-12-16,-1 0-2 16,2 3 3-16,-2 0-7 15,2 0-1-15,-3 0-20 16,-8 0-117-16,-7 0-344 16</inkml:trace>
  <inkml:trace contextRef="#ctx0" brushRef="#br0" timeOffset="10498.11">17820 6962 739 0,'0'0'133'0,"0"0"-127"16,0 0-6-16,0 0 20 15,0 0 7-15,0 0-21 16,0 0-6-16,0 52 0 15,0-12 20-15,0 9 2 16,6 8 17-16,7 7-17 16,-3 4 2-16,7-3-16 15,-2-5-3-15,1-13-1 16,4-11-2-16,-4-11 0 0,-3-11-2 16,-3-7-5-16,0-7 5 15,-1 0 4-15,-2-19 8 16,5-11 0-16,-1-9-5 15,-2-2-3-15,-2-2-1 16,-3 8-1-16,-1 9 4 16,-1 12-1-16,-2 10 10 15,0 4 2-15,1 0-17 16,2 0-16-16,3 23-4 16,5 9 11-16,4 8 9 15,2-1 2-15,2-7-1 16,3-9-2-16,2-8-4 0,-1-11-4 15,2-4 1 1,-2 0 8-16,3-14 0 0,-6-11 2 16,-1-10 1-16,-3-4 4 15,-9-8-1-15,-4 3-3 16,-3 3 1-16,0 16-4 16,0 10 4-16,0 7-4 15,0 8-7-15,0 0-31 16,0 0-133-16,0 17-297 15</inkml:trace>
  <inkml:trace contextRef="#ctx0" brushRef="#br0" timeOffset="10783.21">18543 7328 961 0,'0'0'12'0,"0"0"-8"16,0 0-4-16,0 0 11 15,0 0 15-15,0 0 12 16,24 136-18-16,-15-94-4 16,0 1-8-16,-5 1 2 15,-1-3-8-15,0-4 3 0,-3 0-2 16,0-7-1-1,0-4-2-15,0-5-5 0,0-9-37 16,0-6-138-16,0-6-470 16</inkml:trace>
  <inkml:trace contextRef="#ctx0" brushRef="#br0" timeOffset="11269.47">19187 7179 854 0,'0'0'77'15,"0"0"-68"-15,0 0 4 16,0 0 28-16,0 0-19 16,0 0-8-16,75 11 9 15,-30-11-8-15,4 0-11 16,2 0 2-16,1 0-6 15,-3-3-17-15,-10 1-75 16,-12 0-169-16</inkml:trace>
  <inkml:trace contextRef="#ctx0" brushRef="#br0" timeOffset="11478.94">19195 7582 793 0,'0'0'92'0,"0"0"-88"15,0 0-3-15,0 0 46 16,0 0-24-16,0 0 0 16,129 10-23-16,-64-26-12 15,-3-4-183-15,-7-3-370 0</inkml:trace>
  <inkml:trace contextRef="#ctx0" brushRef="#br0" timeOffset="12236.9">19924 6956 752 0,'0'0'198'16,"0"0"-186"-16,0 0-7 16,0 0 36-16,0 0-8 15,0 0-33-15,-6 35 2 16,6 2 8-16,0 9 7 0,0-3-14 15,13 0 7 1,6-4-7-16,-2-3-3 0,9-6 2 16,-5-7-2-16,3-6-10 15,1-7-22-15,-1-4-1 16,-5-6 16-16,-1 0 6 16,-4-13 11-16,-6-7 8 15,-3-3-7-15,-5-4 11 16,0 2 2-16,0-1 5 15,0 2-3-15,-5 5 6 16,2 7 1-16,3 7 5 16,0 4-9-16,0 1-17 15,0 0-2-15,0 3-19 16,14 24 3-16,10 7 16 16,4 0 0-16,3 0 0 0,4-7-25 15,-3-7-7-15,6-12-4 16,-2-8 15-16,1 0-5 15,-4-19 21-15,-12-10 5 16,-1-9 10-16,-6-7 22 16,-7-8-12-16,-5 1-6 15,-2-2-7-15,-3 8-6 16,-10 13 24-16,-4 11-14 16,1 14-11-16,1 8-3 15,-6 5-37-15,2 21-74 16,5 7-133-16</inkml:trace>
  <inkml:trace contextRef="#ctx0" brushRef="#br0" timeOffset="12657.07">20639 7232 617 0,'0'0'104'0,"0"0"-101"16,0 0-3-16,0 0 45 15,0 0 11-15,0 0-18 16,-29 149-13-16,29-116-6 0,0 2-10 16,0-3-1-16,9-6 2 15,14-5-8-15,0-6 1 16,6-5-3-16,0-10-5 15,1 0-11-15,-1-4 10 16,-7-16 5-16,-2-3 1 16,-3-8 3-16,-6 0 3 15,-7-6 6-15,-4 0 3 16,0 7-2-16,-4 5 4 16,-12 12 3-16,1 3 19 15,-6 6-32-15,-1 4-2 16,-3 0-3-16,2 6-2 0,0 11-5 15,3 3-22-15,6 3-73 16,8-3-71-16,6-3-347 16</inkml:trace>
  <inkml:trace contextRef="#ctx0" brushRef="#br0" timeOffset="13122.01">21016 7177 701 0,'0'0'87'16,"0"0"-57"-16,0 0 70 16,0 0-10-16,0 0-32 15,0 0-27-15,-1 0-22 16,1 0-9-16,14 0 4 16,18-2-4-16,4 2 6 15,4-1-2-15,0-3-4 0,-4 4 2 16,-3-4 1-1,-7 1-3-15,-4 3 1 0,-6-3 0 16,-6 3-1-16,1 0 1 16,-8 0-1-16,-3 0 2 15,0 0 3-15,0 0 4 16,0 0-6-16,0 0 0 16,0 0-3-16,0 0-1 15,0 0-15-15,0 0-57 16,-3 0-191-16,-11-1-529 15</inkml:trace>
  <inkml:trace contextRef="#ctx0" brushRef="#br0" timeOffset="14616.34">22215 6835 861 0,'0'0'44'0,"0"0"-43"15,0 0-1-15,0 0 0 16,0 0-3-16,0 0 3 16,0 0 4-16,-82 174-3 15,55-115 5-15,-4 2 6 16,-2 0-2-16,-3 2 3 15,-4-3-11-15,-3-3 8 16,3-7-1-16,-3-6 3 16,7-8 10-16,6-8-2 15,9-7-2-15,4-7-10 16,10-7-4-16,2-2-1 16,4-5 4-16,1 0-6 0,0 0 0 15,0 0 1-15,0 0 4 16,0 0 7-16,0 0-6 15,0 0-2-15,6 0-5 16,14 0 2-16,15 1 3 16,13 2 3-16,18-3-4 15,10 3 3-15,5-3-7 16,2 0 2-16,0 0-2 16,-5 0-2-16,-8 0 2 15,-4-6 0-15,-11 0 1 16,-3-1-3-16,-6 2 4 0,-1 0-4 15,-5-2 2-15,-4 4-4 16,-5-1 1-16,-5 4 2 16,-6 0 1-16,-6 0-1 15,-6-3 2-15,-3 3-1 16,-2 0 1-16,-1 0-1 16,-1 0 1-16,2 0 1 15,-1-3-1-15,1 2-1 16,-3 1 4-16,1 0-3 15,-1 0-1-15,0 0 4 16,0 0 9-16,0-3-5 16,0 1 10-16,0-6-18 15,-6-5 0-15,-5-3-1 0,-2-4 1 16,0-1-1-16,-2-4 4 16,0-8-5-16,-3-4 5 15,3 1-3-15,-4 0 1 16,-2 3-1-16,-1 2 0 15,-2 3-2-15,-5 3 4 16,3 0-2-16,-4-2 0 16,0 3 3-16,2-1-3 15,-1-1 0-15,6 2 8 16,-3 5-4-16,10 2-4 16,1 6 3-16,4 1 1 15,2 1-2-15,3 5-1 0,-2-2 3 16,2 4-4-1,-2-1-2-15,0-2 2 0,1 4 0 16,0-2 0-16,1 1-3 16,3 1 3-16,0 1 6 15,3-2-6-15,0 2-1 16,0 0 1-16,0 0 0 16,0 0-12-16,-3 0-47 15,-8 9-85-15,-4 10-170 16</inkml:trace>
  <inkml:trace contextRef="#ctx0" brushRef="#br0" timeOffset="18056.43">15919 16075 226 0,'0'0'55'16,"0"0"-22"-16,0 0 12 15,0 0-20-15,0 0-16 0,0 0-1 16,0 0 0-16,0 0-1 16,0 0 10-16,0 0 2 15,0 0 21-15,0 0 5 16,0 0 5-16,0 0-3 16,0 0-3-16,0 0-14 15,0 0-10-15,0 0-12 16,0 0-8-16,0 0 0 15,0 0-2-15,0 0-2 16,0 0-9-16,0 0-4 16,0 0-9-16,0 0-61 15,0 6-137-15</inkml:trace>
  <inkml:trace contextRef="#ctx0" brushRef="#br0" timeOffset="19789.34">15907 16094 195 0,'0'0'160'16,"0"0"-101"-16,0 0 33 15,0 0 0-15,0 0-39 16,0 0-20-16,0 0-11 16,0 0-10-16,0 0-7 15,0 0-5-15,0 0 0 16,0 0 1-16,0 0 1 15,0 0 2-15,0 0-1 0,0 0-2 16,0 0 5 0,0 0 3-16,0 0 5 0,0 0 6 15,0 0-8-15,0 0-2 16,0 0-6-16,0 0-1 16,0 0 1-16,0 0-4 15,0 0-1-15,0 0 1 16,0 0 0-16,0 0 0 15,0 0 0-15,0 0-4 16,0 0 0-16,0 0-1 16,0 0 0-16,0 0 0 15,0 1 1-15,0 2 3 16,3-3 1-16,-3 0 0 0,2 0-1 16,-1 0 0-16,-1 0-1 15,2 0 2-15,-2 0 2 16,0 0 1-16,0 0 4 15,0 0 2-15,0 0 3 16,0 0-4-16,0 0-8 16,0 0-3-16,0 0 3 15,0 0 4-15,0 0-3 16,0 0-1-16,0 0 0 16,0 0-2-16,0 0-3 15,0 0-2-15,0 0-3 16,0 0 3-16,0 6-2 15,1 8 3-15,6 8 2 16,-3 3 4-16,2 0 0 0,-3-2 0 16,0-3 3-16,0-4-3 15,0-6 3-15,-3-3-3 16,3-7 0-16,-3 3 2 16,0-3 5-16,0 0 13 15,0 0 29-15,0 0 16 16,0-10-25-16,0-6-31 15,-6-7-9-15,-3-1-7 16,-5-1-7-16,4 2-9 16,1-1-1-16,3 4 17 15,2 7-9-15,1-3 10 16,3 5-2-16,0 3-6 16,0 3 7-16,-3 5 3 0,3 0 4 15,0 0 1 1,0 0-1-16,0 0-1 0,0 0-10 15,0 0-5-15,0 10 3 16,0 10 6-16,0 6 7 16,6 4-1-16,7 3 2 15,-4-4-1-15,2 1 2 16,2-5 0-16,-4-9-2 16,-3-3 0-16,1-10 0 15,-4 1 1-15,-3-4 1 16,0 0 5-16,0 0 9 15,0-4 43-15,0-13-3 0,-5-12-40 16,-6-2-12 0,-1-8-4-16,-5-3 3 0,7 1-3 15,4 12 3-15,0 12-1 16,6 7-2-16,0 6 1 16,0 3 0-16,0 1-1 15,0 0 0-15,0 0-20 16,0 3-4-16,0 13 3 15,0 14 20-15,0 2 1 16,6 6 0-16,0-1 1 16,0-3-1-16,-3-7 1 15,0-4-1-15,0-9 0 16,-1-8 1-16,2-2-1 16,-4-4 2-16,0 0 1 15,0 0 10-15,0 0 10 0,0-11 3 16,0-14-7-16,0-6-18 15,-11-5 3-15,4-1-4 16,1 0 0-16,0 8-6 16,3 10 5-16,3 10 1 15,0 4 2-15,-4 5-2 16,4 0-3-16,0 0-7 16,0 0-1-16,0 7-4 15,0 19-4-15,7 8 19 16,2 5-2-16,1 0 2 15,1 2 0-15,-2-5 0 16,-3-2 0-16,-6 0-56 0,0-3-59 16,-23-4-301-16</inkml:trace>
  <inkml:trace contextRef="#ctx0" brushRef="#br0" timeOffset="21454.23">12978 16184 139 0,'0'0'169'0,"0"0"-90"15,0 0-8-15,0 0-27 16,0 0-31-16,0 0 31 15,-30-159-32 1,30 146 11-16,3 1-4 0,3 1 8 16,-6 10-16-16,0-1 11 15,0 2 1-15,0 0-2 16,0 0-21-16,0 3-10 16,0 20 2-16,3 13 0 15,3 14 8-15,6 0-2 16,-3-7 1-16,0-5 1 15,1-7-3-15,-1-5 0 0,-1-10-2 16,-5-6 5 0,0-3 0-16,-3-4-1 0,0-3 1 15,0 0 1-15,0-6 18 16,0-12 11-16,-13-10-30 16,2-5 6-16,-1-5-6 15,6 6 0-15,0 2-3 16,6 11-1-16,0 5 3 15,0 8 1-15,0 6-4 16,0 0 0-16,0 0 3 16,0 0-18-16,0 0 2 15,0 9-3-15,0 12 19 16,0 8 2-16,6 5 2 0,6 4-2 16,-2-4-1-1,1-2 1-15,-2-8-1 0,-3-4 0 16,-2-4 0-16,-1-10 0 15,-3-2-1-15,3-4 1 16,-3 0 7-16,0 0 8 16,0-16 20-16,-3-8-29 15,-10-6-4-15,-1-2 2 16,1-1 0-16,1 5-8 16,3 7 4-16,2 10 0 15,2 8 0-15,3 3-3 16,2 0 0-16,0 0 1 15,0 0 2-15,0 0-2 16,0 0-4-16,0 0 5 16,0 0-7-16,0 15 0 15,0 12 7-15,-4 10 1 0,-1 3 2 16,1 10 6-16,-2 5-2 16,-4 2 4-16,1-2-6 15,-1-2 1-15,3-6-1 16,3-10 0-16,-2-7-2 15,6-10-2-15,-3-11 0 16,3-2 2-16,0-4-2 16,0-3 0-16,0 0 1 15,0 0-1-15,0 0-13 16,0 0-19-16,0-7-62 16,0-8-320-16</inkml:trace>
  <inkml:trace contextRef="#ctx0" brushRef="#br0" timeOffset="21987.79">12905 16167 277 0,'0'0'131'0,"0"0"-129"16,0 0-2-16,0 0-10 15,0 0 10-15,0 0 4 16,85-92-2-16,-76 82 5 15,1 9 17-15,1-2-1 16,-5 3 2-16,3 0 2 16,-2-3-19-16,-1 3 12 15,3 0-12-15,-1 0 4 16,-1 0-12-16,2 7 2 16,-3 6 5-16,3 3 12 15,2 3-5-15,2 1-8 0,0-1 12 16,-3 1-13-16,7-2 0 15,-5-6-3-15,4 2 3 16,4-4-3-16,-1-3 6 16,-3 3-6-16,1-4 7 15,-5 1-9-15,-2-3 0 16,-4-1-1-16,-5 0 2 16,1 1-2-16,-2 2-19 15,0 1-35-15,0-4-33 16,-13 4-175-16</inkml:trace>
  <inkml:trace contextRef="#ctx0" brushRef="#br0" timeOffset="22767.05">13061 16256 344 0,'0'0'60'16,"0"0"-19"-16,0 0 26 16,0 0-35-16,0 0-12 15,0 0 3-15,0-6-2 16,0 6-15-16,4 0-6 16,3 9 0-16,2 2 5 0,0 5 5 15,1 3 4 1,1 3-2-16,1 6-7 0,4-1-3 15,5 5 9-15,-3 2-3 16,5-2 5-16,3 0-12 16,-10 3 2-16,4-9-2 15,-11 4 2-15,1-6-1 16,-4-2 1-16,-2-1-2 16,0-9 1-16,-1-4-1 15,0-6-1-15,-3-2 0 16,0 0 4-16,0 0 3 15,0 0 5-15,0 0 17 16,0-10 28-16,-20-13-50 16,-2-4-6-16,-5-7-1 0,-6-5-1 15,-1-3-15-15,1-2 5 16,1 4-2-16,6 1 4 16,3 10-5-16,10 5 4 15,6 8 8-15,4 7 1 16,3 5 2-16,0-1 1 15,-3 3 5-15,3 2-3 16,-3 0 6-16,3 0-10 16,0 0 0-16,0 0-5 15,0 0 2-15,0 0 1 16,0 2-4-16,3 13-12 16,13 8 17-16,7 4 1 15,2 3 0-15,5 1 0 0,-7-2-2 16,3 0 1-16,-7-9 2 15,-2-4-1-15,-1-3 1 16,-10-6-1-16,-3-3 0 16,0-4 0-16,-3 0 2 15,0 0 4-15,0 0 11 16,0 0-1-16,0-2-7 16,0-7-9-16,-3 3-15 15,0-1 6-15,0 7 6 16,0 0-5-16,3 0-14 0,-4 0-3 15,-2 0-36 1,-7 0-137-16</inkml:trace>
  <inkml:trace contextRef="#ctx0" brushRef="#br0" timeOffset="33248.83">24684 9012 478 0,'18'-4'11'0,"7"-4"-9"15,8 1-2-15,7 0 4 16,14 2-4-16,11-3 6 16,10 1-6-16,12 2 0 15,10-4 4-15,10 1 2 16,6 3 2-16,8-1 1 15,3 5 0-15,0 1-8 16,-1 0-1-16,1 0-5 16,0 0-9-16,3 0 10 15,1 0 4-15,0 0 2 16,-5 0-2-16,-1 0 0 16,-1 0 1-16,-2 0-1 0,0 0 4 15,-2 0-4-15,-5 0-5 16,-4 0 3-16,-7 0-1 15,-10 0 2-15,-7 0-1 16,-6 0-5-16,0 0 2 16,-2 0 1-16,4 1 5 15,5 5-1-15,8-3 0 16,1-1-9-16,3 1-50 16,-2 2 1-16,2-1 11 15,-2 4 7-15,1 1 21 16,-2 1 12-16,2 0 6 0,-1-1 1 15,-1 0 0 1,4-1 2-16,4 1 4 0,5-1-5 16,7 2 3-16,0 0-4 15,-2-1-3-15,-4 2-4 16,-4-2 0-16,-9 3 7 16,-7 0 7-16,-7 0-3 15,-3 2 9-15,-5-1-8 16,1 3-2-16,-4-3-2 15,2 1 1-15,4-1-4 16,-4 1 2-16,1 0-1 16,1-2 0-16,2 4-11 15,5-2 3-15,3 5-20 16,-3-2-38-16,-3 3 2 0,-6-1 21 16,-7 0 25-16,-5-1 6 15,-8-2 13-15,-4 0 26 16,-6-6-6-16,-4 4 5 15,-8-3 0-15,-3-6 5 16,-6 2-12-16,-5 0 2 16,-2-1 37-16,-2-2-22 15,-5 0 3-15,-2-1 8 16,-1-1-5-16,-1 1 1 16,-1-2 7-16,-1 2-25 15,5 0-9-15,-2-1-1 16,9 3 7-16,1-2-2 15,1 1-9-15,0-1-7 0,-4 4-1 16,-2-1-2-16,-6 0 0 16,1 8 0-16,2 2 4 15,-2 7-1-15,3 4 14 16,-1-1-13-16,-2 8-4 16,-2 1 3-16,-2 5 0 15,0 4 0-15,0 4 0 16,-8 2 7-16,-3 6-7 15,-2 3 15-15,0 6-5 16,-3 5 14-16,-1 8-11 16,1 8-5-16,-1 3-7 15,2 3 2-15,0 1 2 16,-1-1-6-16,-2 1 4 16,-1 1 3-16,-2 2 3 0,0 1 2 15,1 2-1-15,4 3-1 16,7 4-3-16,5-6-4 15,4-1 8-15,0-4 0 16,0-3-1-16,0 0-6 16,0-6-1-16,0-3-3 15,-11-9 1-15,-4-2-1 16,2-5 2-16,0-6 3 16,3-2 6-16,1-5 4 15,1-2 0-15,-1 2-4 16,0 1-8-16,-5 1 6 0,2 0 0 15,-4-2-4-15,-1-4-2 16,-2-4-3-16,3-10 0 16,-1-7 2-16,4-4-3 15,-2-11-1-15,0 0 1 16,-4-11 2-16,-7-3-3 16,-9 0 0-16,-12-6-12 15,-8-10-22-15,-5 2-13 16,-2-1 3-16,-1 5 12 15,-1 3 14-15,-9 0-6 16,-6 4 18-16,-11 0 3 16,-9-1 2-16,-3 0-4 15,-1 1 6-15,-3-3-2 0,-6 3 1 16,-3 3 0 0,-1 0-5-16,1 0 3 0,5 0-11 15,8 0-4-15,2 6 6 16,1-3 9-16,2 0 2 15,-2-3 0-15,1 0-4 16,-4 4 4-16,-2-4 6 16,-8 3 7-16,0-2-10 15,-1 2 3-15,2 0-6 16,5 0-7-16,4 1-6 16,5-1 3-16,3-1-22 15,3-2 8-15,4 0-5 16,1 0 22-16,-1 0 7 15,-7-2 12-15,-1-5 1 0,-8 4 4 16,-11 0-16-16,-3-4-1 16,-13 0-7-16,-5-2-18 15,-2-2 8-15,0 2-23 16,3-8 26-16,2 0 1 16,-1 1 13-16,-3-4-7 15,-9 1-5-15,-16 2-13 16,-11-3-43-16,-13-1-19 15,-9-1 42-15,1-1 26 16,6 4 19-16,14-1 11 16,14-1-5-16,17-2-6 15,11-2-28-15,10 4-9 16,12-1 22-16,4 5 15 16,5 0 1-16,3 7 66 0,6 1-12 15,5-1-43-15,7 3 21 16,16-1 10-16,15-1-1 15,19-1-21-15,9 3-5 16,13-3 18-16,7 4 2 16,0-1 5-16,0 0-38 15,4 2 9-15,4-5-1 16,4 3-7-16,-3-2 6 16,4-5-4-16,10-3-1 15,-1-5 4-15,5-8-3 16,2-7 24-16,1-10-7 0,2-11 9 15,-4-13-18-15,-1-17 9 16,-2-5-15-16,2-5 0 16,-2-2-5-16,1 5-2 15,1-1 7-15,-1 7-7 16,3-1-1 0,-4 1 2-16,2 0-2 0,-3-6 1 15,-6-6 4-15,-2-1 2 16,-1 3 24-16,-1 13-22 15,2 14-3-15,-1 9 7 16,1 4 1-16,-1-1 0 16,0 4-9-16,0 1-4 15,1 4-2-15,-1 6 1 0,3 1 0 16,-3 2 0-16,5 5 1 16,-5 0-1-16,2 7 4 15,1 1-8-15,0 2 9 16,1 4-10-16,-3-4 8 15,0-2-3-15,-3 0 3 16,1-3-1-16,-5-6-2 16,1 1 3-16,2-5-3 15,0 3 2-15,4 2-2 16,-1 6 0-16,5 6 0 16,-5 6 0-16,2 2-1 15,0 3 2-15,2 1-2 16,2-1 2-16,-4-1-2 15,4-2 4-15,-4-2-6 0,0-1 6 16,-1-4 0-16,-1-2 3 16,0-1-1-16,-1 4 2 15,-5 3 2-15,-1 4-8 16,-2 7 4-16,-1 1 1 16,1-1-4-16,6 1-2 15,-3-5 4-15,1 4-4 16,2-4 0-16,2-4 3 15,-4 3-2-15,5-3 1 16,-3-3 7-16,1 1-3 16,-1 0 0-16,-3 2 2 15,-3 4 5-15,-3 6-1 16,-3 3-2-16,0 2 11 16,0 2-19-16,0 0-2 15,0 0-3-15,0 0-10 0,0 13-76 16,-9 7-152-16,-10-3-380 15</inkml:trace>
  <inkml:trace contextRef="#ctx0" brushRef="#br0" timeOffset="37017.93">26627 13322 511 0,'0'0'37'0,"0"0"-21"15,0 0 60-15,0 0-34 16,0 0-17-16,0-3-6 16,0 3 6-16,0 0 1 15,0 0-3-15,0 0 0 0,0 0 2 16,0 0-2-16,0 0-6 16,0 0-7-16,0 0-9 15,0 0 2-15,0 0-2 16,0 0-1-16,0 0 0 15,0 3 3-15,-13 4-7 16,-5 10 7-16,-7 3-5 16,-5 6 2-16,-4 7 0 15,-7 6 4-15,-2 5-4 16,-2 6 1-16,-1 1 0 16,4-1 0-16,5 1-1 15,4-2-1-15,5-12 0 16,8-8 1-16,8-8 0 15,6-6 0-15,5-2 0 16,1-7 7-16,0 2 0 0,0-5-5 16,0-3-1-16,0 3 3 15,1-2-2-15,13 1 6 16,14-2 2-16,13 0 4 16,14 0-10-16,12 0 0 15,9 0-3-15,6 0 1 16,0-2-2-16,-2 1 3 15,-3-5 0-15,-9 3-6 16,-5-2-2-16,-5 3 0 16,-6-2 4-16,0 1-3 15,-2 0 4-15,-5-1-3 16,1 1-4-16,-8 0-4 0,-5-1-5 16,-6 1 2-1,-12 3 6-15,-6-2 3 0,-8-1 5 16,-1 3 4-16,0-2 9 15,0 2-8-15,0 0 6 16,-4-5 7-16,-8 0-10 16,-1 0-5-16,-2-5-3 15,4-1 2-15,2 1-1 16,-2-6 7-16,-2-4-7 16,-6-4-1-16,-6 2 0 15,-6-5 0-15,-7 1 0 16,-5 3 5-16,-9 3-4 15,-2 4-1-15,-1-1 3 0,7 1-3 16,9-4 1 0,8 3 12-16,8-3 12 0,9-3-8 15,3 1-12-15,5 5 5 16,5 3-4-16,-1 6 7 16,2 6-6-16,-1-1-5 15,1 3 0-15,0 0-4 16,-2 0-6-16,2 0-31 15,-1 0-41-15,1 5-85 16,-3 7-75-16</inkml:trace>
  <inkml:trace contextRef="#ctx0" brushRef="#br0" timeOffset="37285.84">27579 13637 728 0,'0'0'75'15,"0"0"-71"-15,0 0-4 16,0 0 14-16,0 0-9 15,0 0 2-15,328-17-7 16,-255 17-7-16,-7 0-62 0,-8 0-154 16</inkml:trace>
  <inkml:trace contextRef="#ctx0" brushRef="#br0" timeOffset="37469.18">27997 13822 979 0,'0'0'1'15,"0"0"-1"-15,0 0-8 16,0 0 2-16,0 0-36 0,0 0-52 16,235-40-52-16,-175 23-438 15</inkml:trace>
  <inkml:trace contextRef="#ctx0" brushRef="#br0" timeOffset="39105.3">29879 13142 754 0,'0'0'30'0,"0"0"47"16,0 0 21-16,0 0-63 16,0 0-18-16,0 0-1 15,0-14 0-15,0 14-8 16,0 0-4-16,0 0 6 0,-1 0-2 16,-4 0-8-16,-3 19-2 15,-5 10-2-15,-2 8 4 16,1 7 2-16,0 6 0 15,2-2-2-15,2 5 1 16,4-2 1-16,3 1 2 16,1 1-1-16,1 0-1 15,-1 3-2-15,-3 0 0 16,-5-6 1-16,-6-4-1 16,-11-7-7-16,-11-3-73 15,-6-9-106-15,0-11-178 16</inkml:trace>
  <inkml:trace contextRef="#ctx0" brushRef="#br0" timeOffset="39285.17">29579 13491 809 0,'0'0'7'0,"0"0"-7"16,0 0-6-16,0 0 6 15,0 0-1-15,0 0 1 16,227-22 0-16,-157 17-34 16,3 0-98-16</inkml:trace>
  <inkml:trace contextRef="#ctx0" brushRef="#br0" timeOffset="39794.75">30340 13399 920 0,'0'0'72'0,"0"0"-68"16,0 0 12-16,0 0-9 15,0 0-7-15,0 0-3 0,-23 34 3 16,15-5 9-16,5 7-4 15,3-3-2-15,0 1 5 16,3-2-8-16,14-9 0 16,4 0-13-16,2-13-20 15,2-9-7-15,-1-1-1 16,-2-4 15-16,-4-20 26 16,-3 1 3-16,-9-7 3 15,-4 2-6-15,-2 5-9 16,0 2 7-16,0 9 2 15,0 7 13-15,0 2-1 16,0 3-4-16,0 0-8 16,0 10-18-16,4 10 5 15,11 10 13-15,2 0 5 16,3-4-3-16,1-6-2 0,-1-4 0 16,0-12-7-16,1-4 7 15,-1-3 5-15,1-14 5 16,-4-10 6-16,-5-5 12 15,-4-8-6-15,-5-9-22 16,-3-2 0-16,0-1-116 16,0 10-57-16,-8 8-193 15</inkml:trace>
  <inkml:trace contextRef="#ctx0" brushRef="#br0" timeOffset="40064.94">30289 13132 559 0,'0'0'148'0,"0"0"-147"16,0 0 20-16,0 0 12 15,0 0-11-15,0 0 17 16,-154 217 3-16,144-161-4 15,4 6 8-15,3 2-19 16,3 5-13-16,0-2 2 16,22-1-13-16,16-3-3 15,15-15-44-15,16-14-122 16,9-15-210-16</inkml:trace>
  <inkml:trace contextRef="#ctx0" brushRef="#br0" timeOffset="40319.41">31117 13164 855 0,'0'0'85'0,"0"0"-85"15,0 0-25-15,0 0 25 16,0 0 4-16,0 0 16 15,112 205 7-15,-78-136-12 16,-4 7-6-16,-8-3-4 0,-14-1 1 16,-8-5-3-16,-19-4-3 15,-26-6-54-15,-21-9-105 16,-19-8-213-16</inkml:trace>
  <inkml:trace contextRef="#ctx0" brushRef="#br0" timeOffset="40738.87">29384 14103 571 0,'0'0'25'0,"0"0"44"15,0 0 12-15,0 0-25 16,0 0 4-16,0 0-12 15,389 26-22-15,-273-23-9 0,16-3-13 16,8 0 0 0,-1 0-4-16,-5-12-11 0,-12 1-34 15,-10 0-25-15,-16 3 32 16,-14 1 1-16,-20 0 26 16,-14 4 10-16,-17-1 1 15,-11-3-1-15,-13 1-94 16,-7 0-493-16</inkml:trace>
  <inkml:trace contextRef="#ctx0" brushRef="#br0" timeOffset="41594.01">29819 14410 409 0,'0'0'80'0,"0"0"-32"15,0 0 43-15,0 0-39 0,0 0-23 16,0 0 10 0,-120 53-19-16,93-33-8 0,0 6 2 15,3 1-7-15,3 5 4 16,2 1-2-16,5 0 8 16,2 3-3-16,4-5 8 15,5 5 4-15,3 0-5 16,0 0-12-16,0 7 0 15,4-3-2-15,8 6 3 16,-3-2-4-16,-3-1-5 16,0-2 1-16,-6 0 1 15,0 2-3-15,-3-3-1 16,-17-1-28-16,-8-6-30 16,-7-7-37-16,-3-9-31 0,2-10-199 15</inkml:trace>
  <inkml:trace contextRef="#ctx0" brushRef="#br0" timeOffset="41775.18">29426 14950 768 0,'0'0'7'15,"0"0"-5"-15,0 0 7 16,0 0-9-16,0 0 1 15,0 0-6-15,246-51-5 16,-197 40-92-16,-3-5-351 0</inkml:trace>
  <inkml:trace contextRef="#ctx0" brushRef="#br0" timeOffset="42059.01">30085 14386 720 0,'0'0'31'15,"0"0"-31"-15,0 0-6 16,0 0 6-16,0 0 12 16,0 0-9-16,0 189-2 15,-3-139-1-15,-3-4-130 16</inkml:trace>
  <inkml:trace contextRef="#ctx0" brushRef="#br0" timeOffset="42704.91">30330 14839 817 0,'0'0'22'0,"0"0"-17"16,0 0-3-16,0 0 2 0,0 0-4 15,0 0 26-15,-21 116 1 16,16-80 1-16,4 1-11 15,1-2-4-15,0-3-9 16,6-4-1-16,15-8-3 16,11-9-1-16,8-6-37 15,5-5-29-15,6 0-4 16,-6-15 28-16,-2-9-11 16,-10-10 17-16,-9-1-15 15,-9 1-103-15,-12 4 139 0,-3 10 16 16,0 11 140-16,-14 1-43 15,-2 8-59-15,1 0-31 16,0 5 3-16,3 7 17 16,2 8-11-16,8 1-3 15,2 2-8-15,3 0 1 16,21-7 5-16,7-3-11 16,8-9-2-16,7-4-11 15,-1-1 4-15,-2-17 9 16,-8-6 2-16,-10-9 26 15,-12-3 71-15,-5-6-28 16,-8-5-42-16,0 0-9 16,-8 3-20-16,-4 9 0 15,-1 12-17-15,1 4-30 0,0 9-54 16,-6 6-29-16,2-4-423 16</inkml:trace>
  <inkml:trace contextRef="#ctx0" brushRef="#br0" timeOffset="43004.96">30264 14512 627 0,'0'0'71'0,"0"0"-54"0,0 0 27 16,0 0-24-16,0 0-5 15,0 0 10-15,-113 268 8 16,113-199 2-16,4-2-14 16,12 1-3-16,4-8-12 15,-1-7 9-15,6-4-15 16,5-3-61-16,6-17-97 15,7-14-371-15</inkml:trace>
  <inkml:trace contextRef="#ctx0" brushRef="#br0" timeOffset="43279.83">31099 14450 978 0,'0'0'2'0,"0"0"-2"15,0 0-7-15,0 0-11 16,0 0 18-16,0 0 3 16,72 131 10-16,-49-70 1 15,-4 5-2-15,-5 3-7 0,-6 3 10 16,-8-3-7-1,0 4-3-15,-36-1-3 16,-27 2-2-16,-29-2-92 0,-44-2-261 16</inkml:trace>
  <inkml:trace contextRef="#ctx0" brushRef="#br0" timeOffset="45167.13">17134 8453 718 0,'0'-5'69'0,"0"4"-14"16,0 1-38-16,0 0-9 16,0 0 4-16,0 0-12 0,0 0 0 15,10 0-11 1,26-8 10-16,31-7 1 0,45-7 16 15,37 1 13-15,30-2-15 16,24 10-8-16,19 10 0 16,5 3-4-16,4 0 0 15,-1 0 3-15,5 0-5 16,8 0 1-16,20-3-1 16,13-14 20-16,9-4-6 15,4-1-14-15,-12-3 4 16,-20 0-4-16,-23 2-6 15,-30-4-15-15,-32 8 10 16,-30-1 9-16,-24 1 1 0,-23 2 1 16,-16 0 0-16,-16 1 5 15,-15 3 2-15,-11 2 3 16,-8 3 0-16,-6 1-9 16,-7 3-1-16,-7-2 2 15,-7 6-2-15,-2-2 1 16,0 0 2-16,0-1 5 15,-2 3-2-15,-5-3 8 16,-2 3-14-16,-1-1-11 16,-3 1-37-16,0-3-144 15</inkml:trace>
  <inkml:trace contextRef="#ctx0" brushRef="#br0" timeOffset="47062.09">21898 16081 389 0,'0'-6'448'15,"0"-1"-398"1,0 4 28-16,0 2 22 0,0-2-33 16,0 3-14-16,0 0-10 15,0 0-17-15,0 0-13 16,0 0-13-16,0 0-9 16,0 14-10-16,0 15 4 15,0 10 15-15,0 12 2 16,0 4-1-16,1-2-1 15,14-3 2-15,6-3 2 16,4-10-4-16,7-12-9 16,2-12 4-16,-9-10-3 15,2-3 6-15,-2-7 2 16,-1-15 10-16,-2-7 4 0,-3-8-10 16,-6-4 0-16,-6 7 0 15,-1 6-2-15,-3 8 4 16,-1 10-4-16,-1 7 1 15,-1 3-3-15,4 0-8 16,3 3-22-16,-1 14 12 16,7 10 15-16,5-1 3 15,3 0 2-15,0-5-2 16,-2-9-5-16,-2-4-3 16,-3-8-1-16,0 0 9 15,2-11 11-15,-1-17 3 0,3-4-3 16,0-7-5-16,-4-4 2 15,-5 0-3-15,-1 5-3 16,-2 9-4-16,-1 13-3 16,-2 13-12-16,1 3-62 15,6 7-122-15,7 16-101 16</inkml:trace>
  <inkml:trace contextRef="#ctx0" brushRef="#br0" timeOffset="47327.38">22808 16352 993 0,'0'0'105'0,"0"0"-105"15,0 0-6-15,0 0-13 16,0 0 19-16,0 0 5 15,-14 121-5-15,6-70 4 16,0 3-4-16,2 0 2 16,0 4-2-16,0-10 3 15,1 2-3-15,-1-8-59 16,2-12-136-16,1-13-219 16</inkml:trace>
  <inkml:trace contextRef="#ctx0" brushRef="#br0" timeOffset="47586.87">23329 16341 971 0,'0'0'52'0,"0"0"-49"16,0 0 5-16,0 0 12 16,0 0-19-16,0 0 26 15,77 0-4-15,-27 0-14 0,11 0-9 16,6 0-31-16,-1 0-213 16,-9 0-440-16</inkml:trace>
  <inkml:trace contextRef="#ctx0" brushRef="#br0" timeOffset="47792">23456 16576 950 0,'0'0'135'15,"0"0"-135"-15,0 0-1 0,0 0-1 16,0 0-3-16,0 0 1 15,6 5 4-15,16-3 0 16,13-2-18-16,10 0-103 16,5 0-259-16</inkml:trace>
  <inkml:trace contextRef="#ctx0" brushRef="#br0" timeOffset="48500.06">24233 16177 961 0,'0'0'86'0,"0"0"-86"15,0 0-7-15,0 0-12 16,0 0 10-16,0 0 9 16,5 145 8-16,2-89 4 15,-1-1-1-15,2-1-6 16,-1-7-1-16,6-11-4 16,1-8-1-16,2-11-23 15,3-9-19-15,1-8 22 16,2 0 21-16,1-16 2 15,-2-10 4-15,-2-4 4 16,-2-4-9-16,-4 4 7 16,-5 5-6-16,-4 11 17 15,-1 8 18-15,-1 5-7 16,-2 1-30-16,0 0 0 16,4 9-23-16,-1 14 8 0,6 8 15 15,4 5 2-15,5-6-2 16,3-5 0-16,-1-5-21 15,-1-12 12-15,0-8 2 16,-1 0 7-16,1-16 7 16,1-13 11-16,1-9 12 15,-2-8-9-15,-4-6-12 16,3-2-3-16,-6 5-2 16,-2 15 2-16,-4 15-7 15,-4 13 1-15,-2 6-3 16,0 0-75-16,0 13-160 0,0 9-484 15</inkml:trace>
  <inkml:trace contextRef="#ctx0" brushRef="#br0" timeOffset="48868.75">25010 16564 1003 0,'0'0'81'0,"0"0"-81"16,0 0-2-16,0 0 2 0,0 0 2 15,0 0-2 1,-110 174 1-16,101-138 0 0,9 1-2 16,0-8 1-16,15-9-2 15,14-6-7-15,7-10-4 16,5-4 0-16,1 0-18 15,-2-14 0-15,-9-13 31 16,-7-5 4-16,-7-5-1 16,-10 0 9-16,-7 1-12 15,0 7 0-15,-4 8 21 16,-12 5-4-16,-4 10-6 16,-4 0-6-16,-3 6-5 15,0 0-12-15,3 1-56 16,5 10-96-16,7 3-145 0</inkml:trace>
  <inkml:trace contextRef="#ctx0" brushRef="#br0" timeOffset="49282">25564 16511 507 0,'0'0'412'15,"0"0"-386"-15,0 0 17 16,0 0 33-16,0 0-62 15,0 0-14-15,67 9 0 16,-10 1 15-16,7-3-6 16,0-4-2-16,-9 4-7 15,-9-7 0-15,-10 0 0 16,-11 0 0-16,-8 0 5 16,-7 0 7-16,-8 0 5 15,-2 0 9-15,0 0-7 16,0 0-11-16,0 0-6 15,0 0-2-15,0 0-2 0,0 0-70 16,1 0-91-16,4 0-455 16</inkml:trace>
  <inkml:trace contextRef="#ctx0" brushRef="#br0" timeOffset="51560.41">27375 15681 783 0,'0'0'20'0,"0"0"44"0,0 0 6 15,0 0-26-15,0 0-20 16,0 0 4-16,-29-53-8 15,28 53 6-15,-1 0-9 16,2 0-9-16,-1 0-8 16,1 0 0-16,-6 1-2 15,-5 19-15-15,-4 10 17 16,-1 6 1-16,1 7 1 16,2 6-2-16,4 7 2 15,4 14 2-15,5-1-4 16,0-1 1-16,0-1 2 15,9-10 3-15,0-5-5 0,0-3 2 16,-6-8-2-16,-1-2-1 16,-2-9-7-16,-7-2-57 15,-15-6-85-15,-8-7-99 16</inkml:trace>
  <inkml:trace contextRef="#ctx0" brushRef="#br0" timeOffset="51782.11">27060 16118 896 0,'0'0'80'0,"0"0"-78"16,0 0 15-16,0 0 0 15,0 0-17-15,0 0 8 16,94-11-3-16,-48 8 2 15,11 3-7-15,7 0-18 16,6 0-166-16,3-3-155 16</inkml:trace>
  <inkml:trace contextRef="#ctx0" brushRef="#br0" timeOffset="52370.93">27807 15913 746 0,'0'0'46'0,"0"0"-21"16,0 0 41-16,0 0-31 15,0 0-15-15,0 0-17 16,-6 45 19-16,0-1 32 16,3 0-21-16,-1 4-18 15,2-2-9-15,2-7-4 0,0-5 3 16,2-4-5 0,13-10-9-16,5-7-24 0,3-10-9 15,2-3 22-15,2 0 7 16,-3-16 13-16,-2-7 4 15,-7-4-2-15,-4 1-2 16,-2 1-8-16,-6 11 8 16,0 3 19-16,-2 7 30 15,-1 4-12-15,2 0-29 16,-1 0-8-16,1 0-3 16,2 17-13-16,6 4 16 15,4 7 1-15,5-1-1 16,4-4 0-16,4-9-12 15,1-7 2-15,3-7 10 0,2 0 0 16,0-14 11-16,4-12 0 16,-6-5 12-16,-2-6-3 15,-7-7-6-15,-4-6-12 16,-6 1-2-16,-9 8-2 16,-3 12 0-16,0 13 2 15,0 8-1-15,-19 8-36 16,-14 8-122-16,-12 17-144 15</inkml:trace>
  <inkml:trace contextRef="#ctx0" brushRef="#br0" timeOffset="52820.9">26757 16692 528 0,'0'0'132'15,"0"0"-121"-15,0 0 51 16,0 0-11-16,0 0-18 16,0 0 23-16,192 20-2 15,-105-13-18-15,5 3-4 16,10-1-14-16,11 1-2 16,9-5-7-16,10 4-4 15,-4-8-2-15,-7 1-2 16,-12-2 3-16,-14 0-4 15,-10-3 0-15,-11-7-3 16,-15 1 3-16,-13-1-1 16,-16 6 5-16,-12-2-3 15,-9 4-1-15,-8 2-34 0,-1 0-143 16,-3 0-214-16</inkml:trace>
  <inkml:trace contextRef="#ctx0" brushRef="#br0" timeOffset="53407.51">27346 16987 725 0,'0'0'92'15,"0"0"-90"-15,0 0 50 16,0 0-12-16,0 0-30 0,0 0-1 16,-34 5 2-16,10 8-1 15,-3 11 5-15,0 3 7 16,1 8-7-16,-1 2-3 15,6 0-1-15,3-1-10 16,4 1 3-16,6 1-3 16,5-4 1-16,3 1 3 15,0 2-3-15,0-5 4 16,4 3 0-16,3 2 1 16,-2-4-3-16,-2 4-2 15,-3 1-1-15,0 1 1 16,-2 2-2-16,-17-3-2 0,-5-4-34 15,-4-11-33-15,-2-4-40 16,-4-14-26-16,3-5-149 16</inkml:trace>
  <inkml:trace contextRef="#ctx0" brushRef="#br0" timeOffset="53620.09">26924 17458 897 0,'0'0'50'0,"0"0"-12"16,0 0 21-16,0 0-50 15,0 0-4-15,0 0 8 0,119-3-10 16,-68 3 1-16,3 0-3 16,6 0-1-16,4 0-21 15,-3-4-66-15,-4-2-112 16,-8-3-258-16</inkml:trace>
  <inkml:trace contextRef="#ctx0" brushRef="#br0" timeOffset="54096.87">27649 16980 6 0,'0'0'714'0,"0"0"-686"16,0 0 3-16,0 0 14 16,0 0-37-16,0 0-6 15,0 53 34-15,0-17-14 16,-6 6-19-16,-1-1 1 16,-1 5-4-16,1-7-102 15,-4-7-370-15</inkml:trace>
  <inkml:trace contextRef="#ctx0" brushRef="#br0" timeOffset="55250.89">27952 17313 788 0,'0'0'162'15,"0"0"-156"-15,0 0 20 16,0 0-23-16,0 0-3 0,0 0 0 15,-13 56 5-15,7-19 14 16,-1 2 8-16,1 4-8 16,3-7-9-16,3-1 0 15,0-7-8-15,5-4 0 16,10-11-4-16,7-4-11 16,5-8-18-16,1-1-8 15,2-1 6-15,-4-17 24 16,-4-10 5-16,-3-3 4 15,-6-1-2-15,-5 6 2 16,-5 3 0-16,-1 14 37 16,-1 1 14-16,-1 8-8 15,2 0-24-15,-2 0-19 0,0 0-1 16,1 0-15 0,2 11 7-16,3 1 9 0,3 7 1 15,5-2 0-15,5-3-1 16,2-5 0-16,4-5-5 15,4-4-2-15,0 0-1 16,-2-5 6-16,-3-12 2 16,-4-7 7-16,-6-4 3 15,-4-1 13-15,-4-9-15 16,-4-3-5-16,0-2 0 16,-2 2-3-16,0 9 0 15,0 7-10-15,0 11-15 16,0 6-36-16,0 7-54 15,-2 1-166-15</inkml:trace>
  <inkml:trace contextRef="#ctx0" brushRef="#br0" timeOffset="55729.56">27961 17019 446 0,'0'0'140'0,"0"0"-132"15,0 0 105-15,0 0-38 16,0 0-48-16,0 0-11 0,-85 23 10 15,62 14-1-15,-2 9-2 16,1 9 29-16,2 4-24 16,2 7 8-16,4 3-21 15,5-1-3-15,4-1-9 16,7-9-1-16,0-11-2 16,20-11-23-16,20-12-63 15,18-13-87-15,12-11-112 16</inkml:trace>
  <inkml:trace contextRef="#ctx0" brushRef="#br0" timeOffset="56000.94">28717 16995 926 0,'0'0'115'0,"0"0"-115"16,0 0 0-16,0 0-14 16,0 0 5-16,0 0 9 15,18 117 5-15,-8-64 0 16,1-3 3-16,-1 1 10 16,-4-1-5-16,-4-1-11 15,-2 0-2-15,-2-4-2 16,-22-6-98-16,-12-8-141 15,-14-11-378-15</inkml:trace>
  <inkml:trace contextRef="#ctx0" brushRef="#br0" timeOffset="56567.13">27848 15783 439 0,'0'0'21'0,"0"0"12"16,0 0 40-16,0 0-19 16,0 0 2-16,0 0-16 15,0 0-7-15,-293 113 0 16,266-59-13-16,6 11 8 15,12 5 1-15,8 2-6 16,1 0-10-16,13-1-1 16,20-6-9-16,15-6-3 15,15-10-47-15,8-11-88 16,8-18-288-16</inkml:trace>
  <inkml:trace contextRef="#ctx0" brushRef="#br0" timeOffset="56832.91">28709 15869 197 0,'0'0'527'0,"0"0"-527"0,0 0 4 15,0 0 43-15,0 0-19 16,0 0-8 0,98 249 7-16,-78-171-25 0,-2 5 7 15,-3-7-9-15,-10-3-6 16,-5-10-69-16,-26-14-82 16,-32-19-466-16</inkml:trace>
  <inkml:trace contextRef="#ctx0" brushRef="#br0" timeOffset="60763.1">20502 15394 111 0,'0'0'349'0,"0"0"-331"0,0 0 35 16,0 0-19-16,0 0-27 16,0 0 34-16,105-72-3 15,-39 52-15-15,14-2 12 16,16 0 7-16,11 0-9 16,11-1-1-16,8 2-22 15,5 1 1-15,-5 2-10 16,1 1 4-16,3 0-1 15,10-3-4-15,5 0 4 16,11 1-4-16,7-5 0 0,6 5 0 16,-2-2 0-1,-2 3 0-15,-8 0 3 0,-7 2-3 16,-10-1 7-16,-14 0-7 16,-14 2-2-16,-11 5-2 15,-11-1 8-15,-13 8-4 16,-6 0 0-16,-5 0-4 15,-1 0 3-15,-1 2 0 16,-1-3 1-16,-2 4-2 16,0 0-11-1,-1 0-8-15,1 0 3 0,1 0 10 16,1 0-3-16,-2 0 9 16,-3 0-1-16,-6 0-1 15,-4 0 3-15,3 0 1 16,0 4 1-16,3-4-1 0,5 0 0 15,9 0-1-15,6 1-9 16,6 2-18-16,4-3 2 16,2 0 4-16,-2 6 4 15,-5-3 9-15,-9 8 9 16,-7-1 2-16,-4-1-2 16,-5-3 6-16,-3 1 11 15,3-4-5-15,-1-2-4 16,4 2-6-16,7-3 0 15,3 0-1-15,3 3 0 16,5-1-1-16,-7 6 0 16,-2-1-2-16,-3 3 2 0,-3 0 4 15,-2-3-4 1,0 0 0-16,1-2 10 0,3 2-4 16,6-4 6-16,7 0-11 15,7 1 1-15,1 3 3 16,-2-4-4-16,-8 6-1 15,-5 2 0-15,-7-1 0 16,-5 6-1-16,-4-7 1 16,-3 5 0-16,-2-4 1 15,2 0 0-15,3-4-1 16,7 0 0-16,10 2 1 16,6-2-1-16,2 5 3 15,0-2-3-15,-5 4 1 16,2 0-5-16,0-2 6 15,1 5-4-15,-1-3 4 0,-2 1-4 16,-5-2 1-16,0 1-1 16,0-2 0-16,2-1 2 15,1 0 0-15,3-1-1 16,-3 2 1-16,-1-5-4 16,-8 4 2-16,-7-3 1 15,-11 0-1-15,-6-2 2 16,-7-1 0-16,-4-1 0 15,2 4-2-15,2-1 2 16,0 0-1-16,6 5-4 16,3-5-17-16,-1 1-2 15,-1 0 15-15,-2-3 8 0,-7 2 0 16,-6 1 1-16,-6-3 5 16,-8 1 15-16,-2-1 4 15,2-2-4-15,6 2-14 16,10 2-3-16,9 2-3 15,4 1 0-15,1 1-3 16,-2-3-7-16,-7 3 2 16,-5-3 8-16,-9-2-1 15,-9 0 0-15,-5-5 0 16,-1 0 1-16,0 3 0 16,0-1 0-16,0 3-1 15,0 7 1-15,0 5 6 16,0 3-3-16,0 3 2 0,0 6-3 15,0 3-2-15,-3 6 1 16,-3 5-1-16,-4 4 1 16,-5 8-1-16,-6 2 6 15,-1 13-6-15,-5 2 3 16,4 0-1-16,1-6-1 16,3-3 4-16,5 0-5 15,1-2 0-15,4 0 2 16,3-4 0-16,-2-2-1 15,-3 1 1-15,0 0 4 16,-3-1 6-16,3 2-3 16,3 2-6-16,2 2-1 0,3-1 2 15,-1 2-2 1,4 0-2-16,0-2 3 0,0-1-3 16,0-5 0-16,0-6 0 15,0-4 4-15,0-5 19 16,0 0-3-16,0 2-9 15,2 2 8-15,3 1-10 16,1 1-7-16,0 2 7 16,1-3 1-16,-1 4-3 15,-2-2 4-15,-4-5-1 16,0-2-2-16,0-3 3 16,0-7 3-16,0-2 4 15,-4 0-7-15,-1-1 10 16,-1 0-10-16,1 4 0 15,2-1-10-15,0 3 0 0,0 8 3 16,0 2-2-16,-1 1-2 16,-2 1 4-16,0-3-4 15,2-5 1-15,-6-4-1 16,3-9 0-16,3-3 1 16,-1-3-3-16,5-5 2 15,0 3 0-15,0-5 0 16,0 0 1-16,0-1 0 15,0-7-1-15,0 1 0 16,0-1 0-16,0-2 0 16,0 3 0-16,0-3 2 15,0 0-2-15,-3 0 0 0,-13 0-1 16,-7 0 1-16,-10 0 0 16,-10 0-1-16,-5-8 1 15,-7 1 1-15,-9-3-1 16,-6-2 0-16,-4 1 0 15,-5 0 4-15,-2 2-4 16,-3-2-1-16,1 5-1 16,-5 3 2-16,-1-3 0 15,-8 2 0-15,-10-2 0 16,-7 1 0-16,-12 0-3 16,-3 1-1-16,4-1 2 15,4 2-7-15,10-2 9 16,8 1 0-16,8-1-3 0,2-1 2 15,2 2-7-15,-3 1-4 16,-3 1 7-16,-10-1-4 16,-11-1-4-16,-7-2-6 15,-8 2 13-15,-5-3-9 16,-1 4 4-16,6-5-10 16,8 4 4-16,7 1-5 15,6-1-21-15,0 1 13 16,2 0 7-16,-5 1 0 15,-10 2 13-15,-10 0-2 16,-12 0 9-16,-7 0 0 16,-6 0 6-16,-3 0-3 0,10 0 1 15,7 0-1 1,9 0 0-16,15 0-2 0,5 5-11 16,7-2-25-16,-1-3 10 15,3 0-14-15,-4 0-2 16,-8 0 19-16,-1 0 14 15,-2-3 10-15,3-3-6 16,12 2 0-16,11-3 7 16,10-1 8-16,14 7-1 15,7-6-7-15,4 6-7 16,3 1-10-16,-2 0-36 16,-4 0-57-16,-2 3 15 15,-7 5 26-15,-4-2 24 0,-4 1 45 16,2-3 14-1,8-3 14-15,6-1-25 0,5 0-3 16,0 0-5-16,-1 0-36 16,-2 5 27-16,-2 2 14 15,-2 3 45-15,-4 2-26 16,-2 3-16-16,-7-3 20 16,5-4 14-16,6-2-6 15,11-6-9-15,14 0 13 16,9 0-29-16,10-12 18 15,13-4 16-15,3-1 56 16,7-1-23-16,3 1 0 0,-3 1-24 16,3 2 4-16,0-3-11 15,0-1-2-15,0-1-23 16,0-5 7-16,3-7-21 16,4-2-2-16,3-7 1 15,-2-6 4-15,-1 3-5 16,-4-4 16-16,-3 4 23 15,0 1-5-15,-10 2-9 16,-11 1 11-16,-3-1-12 16,-1 1-5-16,-1-8-13 15,0-6-4-15,6 3-1 16,5-2 3-16,4 5-1 16,8 5 0-16,-4 3 7 15,4 2-4-15,-1 1 17 16,-5-2-4-16,-4-4-6 0,-1-5-1 15,-4-5-9-15,2-3 0 16,-7-1-4-16,6 3-1 16,1 0 1-16,3 3 0 15,6 7 1-15,4-2 0 16,0 8-1-16,3 3 1 16,-2 0 1-16,-1 1-2 15,-1-1 0-15,-3-7 0 16,0-2 0-16,1-6-3 15,6 0-13-15,0 2-9 16,0 3 2-16,6 9 19 16,11 5-2-16,-4 7 5 0,3 2-3 15,0 1 4 1,-7 3 2-16,1-4-1 0,-3 0 1 16,-1-4-2-16,1-2 1 15,0-7-1-15,-1-8 5 16,0-1-5-16,-2 2-4 15,4 10 4-15,-1 4 0 16,-2 10-3-16,1-3 5 16,-3 7-2-16,-3-3 7 15,0 2-5-15,0-1-2 16,0 1 3-16,0-6-3 16,0-6 2-16,0-1-2 15,0-4 0-15,0 6 0 0,0 1 1 16,0 5-1-16,0 2 6 15,0 1-4-15,0 2 5 16,0 4 4-16,0-2-6 16,0-4 0-16,0 2-3 15,0-2-1-15,0 3-1 16,0-2 1-16,0 2-2 16,0 0 0-16,0 4 0 15,0 5 1-15,3 0-3 16,-3 1 3-16,0 3 0 15,0 0 0-15,0 0-1 16,1 0-2-16,1 0 0 16,-1 0 3-16,1-3-2 15,2-3 4-15,0 1-4 0,1 0 4 16,-2 2-2-16,-3 2 4 16,0 1-4-16,0 0-1 15,0 0-8-15,0 0-4 16,0 0-9-16,1 9-35 15,4 2-110-15,3-8-493 16</inkml:trace>
  <inkml:trace contextRef="#ctx0" brushRef="#br0" timeOffset="82940.18">26569 15279 307 0,'-4'-4'0'0,"1"1"-5"15,3 3 5-15,0 0 4 0,0 0-3 16,0 0-1 0,0 0-6-16,-2 7 3 0,2 9-3 15,-1 4-3-15,1-1-101 16</inkml:trace>
  <inkml:trace contextRef="#ctx0" brushRef="#br0" timeOffset="84615.39">26593 15483 338 0,'0'0'254'0,"0"0"-217"16,0 0-3-16,0 0 21 16,0 0-17-16,0 0-27 15,-6-42-3-15,6 25-5 16,0 0 12-16,0-3 3 16,0 4-1-16,0-1 3 15,0-3 6-15,0 1-21 0,5-5 4 16,1 1-5-16,0-2-1 15,2-2-2-15,3 1 0 16,1-2-1-16,4 0-1 16,3 6-7-16,4 5 7 15,5 8 1-15,5-1-4 16,6 0 3-16,4 5-4 16,5-2 5-16,4 4 1 15,2-4-1-15,-1 4-1 16,-2-1 0-16,-8 1-5 15,-2 0 0-15,-1 3 4 16,-3 0 0-16,1 0 0 16,2 0 2-16,5 6 1 15,5 1-1-15,6-3-6 16,6 2 3-16,7-3-4 16,-2 1-12-16,-3-2 8 15,-6 3-3-15,-7 3 12 0,-12-1 1 16,-13 3 1-16,-6 0-5 15,-7 4 3-15,-4 6-4 16,3 0 3-16,0 6 3 16,3 3 0-16,6-3 0 15,6 4 5-15,3-3-3 16,4-3 2-16,2-2-1 16,-2-2-2-16,-2-4 0 15,-7-2-1-15,-6-1 0 16,-7-2 0-16,-5 0 0 0,-2 4-5 15,-4-6 3-15,1 4-1 16,-1-3 3-16,1 1-1 16,1-3 1-1,-3 2 1-15,3-5 4 0,-2 0-5 16,-1-5 2-16,2 1-2 16,-2-1 0-16,0 0 0 15,0 0 0-15,0 0 8 16,0 0 1-16,0 0 5 15,0 0 8-15,0 0-3 16,0 0-5-16,0 0-2 16,0 0 5-16,0 0-6 15,0 0 6-15,0-6 3 0,0-9-17 16,3 0 4-16,-1-4-2 16,-1-6-4-16,3-1-1 15,1-1 0-15,-2 1-1 16,3 6 1-16,3 1 1 15,1 2-1-15,4-2 0 16,3 5 0-16,0 0-2 16,1-1 5-16,0-2-6 15,3-1 3-15,-1-4 0 16,-1-4 0-16,1-2 1 16,-1 3-1-16,-2 3 2 15,1 5-4-15,-5 3 2 16,4 1-1-16,-5 4 1 15,5-2-2-15,-1-2 2 0,1 3 0 16,4-2-3-16,3-2 1 16,6 1 1-16,3 2-1 15,0-2 0-15,-1 6 2 16,-4 2-1-16,-3 1-4 16,-6 3 2-16,-4 1 2 15,0 0-1-15,-3 0 2 16,1 0-7-16,2 0 13 15,4 0-12-15,5 1 7 16,5 5-3-16,2 1 4 16,-1-2-4-16,-2 3 3 15,-7-1-1-15,-3-2 0 16,-7 3 0-16,-5-5-1 16,-3 1-6-16,-1 2 0 15,0-2-5-15,-1-2 6 0,-1 3-7 16,2-3 1-16,-2 1 9 15,0-3-1-15,1 0 3 16,-1 0 2-16,2 0 1 16,-2 0 2-16,0 0-3 15,0 0-1-15,0 0 6 16,0 0-6-16,0 0 3 16,0 0-3-16,0 0-2 15,0 0 2-15,0 0 2 16,0 0-1-16,0 0 6 0,0 0 0 15,0 0-3-15,0 0 6 16,0 0-5-16,0 0-4 16,0 0-1-16,0 0 0 15,0 0 2-15,0 0-1 16,0 0 2-16,0 0 3 16,0 0-1-16,0 0-2 15,0 0-2-15,0 0 0 16,0 0 2-16,0 0-2 15,0 0-1-15,0 0 2 16,0 0-2-16,0 0 0 16,0 0 0-16,0 0 0 15,0 0 0-15,0 0 0 0,0 0 0 16,0 0 0 0,0 0 2-16,0 0-2 0,0 0-28 15,0 1-54-15,0 2-68 16,0-3-538-16</inkml:trace>
  <inkml:trace contextRef="#ctx0" brushRef="#br0" timeOffset="86356.99">26435 15516 494 0,'0'0'50'0,"0"0"-46"16,0 0 30-16,0 0 7 15,0 0 17-15,0 0-7 16,18-46-18-16,-14 37 13 15,-1-8 22-15,-1 0-31 16,-2 1-16-16,1-8-3 16,2-2-2-16,2-3-8 15,1-5-2-15,0 1-5 0,1 0 5 16,-1 2-5 0,3 6 3-16,-1 6 0 0,3 2-2 15,3 0 0-15,4 3 0 16,5-2-2-16,7 3-1 15,6 1 1-15,3 5 0 16,1 3-3-16,3 4 2 16,1 0 2-16,3 6-2 15,-2 14-3-15,1 3 1 16,-7 0 3-16,-3 5-1 16,-3-3 1-16,-3-3 0 15,-3 0 0-15,-1 0 0 16,0-1-2-16,2 1 2 15,5 2 0-15,3-2 0 0,7-1 0 16,0-1 0-16,2-1 3 16,1-3-3-16,-4-5 5 15,1-2-5-15,1-6 0 16,0-3 2-16,6 0 2 16,2 0 1-16,1-3-3 15,1-10 1-15,-3-3 1 16,-4-8-3-16,-3-5 4 15,-7-7 1-15,-1-9-4 16,-7-4-2-16,-4-6-2 16,-3 1 1-16,0-1-4 15,-1 2 0-15,3-1 1 16,3 3 0-16,3 1-1 0,3 6-10 16,-2 9 13-16,-1 5-3 15,-5 3 3-15,-3 5 2 16,-6 5-2-16,-6 2 0 15,-6 7-10-15,-2 7 11 16,-2 1-24-16,0 0 23 16,0 0-1-16,0 0-5 15,0 0-5-15,0 0-5 16,0 9-4-16,-8 11 16 16,-3 5 3-16,-2 4-1 15,-1 11 3-15,-6 6 1 16,-4 4-3-16,-9 6 3 0,-10 1 1 15,-3-2 0-15,-5-2-1 16,5 3 0-16,6-6 2 16,10-3-2-16,12-10-2 15,9-5 2-15,6-7 0 16,3-1 3-16,0-5-2 16,9-1 3-16,8-3-1 15,6-2-3-15,9-5 0 16,7-1 6-16,5-7 3 15,6 0-4-15,3 0-2 16,4-8 5-16,1-9-8 16,-3-2 0-16,2-12-1 15,-3-1-4-15,-1-11-4 0,1 0-12 16,-4-4-3-16,-6 8-4 16,-4 6 7-16,-4 11 15 15,-6 10 6-15,-3 7-10 16,-2 2 4-16,0 3 2 15,-1 0 4-15,1 13 0 16,5 4 0-16,-1 6-4 16,2 3 3-16,-1 4 1 15,-3 3-1-15,-5 0 2 16,-3 0-2-16,-3-1 0 16,-3-2 0-16,-3-4-2 15,2 4 3-15,-4-2 0 16,1 1 0-16,0 1 0 15,2-4 0-15,3 4 3 0,1 0 1 16,0-4-3-16,0-1 2 16,-5 0-2-16,-2-6-1 15,-1-2-1-15,-6-3-3 16,1-2 4-16,-1-5 0 16,1 3 0-16,2-6-33 15,2 2-81-15,6-6-248 16</inkml:trace>
  <inkml:trace contextRef="#ctx0" brushRef="#br0" timeOffset="86540">29508 15668 793 0,'0'0'103'0,"0"0"-103"16,0 0-61-16,0 0-43 16,0 0-199-16</inkml:trace>
  <inkml:trace contextRef="#ctx0" brushRef="#br0" timeOffset="-206459.97">6296 4769 515 0,'-6'-11'29'0,"6"2"-22"16,0 2 9-16,0 3 18 16,0 0-25-16,0 0-6 15,0 1-1-15,0 1-1 16,0 2 4-16,0 0 16 15,0 0 3-15,0 0-4 16,3 0 0-16,10 0-12 16,8 0 11-16,16 0 7 15,20-3 2-15,13-2 1 16,12 1-18-16,15 1-5 16,6 0-4-16,9 3-2 0,1-2-5 15,-2 2-10 1,-4-3 0-16,-10 0 1 0,-9-1 7 15,-9-3 6-15,-12 1 0 16,-9 0 1-16,-16-2 3 16,-6 2 3-16,-11 1 3 15,-11 2 4-15,-7 1-3 16,-4 1 0-16,-3 1 12 16,0 0 8-16,0 0-10 15,0 0-9-15,0 0-8 16,0 0 0-16,0 0-6 15,0 0-1-15,0 0-23 16,0 0-41-16,0-2-55 0,-3-7-370 16</inkml:trace>
  <inkml:trace contextRef="#ctx0" brushRef="#br0" timeOffset="-201240.98">17517 618 492 0,'0'0'0'0,"0"0"2"16,0 0 9-16,0 0 10 15,0 0-2-15,0 0-3 16,0 0 6-16,-15-26 18 16,4 21-1-16,-1-1-10 15,-5 1-6-15,-2 1 1 16,-4-3-17-16,-3 4-6 16,0-3-1-16,-4 3 1 15,0 1-1-15,2-1 0 16,-2-1 0-16,5 2 0 0,2-1 2 15,7 0 2-15,4 3-3 16,3-2 2-16,4 2 2 16,2 0 3-16,3 0 0 15,0 0-8-15,0 0 1 16,0-3-1-16,-1 3 0 16,-1 0 1-16,-1 0-1 15,-4 0-3-15,-6 11-2 16,-1 6 2-16,-5 6 2 15,4 5 1-15,-5 8 0 16,4 2 0-16,-1 3 0 16,7 5 3-16,1 2-6 0,5 6 5 15,1 3-2-15,3 2 0 16,-3 4-1-16,0 6 1 16,-6 7 6-16,-6 7 13 15,-3 1-5-15,-9 0-3 16,2-6 2-16,-1-6 2 15,6-11 5-15,0-1-1 16,4-2-15-16,7 3 2 16,0-3 1-16,1 5 0 15,4-2-5-15,1 3 4 16,-2 3-2-16,1-3 0 16,-2-1-1-16,-1 0-3 15,-2-4 2-15,-4 3 1 0,2 1-3 16,2-1 1-1,-3-3 2-15,1 1-3 0,4 3 0 16,1-2 3-16,0 4 1 16,2 2-3-16,1-3 1 15,3-6-2-15,-3 0 1 16,0-5 0-16,0-4-1 16,-5 1 1-16,-2 1-1 15,1-1 2-15,0 0 1 16,3 3-3-16,-3 0 3 15,3 5-2-15,3 0 0 16,0-4 0-16,0-8 0 16,3-2 2-16,-2 0-3 15,-1-3 0-15,2 0 2 16,-2-6 12-16,-1-1-7 0,4-1-2 16,0 2 1-16,0 0-4 15,0 2 1-15,0-3-2 16,4-4 4-16,-1 1-1 15,1-5-4-15,-1-1 1 16,0 1-1-16,0-3 3 16,-1 2-2-16,-2-2 3 15,0 2 2-15,0 0-3 16,0-3 4-16,0 0 0 16,0-2-6-16,1 0 2 15,4-4 0-15,4 1-2 16,-3-1 2-16,0-2 4 0,1-1-7 15,2-3 0-15,0-1 4 16,2 0 0-16,2-1 3 16,2 0 1-16,12 1 5 15,9-2-2-15,10 2-4 16,9 2-4-16,4 1-3 16,2 2-1-16,1 1 1 15,-11-3 1-15,-5-1 1 16,-7 1-4-16,-7-1 1 15,3-2 1-15,6-2 0 16,6 2 6-16,9-3 3 16,6-1-7-16,3 2 4 15,-2-2-6-15,0 5 1 0,-10 0-2 16,-4 0 1-16,-5-1-1 16,-5 1 1-16,1-3 0 15,-1 0 4-15,10 0-4 16,5 0 0-16,7 0 0 15,9-1 2-15,-3 1-1 16,-3-2-1-16,-7 1-3 16,-5 0 3-16,-7-2 0 15,4 4-1-15,2-3 1 16,4-1 1-16,7 0-1 16,3-1 0-16,3 0 1 15,-2-3-1-15,-5 3 0 0,-5 1-1 16,-5-3 0-16,2-1 1 15,-4 2 1-15,2-2 2 16,7 0-2-16,1 0-1 16,6 0 0-16,1 0-3 15,2 0-3-15,-7-2 3 16,-5-3-3-16,-5 2 2 16,-3 0 3-16,-5-3-1 15,3 6 0-15,2-1 4 16,6-1-2-16,6 0 2 15,-1-1-2-15,5 0-2 16,5-3 2-16,-2-2-11 0,2-1-16 16,-4 2 14-16,-7 0 9 15,-2 3 4-15,-7 1 3 16,-4 0-3-16,1-2 0 16,-1 2 0-16,7-1 0 15,6-2 0-15,3-1 0 16,2-2-1-16,4 1-2 15,2 2-14-15,2 3 6 16,-5 0 5-16,-5 3 6 16,-6 0-2-16,-6 0 2 15,-1 0 0-15,-3-4 2 16,-1 3-1-16,1-4-1 16,4-2 0-16,2 0 0 15,1 2 0-15,4 0 5 16,-4-3-5-16,-1 5 1 0,1 1 3 15,0 0 6-15,0 2-6 16,-1-1 6-16,3 1-3 16,-5 0-6-16,2-1-2 15,2 1 2-15,4-7-1 16,2 2 1-16,3 1 0 16,-1-4-1-16,-3 3 4 15,-1 2 1-15,-5-1 2 16,0 2-2-16,5-1-4 15,1 0 1-15,2 2-1 16,-2 0 1-16,1-1-2 16,1 0-3-16,0-3 2 0,2 0 0 15,1-4 0-15,0-2-5 16,-2 2 5-16,-5-1 1 16,0 5-1-16,-4 4-4 15,2 1 4-15,-2 0 1 16,-3 0 0-16,3 0 0 15,-1 0 2-15,-2-3-2 16,2 3 0-16,-5-4 0 16,-4-3 0-16,-6 5-1 15,-5-5 1-15,-6 3 1 16,-7-3 4-16,-3 1-2 16,-2-4-2-16,0 2 5 15,-1-3-5-15,1 4 1 0,-3-3-1 16,1 1 4-1,-1-1-3-15,-4 3 6 0,-1-1-3 16,-2 1 1-16,0 0 7 16,0-2 0-16,1-2 1 15,-1-5-5 1,1-4-6-16,1-8-1 0,3-7 1 16,-1-8-1-16,3-8 0 15,2-2-2-15,5-3 0 16,1 4 1-16,3 2 0 15,-2 4 0-15,-1 0 2 16,0-2 4-16,-2 2 3 0,4-6-1 16,-1-4 1-1,3-11-9-15,4-12 7 0,1-10-6 16,-1-6-2-16,1-4 0 16,-3 4-2-16,-1 5-1 15,-3 4 3-15,-2 3 0 16,-3-1-1-16,1 2 2 15,0 0-2-15,0 2-2 16,-3-4 3-16,2-3-1 16,-1 0 0-16,0-1-2 15,5 6 0-15,1 10-2 16,-2 5-3-16,0 4 6 16,-3 8 0-16,-9-1-7 0,-2 3 8 15,-4 0-2 1,0 2-1-16,0 1 4 0,0 1-3 15,0 3 3-15,0 2-1 16,0 5 0-16,0 1 1 16,0 0 0-16,0-1-4 15,2 0 3-15,-1 2-5 16,1 5 0-16,-2-3-1 16,0 2 2-16,0-2-2 15,0 1 4-15,-6 3-8 16,-2-3 3-16,-2 0 7 15,1 2 1-15,0-1-1 0,-1 6-1 16,2-2 2 0,2 2-2-16,0 1 3 0,-1 4-2 15,0 0-23-15,-1 0 17 16,0-3 4-16,-2 0 2 16,1 0-3-16,0 0-1 15,-4 2 3-15,1-4 1 16,-4 4 1-16,-3-4-3 15,0-2 1-15,-5-7-1 16,-1-2 2-16,-2 1 1 16,-3 2 0-16,2 6-2 15,-4 3-16-15,1 1-9 16,0 3 22-16,5 7 5 16,4 8 0-16,2 7-8 15,1 0 7-15,2 0-4 0,1 0 4 16,2 0 1-16,0 1-2 15,-2 5-2-15,-1-2 4 16,-2-1 3-16,-5-2-3 16,-2-1-2-16,-6 0 1 15,-4 0 1-15,-3-7 0 16,0-5 2-16,0-2-4 16,1 2 3-16,4 5-1 15,4 4 3-15,2 3-3 16,2 0 0-16,7 0 1 15,1 0-1-15,4 0-2 16,3 0 2-16,0 0 0 0,-2 0-1 16,-7 0 0-16,-11 0 1 15,-17-3-7-15,-13-8-21 16,-1-6-26-16,-4 2 14 16,5 4 22-16,2 1 14 15,-2 3-4-15,0 0-9 16,-5-2 15-16,-3-1-1 15,-6 2 1-15,-5-1 1 16,-11 2 0-16,-10-5-4 16,-2-1 4-16,-4-3-20 15,3 0-17-15,10 1 13 16,6 4-7-16,9 1 19 16,4-1 8-16,1 8 3 0,-4 2 1 15,0 1 1 1,4 0 0-16,-5 0 0 0,1 0-1 15,1 3 0-15,1-2 1 16,4-1-2-16,5 0 2 16,3 0 1-16,1 0-1 15,-1 0 2-15,-2-4-2 16,1-1 0-16,-2 2 0 16,-2-2 0-16,-7 1-1 15,0 2 1-15,-3 1 0 16,2 1-1-16,2 0 1 15,3 0 1-15,1 0 0 0,5 0-1 16,6 4-1 0,4 2 1-16,5-2 0 0,-6-1 0 15,2-2 1-15,-2-1-2 16,-2 0 1-16,-6 0 0 16,0 0 0-16,-6 0 1 15,-4 0 0-15,-10 0 0 16,2 6 1-16,3 2-2 15,11 2 0-15,10 3 0 16,2-2 0-16,5 3-7 16,1-1-10-16,2-2-5 15,-3 1 14-15,-3-4 1 16,-10-1 6-16,-3-2 0 16,-8 1 1-16,0-3 0 15,-3 1 0-15,7 0-3 0,8 0 6 16,3-1-6-16,5 0 6 15,3 0-4-15,-1 0 1 16,3-1-2-16,-2 1-7 16,-5 3 0-16,-1-1 6 15,0-1 1-15,1 2-3 16,4-1 4-16,11 2 2 16,10 2-1-16,14-1 6 15,6-4-6-15,9 0-1 16,2-1-1-16,1-3 2 15,-1 2 0-15,-1-1-2 16,-5 0 4-16,-4 2 0 0,-9-1 10 16,0-2 5-16,-5 0-6 15,6 0 0-15,-1 0-1 16,6 0-10-16,6 0 3 16,-3 0-3-16,7 0 1 15,4 0-1-15,1 0 1 16,0 0 1-16,-2 0 2 15,2 0-4-15,-3 0-1 16,-4 0 0-16,-3 1 1 16,-6 0 1-16,0 2 0 15,3 0 0-15,-5-1 2 16,4-2-3-16,3 1 1 16,-1 0 0-16,-3-1 1 0,3 0 0 15,0 0 1 1,2 0-1-16,-3 0 1 15,4 0 2-15,1 0 9 16,2 0 0-16,0 0 0 0,3 0 2 16,0 0-7-16,3 0 7 15,0 0-11-15,0 0-4 16,0 0 0-16,0 0 4 16,0 0-5-16,0 0 0 15,0 0-3-15,0 0 1 16,0 0-17-16,-4 2-56 15,-1 2-92-15</inkml:trace>
  <inkml:trace contextRef="#ctx0" brushRef="#br0" timeOffset="-196523.58">12311 3219 662 0,'-10'-6'45'16,"1"2"-38"-16,6 4-4 15,3 0 8-15,0-2 4 16,0 2-15-16,0 0-2 15,-6 14-5-15,-6 13 7 0,-3 9 4 16,-7 4-3-16,-5 6 3 16,-6-2-3-16,-6 1 2 15,-3-2-2-15,1-8 2 16,5-6-3-16,6-11 0 16,17-10 2-16,7-4 5 15,6-2-6-15,0 1 1 16,0 2-2-16,3 7 0 15,10 5 6-15,7 5 0 16,2 2 2-16,2-1-5 16,1 0 0-16,-1-1-3 15,3-4 0-15,3-2 0 0,10-8-27 16,8-8-13 0,10 0-29-16,3-32-76 0,-1-10-290 15</inkml:trace>
  <inkml:trace contextRef="#ctx0" brushRef="#br0" timeOffset="-196132.96">12168 3523 383 0,'0'0'139'0,"0"0"-139"15,0 0 0-15,0 0 16 16,0 0 53-16,0 0-13 0,-76 0-13 16,76 0-35-1,0 0-5-15,9 0 10 0,9 0 19 16,18 0 27-16,16-1-8 16,15-11-25-16,15-2-13 15,3-4-5-15,0-1-6 16,3-1 2-16,-7 1-2 15,-1 2-1-15,-5 1-1 16,-11 1 0-16,-9 3 0 16,-9 0 1-16,-13 7 4 15,-16 0-4-15,-7 5 0 16,-10 0-1-16,0 0 2 0,0 0-2 16,0 0-7-1,0 0-5-15,0 0-90 0,-6 0-119 16</inkml:trace>
  <inkml:trace contextRef="#ctx0" brushRef="#br0" timeOffset="-195504.11">13369 3720 26 0,'0'0'650'16,"0"0"-640"-16,0 0-10 15,0 0 0-15,0 0 29 16,0 0 15-16,50 1 4 0,-15-6 8 15,5-23-4-15,-1-10-5 16,-4-13-5-16,-3-17-8 16,-5-14-18-16,-8-19-7 15,-9-16-7-15,-5-10-2 16,-5-2-4-16,0 7-5 16,-11 16 9-16,-6 19 0 15,1 25 0-15,2 19 25 16,5 18-25-16,3 18 0 15,3 6-5-15,-1 1-4 16,-5 20-11-16,-1 25-7 0,3 21 20 16,7 16 7-16,0 18-2 15,10 9 0-15,19 4 2 16,-2-2 0-16,-2-13 0 16,-2-12-17-16,-4-13-74 15,1-14-45-15,-1-20-61 16,-5-16-319-16</inkml:trace>
  <inkml:trace contextRef="#ctx0" brushRef="#br0" timeOffset="-195165.99">13925 3202 549 0,'0'0'318'0,"0"0"-296"0,0 0-16 16,0 0-6-16,0 0 2 15,0 0 0-15,-33 86-2 16,23-43 0-16,7 4 0 16,3-2 1-16,0-4 0 15,11-7-1-15,8-9-5 16,-3-9-5-16,-3-10-21 16,4-6 17-16,-5-3 14 15,4-22 24-15,1-12 9 16,0-12-22-16,-5-2-5 15,-10-2 7-15,-2 6-5 16,0 15 8-16,-11 11 2 16,1 10-12-16,0 5-6 15,-2 6-9-15,1 0-41 0,1 3-65 16,4 8-59-16,6 0-250 16</inkml:trace>
  <inkml:trace contextRef="#ctx0" brushRef="#br0" timeOffset="-194686.17">14431 3062 799 0,'0'0'56'15,"0"0"-56"-15,0 0 32 16,0 0 18-16,0 0-42 16,0 0-8-16,-48 0-4 15,26 22-8-15,-8 7 7 16,4 9 3-16,7 2-3 16,6-1-6-16,3-1-14 15,10-5-24-15,0-10 12 16,7-4 11-16,12-7 8 15,0-7 13-15,10-3 0 16,1-2 5-16,-1 0 8 0,0 0-5 16,-5 0-1-16,-5 0-2 15,-6 0 0-15,-2 0-6 16,-2 15 6-16,0 3 3 16,-3 6 2-16,-6 6 1 15,0 4-5-15,0 0-1 16,-9 2-2-16,-8-1-6 15,-2-7-1-15,-3-6 4 16,1-8 3-16,-4-11 2 16,2-3 4-16,4-20-4 15,6-19-7-15,13-12-160 16</inkml:trace>
  <inkml:trace contextRef="#ctx0" brushRef="#br0" timeOffset="-194281.76">14844 2972 755 0,'0'0'33'16,"0"0"-30"-16,0 0 0 16,0 0 31-16,0 0-16 15,0 0-12-15,-78 29-3 16,49-2 3-16,0 7-6 15,-4 0 0-15,11 7-2 0,3-5-1 16,12-2-2 0,7-6-35-16,3-7-9 0,23-3 15 15,4-8-34-15,7-5 34 16,2-3-5-16,-1-1 23 16,-3 1 5-16,-13-2 9 15,-2 5-1-15,-8 2 3 16,-2 1 13-16,-4 3 27 15,2 5-17-15,-5 4-1 16,-3 3-3-16,0 3-6 16,0 3-2-16,-8 2-4 15,-11 2-1-15,-16 4-6 16,-11 3 0-16,-18-2-2 16,-18-4-61-16,-21-6-224 0</inkml:trace>
  <inkml:trace contextRef="#ctx0" brushRef="#br0" timeOffset="-191059.39">14149 4042 704 0,'-15'-10'30'0,"-2"6"-26"16,10 1-3-16,4 1 3 15,0 2 0-15,3 0-2 16,0 0-2-16,0 0-2 16,0 0-15-16,0 16 7 0,0 13 10 15,0 8 3-15,6 4-1 16,3 8 7-16,2 2 5 16,-1 2 0-16,2 3-4 15,1 0 0-15,1-1-7 16,-1-3 5-16,-4-3-6 15,-2-6-2-15,-7-2 4 16,0-1-3-16,-10-2-1 16,-30-1-4-16,-14-1-37 15,-21-11-87-15,1-11-346 16</inkml:trace>
  <inkml:trace contextRef="#ctx0" brushRef="#br0" timeOffset="-190854.02">13925 4548 687 0,'0'0'100'0,"0"0"-100"16,0 0-23-16,0 0 23 16,0 0 0-16,0 0 3 15,118-27-6-15,-64 15 3 16,5-1-50-16,6-3-63 15,-3 0-86-15,-5-2-203 16</inkml:trace>
  <inkml:trace contextRef="#ctx0" brushRef="#br0" timeOffset="-190383.89">14483 4266 734 0,'0'0'58'0,"0"0"-57"16,0 0 0-16,0 0 0 16,0 0-1-16,0 0 4 0,7 84 1 15,10-45-5 1,2 4 6-16,4 0 3 0,-4-7-4 15,2-5-4-15,-3-6-1 16,-7-12 0-16,-3-4-4 16,-4-6-8-16,0-3 6 15,-4 0 6-15,0-13 15 16,0-10-15-16,0-9 0 16,0 0-2-16,0 1 2 15,-5 1-1-15,0 6 1 16,1 5 1-16,4 2 7 15,0 6 5-15,0 0 1 0,10 1-4 16,10 3-10 0,4 0-1-16,10 7 0 15,2 0-5-15,0 0 1 0,-1 7 4 16,-2 7 1 0,-1 4-19-16,-10 4-38 0,-5-1-34 15,-13-3-87-15,-4-6-324 16</inkml:trace>
  <inkml:trace contextRef="#ctx0" brushRef="#br0" timeOffset="-190085.87">14526 4023 687 0,'0'0'20'0,"0"0"-20"0,0 0 1 16,0 0 21-16,0 0-11 16,0 0 3-16,-101 48 3 15,95-12-7-15,6 10 13 16,0 6 19-16,0 5 0 16,0 0-35-16,6 1-3 15,4 1 3-15,4-3-3 16,1-6-4-16,4-8 0 15,8-8-25-15,2-9-64 16,9-9-60-16,6-13-69 0,4-3-126 16</inkml:trace>
  <inkml:trace contextRef="#ctx0" brushRef="#br0" timeOffset="-189844.69">15105 3995 529 0,'0'0'113'0,"0"0"-102"15,0 0 8-15,0 0 41 16,0 0-28-16,0 0-31 16,15 18 2-16,-1 28-3 15,8 15 14-15,4 15 0 16,6 12 10-16,-2 6-9 0,-5 8-14 15,-14 8 6-15,-15 5-7 16,-67-7-119-16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20T06:40:26.1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3016 1682 314 0,'0'-16'99'16,"0"4"27"-16,0-1-46 16,3-1-4-16,1 7 5 15,-1 0 5-15,-3 7 3 16,0 0-8-16,0 0-23 0,0 0-4 15,0 0-26-15,0 0-3 16,0 0-23-16,3 0 0 16,-3 0-2-16,0 0-8 15,6 14 2-15,3 13 6 16,4 7 4-16,1 11 11 16,-1 2-6-16,4 0-3 15,-1 3-4-15,2 0-2 16,3-6 4-16,-2-1-3 15,4-6 2-15,-4-7-1 16,2-5 0-16,-6-10-1 16,1-3-1-16,-1-7 0 15,-3-3-15-15,-3-2 11 0,3 0 4 16,1-14 3-16,-2-10 5 16,1-2-5-16,-5-4 4 15,-4 1-6-15,0 4 0 16,-3 9 0-16,0 6 0 15,0 3 1-15,0 7-1 16,0 0-1-16,3 0-5 16,3 0-9-16,6 19-3 15,6 6 9-15,9 6 8 16,6 0 3-16,1-4-3 16,2-6-2-16,1-5-4 15,-1-10 1-15,-5-6 4 16,-4 0 1-16,-6-6 0 15,0-17 6-15,-5-7 3 0,-4-7 5 16,-3-2 0-16,-7-2-1 16,-2-1 0-16,-2 5-7 15,-10 4-6-15,0 9-1 16,2 11-4-16,5 6-8 16,2 7-41-16,-1 0-41 15,-4 6-123-15,-5 11-146 16</inkml:trace>
  <inkml:trace contextRef="#ctx0" brushRef="#br0" timeOffset="403.01">3921 2077 607 0,'0'0'187'0,"0"0"-179"0,0 0 63 15,0 0 17-15,0 0-57 16,0 0-19-16,3 18-1 16,2 2-6-16,2 8 38 15,-1 10-18-15,0 2-7 16,0 2-3-16,4 0-5 16,-4-3-5-16,-1-1-5 15,-1-4 1-15,-2-2-2 16,-1-5-9-16,-1-4-53 15,0-9-90-15,0-12-290 16</inkml:trace>
  <inkml:trace contextRef="#ctx0" brushRef="#br0" timeOffset="752.45">4367 1788 979 0,'0'0'24'0,"0"0"-14"16,0 0 38-16,0 0-26 15,0 0-17-15,0 0 1 16,127-11-5-16,-69 0-1 16,3 0-18-16,2-1-82 15,-8 2-84-15,-10-1-154 16</inkml:trace>
  <inkml:trace contextRef="#ctx0" brushRef="#br0" timeOffset="944.17">4506 2031 556 0,'0'0'262'16,"0"0"-262"-16,0 0 0 15,0 0 9-15,0 0 14 16,0 0-6-16,82-2-7 16,-27-17-10-16,9-6-184 15,-1-7-489-15</inkml:trace>
  <inkml:trace contextRef="#ctx0" brushRef="#br0" timeOffset="1534.11">5238 1506 596 0,'0'0'189'0,"0"0"-159"15,0 0 45-15,0 0-9 16,0 0-52-16,0 0 10 16,-24 104 23-16,24-52-22 0,0 2-11 15,14-1-11-15,5-6 0 16,5-6-3-16,7-12-17 16,-1-9-55-16,-2-9-4 15,-5-8 24-15,-2-3-4 16,-5 0 27-16,-4-19 29 15,-3-2-4-15,1-7 8 16,-5-1 7-16,-5 0 15 16,0 4 11-16,0 4 21 15,0 8-13-15,0 7 11 16,0 6-8-16,0 0-46 16,3 6-2-16,9 22-16 15,10 11 16-15,5 7 2 16,6-2-2-16,6-6-2 15,-2-12-23-15,-3-9-4 0,-1-10 20 16,-3-7 9-16,-2-7 7 16,-2-19 2-16,-4-9 2 15,-3-10 13-15,-8-8 15 16,-5-8-29-16,-6 1-8 16,0 5-3-16,0 11 2 15,-9 17 1-15,4 12-2 16,1 13-3-16,-1 2-4 15,-2 17-120-15,1 7-112 16,6 9-389-16</inkml:trace>
  <inkml:trace contextRef="#ctx0" brushRef="#br0" timeOffset="1871.89">6091 1874 953 0,'0'0'111'16,"0"0"-111"-16,0 0-1 15,0 0 1-15,0 0 2 16,0 0 4-16,-19 207-6 16,25-167-1-16,16-6-27 15,5-8-45-15,0-11 4 16,1-10 40-16,2-5 29 0,-6 0-4 15,-3-20 4-15,-5-6 7 16,-5-8 12-16,-8-5 22 16,-3 0-7-16,0 2-13 15,-14 7-1-15,-8 13-8 16,-2 8 0-16,-1 9-12 16,-2 0-1-16,-4 11-40 15,-2 9-163-15,3-1-390 16</inkml:trace>
  <inkml:trace contextRef="#ctx0" brushRef="#br0" timeOffset="2908.12">6682 1685 707 0,'0'0'92'0,"0"0"-86"16,0 0 54-16,0 0 0 15,0 0-45-15,0 0-15 16,97-12 7-16,-34-1 6 16,5 2-11-16,-2 0-1 15,-14 0-1-15,-13 7 2 16,-14 1-2-16,-10 3 0 15,-13 0-5-15,-2 0 2 16,0 0-16-16,-24 3 19 16,-12 12 1-16,-9 3 1 0,-4 2-2 15,1-3 9-15,8-1-9 16,9-6 2-16,7 1 1 16,9-6 5-16,0-1 3 15,9 0 6-15,3-3-7 16,3-1 5-16,0 0 3 15,0 0-8-15,15 0-1 16,13 0-4-16,20-10 3 16,7-3-2-16,5 1-3 15,-2-1 0-15,-6 2-3 16,-10 3 1-16,-9 2 0 16,-14 3 2-16,-7 1-3 15,-9 1 1-15,-3 1 4 16,0-2 6-16,0 2-11 15,0 0-4-15,0-1-129 0,0-7-471 16</inkml:trace>
  <inkml:trace contextRef="#ctx0" brushRef="#br0" timeOffset="7192.41">8017 1504 174 0,'0'0'558'15,"0"0"-534"-15,0 0-17 16,0 0 33-16,0 0 24 15,0 0-26-15,0 2-9 16,0-2-3-16,0 0-1 16,0 0-5-16,0 0 2 15,0 0-2-15,0 0-10 0,0 0 0 16,0 0-3-16,0 0-3 16,0 0-2-16,3 0 3 15,-3 0-4-15,0 0 7 16,0 0-4-16,0 0 6 15,0 0 8-15,6-9 5 16,1-16 10-16,1-16-31 16,1-10 0-16,1-9-2 15,-4-5 0-15,0 1 1 16,2-4-2-16,-2 1 2 16,-3 1 0-16,-3 6-1 15,0 10-3-15,-20 11 3 16,-2 8-1-16,-2 6 1 0,6 11-1 15,0 2 1-15,3 6-3 16,8 6-2-16,7 0-1 16,-3 0 3-16,3 24-10 15,0 18 8-15,0 16 3 16,7 8 2-16,5 9 0 16,9 3 0-16,-3 6 0 15,0 0 1-15,-3-2-1 16,1-6 4-16,4-9-4 15,5-18 0-15,8-13 0 16,4-9-3-16,8-15-25 16,7-12-107-16,-4-3-117 15,1-23-467-15</inkml:trace>
  <inkml:trace contextRef="#ctx0" brushRef="#br0" timeOffset="7916.36">8602 985 787 0,'0'0'78'0,"0"0"-70"16,0 0 55-1,0 0-9-15,0 0-49 0,0 0 2 16,0 0-6-16,-6 107 32 16,6-59-18-16,0 1-7 15,0 0-1-15,13-3-4 16,5-5 3-16,3-10-6 15,1-4 0-15,4-13-1 16,-1-9-10-16,-1-5-1 16,-2-7-6-16,-2-19 18 15,-4-8 0-15,-2-5 1 16,-4-2 2-16,-4 4-4 16,-3 1 1-16,-3 11-2 15,0 8 2-15,0 8 17 16,0 7 11-16,0 2-10 0,0 0-18 15,6 6-11-15,4 17-1 16,7 7 7-16,8 3 5 16,2 1 6-16,4-8-6 15,-1-8-3-15,0-7 3 16,-2-11-13-16,2 0 4 16,-9-14 4-16,-3-11 5 15,-2-6 3-15,-10-5-3 16,-6-8-4-16,0-2-7 15,0-2-43-15,-19 7-88 16,-11 8-32-16,-1 10-345 16</inkml:trace>
  <inkml:trace contextRef="#ctx0" brushRef="#br0" timeOffset="8198.2">8400 844 619 0,'0'0'67'16,"0"0"-61"-16,0 0 49 16,0 0-11-16,0 0-34 0,0 0 22 15,-94 165 11-15,94-103-2 16,0 8 5-16,14 10-21 15,5 1-11-15,4 2-11 16,5-6-3-16,12-9 0 16,8-19-85-16,15-18-102 15,8-18-196-15</inkml:trace>
  <inkml:trace contextRef="#ctx0" brushRef="#br0" timeOffset="8502.35">9307 628 770 0,'0'0'222'16,"0"0"-220"-16,0 0 6 15,0 0-2-15,0 0-3 16,0 0-1-16,81 97 9 15,-35-37-2-15,-4 7 3 16,-3 7 9-16,-11 6-2 16,-7 2-3-16,-9 0 9 15,-8 0-20-15,-4-1-3 16,-4-2-1-16,-19-6-2 16,-23-5-26-16,-18-11-37 15,-21-5-43-15,-15-12-71 0,-10-8-208 16</inkml:trace>
  <inkml:trace contextRef="#ctx0" brushRef="#br0" timeOffset="9065.18">7611 1956 578 0,'0'0'104'16,"0"0"-97"-16,0 0-7 16,0 0 68-16,0 0 26 0,0 0-4 15,339 5-28-15,-206-5-29 16,10 0-16-16,12-11-2 15,3-6-12-15,-4-3-2 16,-2 2 0-16,-12 1-1 16,0 6 0-16,-7 1 1 15,-3 3 2-15,-14-1-3 16,-22 1 0-16,-21-2-2 16,-25 2 1-16,-18-1 1 15,-14 6 11-15,-13 1 20 16,-3 1 11-16,0 0-6 15,0 0-15-15,0 0-20 16,0 0-1-16,0 0 0 0,0 0-47 16,0-3-58-1,-13-5-196-15</inkml:trace>
  <inkml:trace contextRef="#ctx0" brushRef="#br0" timeOffset="10041.34">7947 3436 730 0,'0'0'11'16,"0"0"-3"-16,0 0 40 15,0 0 24-15,0 0-29 16,0 0 1-16,158 48-5 0,-116-69 7 16,1-12-24-1,-4-8 0-15,-8-7-12 0,-7-13-3 16,-9-7-1-16,-8-12-5 16,-7-5-1-16,0-2-7 15,-13 7-5-15,-5 13 9 16,-3 17-5-16,2 16 6 15,7 17-6-15,1 9 4 16,4 8-4-16,-2 0-3 16,-3 17 1-16,-9 19 2 15,-1 17 5-15,2 14 6 16,7 11-3-16,10 2 1 16,3 2 6-16,3-1 1 15,15-4-1-15,3-5-4 0,-2-7 4 16,5-10-7-16,1-9-16 15,1-9-57-15,1-12-96 16,4-15-129-16</inkml:trace>
  <inkml:trace contextRef="#ctx0" brushRef="#br0" timeOffset="10336.08">8551 2392 445 0,'0'0'435'0,"0"0"-416"15,0 0-11-15,0 0 5 16,0 0-8-16,0 0 28 16,28 143-32-16,-11-75 6 15,8 4-7-15,-1-3-47 16,1-8-152-16</inkml:trace>
  <inkml:trace contextRef="#ctx0" brushRef="#br0" timeOffset="10986.64">8960 3042 1002 0,'0'0'0'15,"0"0"-9"-15,0 0-10 16,0 0 19-16,0 0 2 15,0 0 6-15,-17 185 6 16,17-137 5-16,9 0-11 16,5-7 1-16,5-6-5 15,2-9-4-15,7-12 2 16,2-6-2-16,3-8-21 16,-2 0 7-16,-4-17 4 15,-3-12-4-15,0-8 12 0,-8-4-20 16,-2-5 1-16,-11 0 0 15,0 6 13-15,-3 11 7 16,0 11 1-16,0 12 47 16,0 6-8-16,0 0-39 15,0 8-3-15,7 17 2 16,5 9 1-16,7 5 1 16,4-3 7-16,7-4-4 15,4-11-4-15,0-10-6 16,-1-11 2-16,-5 0 4 15,-2-23 5-15,-3-9 6 16,-3-8 13-16,-8-4 24 16,-9-2-19-16,-3-7-19 0,0-1-2 15,0 5-8-15,-15 8-13 16,2 13-29-16,3 11-34 16,3 11-92-16,1 6-250 15</inkml:trace>
  <inkml:trace contextRef="#ctx0" brushRef="#br0" timeOffset="11314.26">8885 2752 714 0,'0'0'73'0,"0"0"-61"16,0 0 12-16,0 0 39 15,0 0-18-15,0 0-25 16,-152 129 10-16,128-69-9 16,5 5 7-16,-1 8-4 15,4 4-12-15,7 2 1 16,9 0-5-16,0-2-5 15,12-9 0-15,21-4-2 16,16-10-1-16,12-10-31 0,14-17-86 16,10-20-103-1,3-7-150-15</inkml:trace>
  <inkml:trace contextRef="#ctx0" brushRef="#br0" timeOffset="11577.24">9813 2579 945 0,'0'0'63'0,"0"0"-63"16,0 0-10-16,0 0 4 15,0 0 6-15,0 0 33 16,152 161-17-16,-112-88 4 15,-4 2-16-15,-17 1 20 16,-8 0-8-16,-11 0-8 16,-24-1-8-16,-37 3-5 15,-30-2-113-15,-33-2-222 16</inkml:trace>
  <inkml:trace contextRef="#ctx0" brushRef="#br0" timeOffset="13520.04">2267 4422 746 0,'0'0'0'0,"0"0"-1"15,0 0 1-15,0 0 3 16,0 0-3-16,0 0 1 15,15-5-1-15,15 12 3 16,13 0 2-16,14-4 2 0,17-1 5 16,20-2 3-1,16 0 2-15,20-5 2 0,13-9-5 16,8 0-8-16,7-1-5 16,-1 1-2-16,-8 1 4 15,-6 1-3-15,-4-2 2 16,-2-2-1-16,5 0 2 15,10-3-1-15,12-1 0 16,12 0 2-16,9 0 0 16,3 1-4-16,-6 2-1 15,-6 6-1-15,-18 1 2 16,-12 3 0-16,-13-2 3 16,-6-1-3-16,-8-1 0 15,2-2-5-15,0-4 5 0,4 2 4 16,6-2-4-16,8 3 0 15,4 2 3-15,-7 2-1 16,-5 3-3-16,-17 2 1 16,-7 1-1-16,-7 0 0 15,-6 1 0-15,0-2 1 16,7-1 0-16,1-5 1 16,5-5 1-16,8 0-1 15,3-1-1-15,-2 4 0 16,-4 4 0-16,-9 2 0 15,-9 4 4-15,-6 2 3 16,-3-1 17-16,0-1-12 16,-6 0 3-16,3-2-3 0,0-1-1 15,3 0 2 1,-1-2-10-16,4-1 2 0,-1 2-3 16,3 0-2-16,-5-1 0 15,0-1 0-15,-4 1 0 16,1-2 0-16,1 1 2 15,-5 0-2-15,1-2 0 16,3 2 0-16,0-1 2 16,3-1 0-16,0-2-2 15,0 1 6-15,-4 3 2 16,2-2 4-16,-1 5 4 16,-7-2-3-16,-7 0-9 0,-5 0 1 15,-9-1-4-15,-5 1-1 16,-3 0 2-16,-7 1-2 15,-3 0 2-15,-11 1 1 16,-12 0-2-16,-2 5 1 16,-11-1 3-16,0 2 19 15,0 0 3-15,0 0-13 16,0-1 2-16,0 1-5 16,0 0 0-16,0 0-11 15,0 0-1-15,0 0-3 16,0 0-44-16,-15-4-86 15,-10-5-212-15</inkml:trace>
  <inkml:trace contextRef="#ctx0" brushRef="#br0" timeOffset="21629.2">3120 5724 560 0,'-3'0'32'0,"3"0"-32"15,-3 0 0-15,3 0 14 16,0 0 22-16,0 0 6 16,0 0 0-16,0 0-4 0,0 0 14 15,0 0-6-15,0 0 1 16,0 0-19-16,0 0 1 15,0 0-12-15,0 0-3 16,0 0-10-16,0 12-4 16,0 6-10-16,9 12 10 15,3 8 13-15,6 4-6 16,-3 5 2-16,6 3-6 16,-5-5-3-16,-1-5 3 15,0-4-2-15,-3-8-2 16,-3-9 1-16,1-6 0 15,-1-4 0-15,3-8 6 16,3-1-5-16,12 0 9 0,4-21-5 16,8-11-1-16,0-7-3 15,-5-7-1-15,-7-4 0 16,-9 3 0-16,-9 1 1 16,-6 11 2-16,-3 5-1 15,0 8-1-15,0 6 11 16,-6 3 8-16,0 10 4 15,3 0-13-15,1 0-6 16,2 3-2-16,0 0-3 16,0 3-8-16,11 18-4 15,17 13 12-15,8 11 4 16,7 3-2-16,2 0-1 16,-6-6-1-16,-1-7 0 15,-8-11-1-15,-10-8 0 0,-1-8-4 16,-10-6 5-16,-4-2 0 15,3-2 7-15,-3-26 27 16,4-10-4-16,0-17-17 16,-2-8 4-16,-4-5-8 15,-3 0-9-15,0 5-2 16,0 12 0-16,0 15 1 16,0 12 0-16,-7 15-29 15,-2 9-27-15,-3 0-71 16,-12 4-177-16</inkml:trace>
  <inkml:trace contextRef="#ctx0" brushRef="#br0" timeOffset="26346.23">3087 5654 434 0,'0'0'101'15,"0"0"-94"-15,0 0 51 16,0 0 13-16,0 0-34 16,0 0-17-16,0-5-1 15,0 5-1-15,0 0-1 16,0 0-16-16,0 0 4 16,0 4-5-16,0 14 1 15,0 7 5-15,0 5 9 16,0 6 1-16,0-4-10 15,3 2-1-15,8 5 4 0,2-3-3 16,-1 0 10 0,9-4-2-16,0-3-5 0,3-7-2 15,4-5 4-15,-1-3 1 16,1-11 1-16,-4 1-5 16,4-4 10-16,-2 0-7 15,4-5-4-15,5-8 4 16,-2-4-7-16,0-1-1 15,-3-5-1-15,-5-2 3 16,-4-2-5-16,-6-2 4 16,-3 0 0-16,-6-3 1 15,-6 3-5-15,0 1-1 16,-3 1 1-16,-12 5 1 16,-4-1 1-16,-2 6-1 15,3 0 5-15,0 4 1 0,6 3-5 16,3 3 1-1,5 1-3-15,4 4 8 0,0 2-8 16,0 0 0-16,0 0-4 16,0 0 2-16,0 12-11 15,1 10 10-15,8 7 1 16,3 0 4-16,3 4-4 16,-3 0 1-16,4-2 0 15,1 3 0-15,2 0 1 16,2-1 2-16,0-3-2 15,1-5 6-15,-1-4-6 16,-3-2 2-16,0-3 0 0,-6-8 1 16,1-2-3-1,-1-2 1-15,-1-4 7 0,2 0-8 16,2 0 11-16,6-10-9 16,4-14 10-16,2-1-7 15,-3-5-4-15,3 0 6 16,-5 0-7-16,-1 5 0 15,-6-1 2-15,-2 4-1 16,-2-3-1-16,-5 1 0 16,-3-2 6-16,0-7-6 15,-3-2 1-15,0-3 2 16,0-2 0-16,-8 4-3 16,-1 3 2-16,0 10 6 0,2 7-6 15,4 7 8-15,3 5-2 16,-3 4-4-16,3 0-4 15,0 0 0-15,0 0-3 16,0 0 2-16,0 0 1 16,0 0-1-16,0 0 1 15,0 0-4-15,0 0 4 16,0 0-3-16,0 0 2 16,0 0 0-16,0 0-1 15,0 0-2-15,0 0 0 16,0 0-4-16,0 7 0 15,0 6 8-15,0 5 0 0,-3 2 0 16,3 7 0 0,0 5 0-16,0 1 0 0,0 6-5 15,0 0 5-15,-3-3 1 16,0 0-1-16,-3-4 0 16,3-3 0-16,-3-5-1 15,0 0 1-15,0-2 3 16,-3-7-3-16,2-3-2 15,1 0-1-15,-3-5 1 16,-2 0 2-16,4-3 4 16,-2-1-4-16,0 2 0 15,-1 0 1-15,-1-2-1 16,5-2 0-16,-7-1 6 16,2 0-6-16,-8 0 1 15,1 0 0-15,-1 0-1 0,-5-4 0 16,6-3-1-16,-3 0 1 15,3-5 1-15,0 0 2 16,-1-2-3-16,5 1 0 16,-2-2 1-16,7-2-1 15,-3-2 0-15,3-2-1 16,3-1 1-16,0 0-4 16,3-2 3-16,3 4-1 15,0 2 2-15,-3 2 0 16,3 4 2-16,0 2-1 15,-3 4-1-15,0 0 0 16,-1-2-1-16,1 3-2 16,0-3 3-16,0 2-4 0,3 0 1 15,-3 1 2-15,3 0-11 16,0 1 3-16,0 3 2 16,0 1 6-16,0 0 1 15,0 0-2-15,0 0-4 16,0 0 0-16,0 0-5 15,0 0 2-15,0 0-1 16,0 0 3-16,0 0-1 16,0 0 4-16,0 0 1 15,0 0 2-15,0 0 0 16,0 0 1-16,0 1 0 16,0 2-2-16,0 3-3 0,0 1 1 15,0 3 2 1,0 3 2-16,6 0 0 0,-3 4 0 15,7 2 0-15,-4 1 0 16,3 0 1-16,-1 1 0 16,-1 1-2-16,-4-3 0 15,0 1 1-15,-3-3 0 16,0-3 0-16,0-1 0 16,0-4 2-16,0 0 1 15,0-1-2-15,0 2-1 16,0 1 3-16,0-2 2 15,-3 2-2-15,0-2-3 16,-3 4 0-16,2-2 1 16,-2 0 0-16,-2-2 2 0,5-4-3 15,-3 1 0-15,2-3 1 16,1-2-1-16,0 6 1 16,0-4-1-16,-3 6 0 15,-2-2 2-15,-2 0 1 16,4 1-3-16,-3 0 1 15,3-4 1-15,-7 4-2 16,-1-4 2-16,-2 1 4 16,-2-3-2-16,-3-2 1 15,-1 0 5-15,-2 0 1 16,3 0-6-16,-3 0 8 16,6 0-8-16,0-5 3 15,2 1-6-15,1-4 2 0,-3 0 1 16,3-3-2-16,2 2-2 15,-1-1 5-15,-2 0-2 16,4-2 0-16,-1 0-3 16,-1 0 0-16,-2 1 1 15,4-3-1-15,-6-3-1 16,3-2 5-16,-3-5-4 16,0-1-1-16,-1-4 1 15,2 3-2-15,4-1 1 16,2 7 0-16,5 3 4 0,1 1-2 15,2 2 2 1,3 1-2-16,-2-2 2 0,2 1 0 16,0-3-2-16,0 0-2 15,0 1 2-15,0-4-1 16,0 6 0-16,0 2-1 16,0-1-1-16,5 6 1 15,-1 3 0-15,-3 3 1 16,-1-1-1-16,2 2 0 15,-2 0 0-15,0-2 1 16,0 2 0-16,0 0 1 16,0 0-2-16,0 0 1 15,0 0-1-15,1 0-8 16,10 0-70-16,13 0-135 16,1 0-72-16</inkml:trace>
  <inkml:trace contextRef="#ctx0" brushRef="#br0" timeOffset="28034.14">4279 4969 409 0,'0'0'140'16,"0"0"-97"-16,0 0 37 16,0 0 0-16,0 0-16 0,0 0-12 15,0 0-6-15,-6 0-10 16,6 0-14-16,0 1-4 15,-3 5-15-15,0 11 1 16,-6 10-1-16,0 13 12 16,3 9 10-16,0 2-14 15,6 5-1-15,0-1 0 16,6 3-9-16,8-5 8 16,5-4-7-16,5-5 7 15,4-8-7-15,2-5-2 16,7-9-6-16,2-5-48 15,-3-7-49-15,0-10-54 0,-9 0-133 16</inkml:trace>
  <inkml:trace contextRef="#ctx0" brushRef="#br0" timeOffset="28281.75">4164 5240 548 0,'0'0'21'0,"0"0"-7"16,0 0 55-16,0 0 10 15,0 0-34-15,0 0-4 16,-67-5-20-16,86 0 11 0,11-1 27 16,15-2 12-1,12-4-42-15,1 1-21 0,0-3-6 16,0 2-2-16,0-2-51 15,-8-1-198-15,-13 2-490 16</inkml:trace>
  <inkml:trace contextRef="#ctx0" brushRef="#br0" timeOffset="28859.57">4792 5291 746 0,'0'0'134'0,"0"0"-127"16,0 0 17-16,0 0 47 0,0 0-42 16,0 0-19-16,39 0-6 15,-9-3 3-15,16-6-5 16,5-4-2-16,10-3-21 16,-1 1-136-16,-8-2-119 15</inkml:trace>
  <inkml:trace contextRef="#ctx0" brushRef="#br0" timeOffset="29099.02">4900 5078 834 0,'0'0'26'0,"0"0"-18"16,0 0-8-1,0 0 0-15,0 0-9 0,0 0 9 16,28 75 22-16,-9-37-4 16,2 4-3-16,-1 1-9 15,-1-2-2-15,3-3-4 16,-5-3-21-16,2-9-143 16,-4-6-216-16</inkml:trace>
  <inkml:trace contextRef="#ctx0" brushRef="#br0" timeOffset="29364.04">5214 4908 874 0,'0'0'62'16,"0"0"-62"-16,0 0 19 15,0 0 8-15,0 0-27 16,0 0 0-16,20 78 25 16,2-22 11-16,2 6-28 15,-2 4 14-15,-5 1-13 16,2-5-9-16,-7-3 0 16,1-6-36-16,-5-8-183 0,-8-10-528 15</inkml:trace>
  <inkml:trace contextRef="#ctx0" brushRef="#br0" timeOffset="29843.38">5344 6157 101 0,'0'0'861'16,"0"0"-825"-16,0 0-5 0,0 0 38 15,0 0-40-15,0 0-18 16,64-15-7-16,-13 5-3 16,7 1 5-16,9-1-6 15,-1 0-24-15,1 3-41 16,-4-2-99-16,-14 4-96 16</inkml:trace>
  <inkml:trace contextRef="#ctx0" brushRef="#br0" timeOffset="30038.57">5526 6224 914 0,'0'0'62'16,"0"0"-55"-16,0 0-7 15,0 0 14-15,0 0-13 16,0 0 13-16,118-22-14 15,-54 5-95-15,2-7-104 16,-5-5-247-16</inkml:trace>
  <inkml:trace contextRef="#ctx0" brushRef="#br0" timeOffset="30607.2">6218 5687 950 0,'0'0'68'15,"0"0"-68"-15,0 0 14 16,0 0 39-16,0 0-35 16,0 0-17-16,-9-7 1 15,9 34-2-15,0 12 24 16,0 9-3-16,3 3 1 15,9-5-12-15,3 0-8 16,3-5 3-16,9-12-5 16,4-7-33-16,-1-9-31 0,3-10-31 15,-2-3-2 1,-4-9 14-16,-8-13 45 0,-7-8 28 16,-7-5 10-16,-5-3 0 15,0 1 8-15,0 5 2 16,0 12 26-16,-3 9 50 15,0 8 6-15,3 3-52 16,0 0-30-16,-2 14-10 16,2 16 1-16,0 13 7 15,5 7 8-15,14-3-9 16,6-6-5-16,5-7 0 16,0-6-2-16,1-10 0 15,2-8-16-15,0-10-6 0,-3-2 17 16,4-23 5-16,-4-9 1 15,-5-7 7-15,-5-7 4 16,-7-5 5-16,-4-6-6 16,-9 6-7-16,0 10-4 15,0 10 1-15,0 10-1 16,0 6-5-16,0 4-25 16,-3 0-125-16,3-2-255 15</inkml:trace>
  <inkml:trace contextRef="#ctx0" brushRef="#br0" timeOffset="30937.02">6994 4789 669 0,'0'0'67'16,"0"0"-17"-16,0 0 32 15,0 0 13-15,0 0-56 16,0 0-20-16,-57 18-11 16,42 20 3-16,0 15 4 0,8 11 10 15,4 11-9-15,3 9-15 16,0-1 7-16,19-7-5 15,11-7-2-15,3-9-1 16,9-14-19-16,4-10-67 16,-1-16-91-16,1-15-70 15</inkml:trace>
  <inkml:trace contextRef="#ctx0" brushRef="#br0" timeOffset="31135.31">6873 5155 751 0,'0'0'91'16,"0"0"-91"-16,0 0 0 16,0 0 22-16,0 0 7 15,0 0-20-15,161-10-9 16,-103-1-187-16</inkml:trace>
  <inkml:trace contextRef="#ctx0" brushRef="#br0" timeOffset="31815.25">7419 5950 592 0,'0'0'259'0,"0"0"-258"16,0 0 10-16,0 0 51 16,0 0-22-16,0 0-24 15,63-1 7-15,-19-7-15 16,1 1-7-16,1-2 0 0,-4 1 5 16,-2 2-5-16,-7 3-1 15,-8 2 0-15,-11-1-3 16,-8 2-9-16,-6 0 4 15,0 0-1-15,-6 0-14 16,-18 0-6-16,-12 0 19 16,-4 5 7-16,0 2 1 15,10 0 4-15,9 1 25 16,6-6 6-16,6 3 2 16,3-3-7-16,6-2-5 15,0 0 0-15,0 0-10 16,0 0 3-16,18 0-10 15,9-2 0-15,13-6 2 16,5-1-8-16,0-2-13 16,7 0-57-16,-6-8-136 0,-10-2-472 15</inkml:trace>
  <inkml:trace contextRef="#ctx0" brushRef="#br0" timeOffset="34100.1">8906 5596 401 0,'0'2'75'0,"0"0"-75"0,0 1 35 16,0-2 68-16,0 1-41 15,0-2-14-15,1 0-11 16,7 0 13-16,1 0-1 16,10 0-1-16,11-17 7 15,6-11-25-15,-2-5-23 16,-4-11 2-16,-12-4-4 15,-6-10 4-15,-12-6-9 16,0-4-2-16,-18-3-8 16,-7 5 1-16,-8 5 2 15,0 9 2-15,5 13 4 0,8 12 1 16,4 10 4-16,7 7 9 16,3 7-13-16,6 3 1 15,-3 0-4-15,3 16-6 16,-6 22-2-16,6 18 11 15,0 16 7-15,0 11-1 16,6 2 1-16,9 0 7 16,7-4-13-16,2-3 0 15,-3-8 3-15,6-7-4 16,3-8-24-16,1-13-148 16,-1-20-217-16</inkml:trace>
  <inkml:trace contextRef="#ctx0" brushRef="#br0" timeOffset="34675.61">9528 5098 753 0,'0'0'110'16,"0"0"-109"-16,0 0 0 0,0 0 3 16,0 0 16-1,0 0 5-15,-30 142-13 0,30-94 19 16,7-1-18-16,10-2-9 16,-2-4 0-16,6-6-1 15,1-7-3-15,4-9-10 16,5-11-42-16,-1-8-12 15,4 0 10-15,-3-12-8 16,-5-11 22-16,-7-5 29 16,-8 0 11-16,-4-6 18 15,-7 0 14-15,0 2-5 16,0 3 2-16,0 7-4 16,-3 10 32-16,-1 9-14 15,4 3-26-15,0 0-17 16,0 20-14-16,0 11 6 15,7 13 8-15,11 2 8 0,3 1-6 16,4-3-1-16,-1-9-1 16,-3-11-14-1,3-12-7-15,1-12 21 0,-1 0 5 16,0-15 6-16,-3-11 19 16,-5-6 28-16,-7-4-23 15,-6-6 0-15,-3-3-24 16,0-6-2-16,0 0-9 15,0 5-11-15,0 12-41 16,9 9-58-16,6 9-130 16,-3 10-383-16</inkml:trace>
  <inkml:trace contextRef="#ctx0" brushRef="#br0" timeOffset="35121.04">10271 4592 529 0,'0'0'238'16,"0"0"-237"-16,0 0 2 15,0 0 34-15,0 0-3 16,0 0-32-16,-21 51 0 0,13 1 19 16,4 7-6-1,1 4 10-15,0 1-10 0,3-5-11 16,0-3 0 0,0-3-4-16,10-10-79 0,10-10-93 15,5-17-497-15</inkml:trace>
  <inkml:trace contextRef="#ctx0" brushRef="#br0" timeOffset="35300.28">10295 4920 307 0,'0'0'532'16,"0"0"-532"-16,0 0-22 0,0 0 22 15,0 0 21-15,0 0-21 16,234-34-161-16,-179 15-437 16</inkml:trace>
  <inkml:trace contextRef="#ctx0" brushRef="#br0" timeOffset="35702.89">9407 4956 613 0,'0'0'28'0,"0"0"-28"15,0 0 0-15,0 0 10 16,0 0 26-16,0 0-2 15,14 223-1-15,2-153 12 0,2 3-5 16,3 5-18 0,7 4-11-16,5 0-11 0,6-5 0 15,16-6-84-15,11-17-220 16</inkml:trace>
  <inkml:trace contextRef="#ctx0" brushRef="#br0" timeOffset="36235.08">10678 4559 35 0,'0'0'666'0,"0"0"-659"16,0 0-1-16,0 0-6 15,0 0 24-15,0 0 16 16,146 127-9-16,-85-75-16 16,-1 10-2-16,-3 8-6 0,-14 7-5 15,-17 8-1-15,-21 4-1 16,-5 3 0-16,-37-1-2 16,-22-6-82-16,-19-7-244 15</inkml:trace>
  <inkml:trace contextRef="#ctx0" brushRef="#br0" timeOffset="36783.36">8660 6222 376 0,'0'0'335'15,"0"0"-310"-15,0 0-16 16,0 0 37-16,0 0-2 15,0 0-9-15,134-6 4 16,-50-3-1-16,32-7-20 16,48-1 5-16,33-6-17 15,43-7 5-15,30-4-8 16,3-3-2-16,-6-1-1 16,-24 1-3-16,-34 1 3 15,-35 5 0-15,-40 4-6 16,-43 7 4-16,-40 11 2 0,-31 6-43 15,-20 3-76 1,-30 0-45-16</inkml:trace>
  <inkml:trace contextRef="#ctx0" brushRef="#br0" timeOffset="37392.21">8885 6807 739 0,'0'0'28'16,"0"0"-4"-16,0 0 85 15,0 0-27-15,0 0-33 16,0 0-8-16,-3-7-12 15,3 6-12-15,0 1-6 16,0 0-6-16,0 0 0 0,0 0-2 16,0 0 0-1,0 0 1-15,0 0-4 0,0 0 1 16,0 0-1-16,0 0 0 16,0 0-19-16,0 0-74 15,9 0-63-15,6 4 17 16,0 6-105-16,-3 4-231 15</inkml:trace>
  <inkml:trace contextRef="#ctx0" brushRef="#br0" timeOffset="37854.21">8872 7671 634 0,'0'0'43'0,"0"0"-16"16,0 0 96-16,0 0-26 16,0 0-49-16,0 0-18 15,192-47-17-15,-165 18-4 16,-6-7 11-16,-5-4 4 15,-7-10-9-15,-1-5-5 16,-8-12-10-16,0-6 3 16,0-9-3-16,-7 3-12 0,-3 16-13 15,-6 15 11 1,7 18 14-16,-3 11 6 0,3 11 14 16,3 1 3-16,3 7-5 15,0 0-8-15,3 0-10 16,-3 15-3-16,3 19-4 15,0 24 7-15,0 12 1 16,6 10 2-16,9 0 8 16,6 2-8-16,1-8-1 15,5-5 0-15,3-10-2 16,1-16-32-16,2-17-67 16,0-19-99-16,-2-7-301 15</inkml:trace>
  <inkml:trace contextRef="#ctx0" brushRef="#br0" timeOffset="38112.24">9337 6447 1006 0,'0'0'12'0,"0"0"-12"16,0 0-10-1,0 0 7-15,0 0 3 0,0 0 2 16,42 199-2-16,-11-134-31 16,-1 1-125-16,-3-4-254 15</inkml:trace>
  <inkml:trace contextRef="#ctx0" brushRef="#br0" timeOffset="38762.64">10015 7011 1079 0,'0'0'54'0,"0"0"-54"15,0 0 4-15,0 0-3 16,0 0-1-16,0 0-12 15,-4 46 12-15,12 0 20 16,4 4-8-16,4-1-7 16,2 2 0-16,0-2 2 0,5-6-7 15,3-10 2-15,-5-11-2 16,3-8-5-16,-1-14-12 16,3 0-1-16,-2-11 14 15,-6-18 1-15,-2-13-1 16,-12-12 4-16,-4-3-5 15,0 4-17-15,0 7 5 16,-4 13 17-16,-2 14 5 16,-1 8 6-16,4 6 1 15,3 4 0-15,0 1-8 16,0 0-4-16,0 18-4 16,10 10-4-16,10 5 8 15,5 8 3-15,2-7-2 0,1-5-1 16,-1-8 0-1,3-11 1-15,-5-9-1 0,1-1 0 16,-4-12 2-16,-1-16 3 16,-6-10-2-16,-5-6 2 15,-10-12-1-15,0-3 1 16,-3-2-5-16,-13 8-5 16,-2 11 4-16,6 13 1 15,3 10-21-15,-1 4-23 16,-1 6-62-16,-1 3-166 15</inkml:trace>
  <inkml:trace contextRef="#ctx0" brushRef="#br0" timeOffset="39272.11">9661 6774 722 0,'0'0'23'0,"0"0"-23"15,0 0 0-15,0 0 0 16,0 0 9-16,0 0 20 16,-91 148-1-16,82-86 22 0,1 11 10 15,8 2-18 1,0 5-12-16,5-1-10 0,20 4-19 16,5 1 5-16,9-3-6 15,3-7-5-15,7-13-60 16,6-17-33-16,3-18-83 15,-4-18-347-15</inkml:trace>
  <inkml:trace contextRef="#ctx0" brushRef="#br0" timeOffset="39711.25">10629 6198 821 0,'0'0'50'0,"0"0"-50"15,0 0-19-15,0 0 19 16,0 0 35-16,0 0-1 15,19 194 0-15,-2-133-21 16,5-2 4-16,2-4-12 16,4-7-5-16,2-9-24 15,6-11-148-15,-2-16-64 16,-4-12-286-16</inkml:trace>
  <inkml:trace contextRef="#ctx0" brushRef="#br0" timeOffset="39897.1">10657 6459 843 0,'0'0'0'16,"0"0"-39"-16,0 0 39 15,0 0 17-15,0 0-17 16,0 0 0-16,212-19-119 15,-160-5-438-15</inkml:trace>
  <inkml:trace contextRef="#ctx0" brushRef="#br0" timeOffset="40160.36">11145 6055 907 0,'0'0'0'16,"0"0"-27"-16,0 0 27 15,0 0 51-15,0 0 0 16,0 0-14-16,198 358-6 16,-156-273-12-16,-6 1-2 15,-13 1-7-15,-13 5-6 16,-10 13-3-16,-27 8-2 15,-30 9-10-15,-31 13-104 0,-30 5-153 16</inkml:trace>
  <inkml:trace contextRef="#ctx0" brushRef="#br0" timeOffset="50839.09">2428 8729 751 0,'0'0'56'16,"0"0"-27"-16,0 0-28 16,0 0 8-16,0 0 4 15,0 0-9-15,0 0-4 16,24 10 0-16,-6-5 25 16,10 2 9-16,5 3-17 15,13-3 12-15,9 3 7 16,8-3-4-16,10-1-3 0,15-3-15 15,9-3-5-15,12 0 9 16,10 0-8 0,8 0-2-16,0-7-3 0,10-6-2 15,-3-4 4-15,-1-1 0 16,0 0-7-16,-5-2 0 16,-1 0 1-16,0 2 4 15,-5-2-5-15,-4 6 0 16,-3 0-5-16,-5 2 5 15,-7 5 1-15,-3-3 1 16,-2 0-3-16,-4 4 1 16,-3-2 0-16,-3 3 3 0,3-1 1 15,-3 2-4 1,-1-3-1-16,-5 4 1 0,-2 0 0 16,-2 2-1-16,1-1-1 15,3 2 2-15,-6-3 0 16,3 3 0-16,-4 0 0 15,-4 0 1-15,1 0 0 16,-5 0 1-16,-1 0-2 16,-2 0 1-16,1 0 2 15,1 0-2-15,1-2 1 16,5 0-2-16,2 1-2 16,1-2 2-16,1 0-1 15,3-3-3-15,3 1 4 0,-3-1 1 16,-4 3 0-1,-5 0-1-15,0-1-2 0,-6 1 2 16,2-1 2-16,-2 2-2 16,-3-2 0-16,5-3 3 15,2 4 0-15,7-3-4 16,5 2 2-16,1-5-1 16,-5 5 0-16,-1-4 0 15,-8 2-2-15,1-2 0 16,1 0 2-16,-5 0 0 15,5 0 1-15,-1 2 0 16,4-1-1-16,2 0 0 0,7 4 0 16,-5-3 0-1,2-2 1-15,-4 5-1 0,-2-3 3 16,4 3-1-16,0-5-2 16,-1-1 1-16,-4 2 0 15,1 0 0-15,2 0-1 16,1 2 1-16,4 2 0 15,-3 3 0-15,0 0 0 16,-1-2 0-16,2 2 6 16,1 0 0-16,-5-2-1 15,-3-1-4-15,-1-2 1 16,-2 0 2-16,1 1-4 16,-2-2 4-16,-5 4-3 15,-9-2 1-15,-7 0 5 16,1 4-1-16,2-1-6 0,2-1-2 15,6-1 1-15,-2 0 0 16,1 0 2-16,0-1-2 16,-3 0 1-16,-4 3-1 15,-1-1 0-15,-3-1 0 16,-4-1 2-16,-1 3-1 16,0-1 2-16,7 2-2 15,2 0 2-15,4 0-2 16,6 0 0-16,-1 0-1 15,4 0 3-15,-6 0-3 16,-7 0-4-16,-5 2 3 16,-10-1 0-16,-8-1 2 0,-2 0-1 15,0 0 0 1,9 0-3-16,4 0 0 0,4-4-3 16,-3 1-9-16,2 0 4 15,-9 3 9-15,-8 0-1 16,-8 0-2-16,-7 0 5 15,-7 0-1-15,0 0 1 16,3 0 5-16,0 0-2 16,6 0 0-16,3 0-2 15,9 0 6-15,1 0-3 16,-1 0-4-16,-9 0 0 16,-3 0 0-16,-9 0 0 15,0 0 6-15,0 0 1 16,0 0-3-16,0 0-1 15,1 0 0-15,-1 0 1 0,2 0 2 16,-2 0-4-16,1 0-2 16,-1 0 4-16,0 0 0 15,0 0 4-15,0 0-5 16,0 0 2-16,0 0 5 16,0 0-5-16,0 0-1 15,0 0-4-15,0 0 5 16,0 0-9-16,0 0 4 15,0 0 0-15,0 0 1 16,0 0 0-16,0 0 4 0,0 0-4 16,0 0 1-1,0 0-2-15,0 0-21 16,0 0-83-16,0-11-199 0</inkml:trace>
  <inkml:trace contextRef="#ctx0" brushRef="#br0" timeOffset="60041.98">2680 10968 556 0,'-1'0'15'0,"1"0"-4"16,0 0 50-16,0 0-12 15,0 0-7-15,0 0-1 16,0 0 9-16,0 0-5 15,0 0 6-15,0 0-14 16,0 0-6-16,0 0 0 16,0 0-1-16,0 0-10 15,0 0-6-15,0 0-1 16,0 0-2-16,0 0-4 16,0 0 0-16,0 0-5 15,0 0 5-15,0 0-3 0,0 0-4 16,0 0 4-16,0 0 3 15,-2 0-7-15,2 0 0 16,0 13-1-16,0 7-1 16,0 15 2-16,0 9 0 15,0 8 0-15,8 1-3 16,5 5 3-16,5-5 5 16,3-5-3-16,-2-2-2 15,5-6 0-15,-3-9 1 16,3-9-1-16,-2-5 1 15,2-7 1-15,-3-3 1 16,-2-7 0-16,-5 0 7 16,2-7-8-16,-2-13 14 0,-1-7 4 15,-4-11-10 1,-3-2-5-16,-3-8 2 0,-3-7-7 16,0 2 0-16,0 0-1 15,0 13 3-15,-6 11-1 16,3 12 0-16,0 10 0 15,0 4 4-15,3 3-5 16,0 0-4-16,0 10-5 16,0 14-9-16,6 15 12 15,10 10 6-15,5 4 6 16,6 0-5-16,3 0-1 16,1-7 0-16,2-6-2 0,0-4 3 15,-2-13-1-15,-1-9 1 16,-6-5 3-16,-2-9-3 15,-1 0 5-15,-6-9-2 16,3-18 11-16,-3-6 3 16,-2-17 6-16,-7-6-10 15,-6-9 4-15,0-9-11 16,0 2-6-16,-13 2 2 16,-4 5-1-16,1 14-2 15,1 8 0-15,2 17 0 16,-1 7-5-16,5 8-15 15,-4 8-29-15,1 3-53 16,-6 0-162-16,3 10-264 0</inkml:trace>
  <inkml:trace contextRef="#ctx0" brushRef="#br0" timeOffset="60642.96">3502 10219 765 0,'0'0'20'15,"0"0"-5"-15,0 0 39 16,0 0-22-16,0 0-17 15,0 0-13-15,0 0-2 16,-64 55 7-16,58 4 31 16,1 14 4-16,5 10-14 15,0 0-9-15,0-7-6 16,11 0 4-16,5-11-14 16,1-4-3-16,2-10 1 0,8-10-2 15,4-15-64 1,8-9-97-16,7-17-30 0,-4-4-328 15</inkml:trace>
  <inkml:trace contextRef="#ctx0" brushRef="#br0" timeOffset="60844.94">3411 10436 764 0,'0'0'19'0,"0"0"-18"0,0 0 24 16,0 0-9-1,0 0-9-15,0 0-6 0,49 3 4 16,-4-6-5-16,10-16-158 16</inkml:trace>
  <inkml:trace contextRef="#ctx0" brushRef="#br0" timeOffset="61528.27">3936 10638 471 0,'0'0'398'0,"0"0"-378"15,0 0-4-15,0 0 42 16,0 0-27-16,0 0-8 16,0 0-11-16,-10 0-2 15,14 0-10-15,11 0 1 16,10-1-1-16,5-2 6 16,3-3-1-16,6 2-3 15,0-6-1-15,2-3-1 16,4 1-26-16,-5-5-66 15,-1 3-93-15,-11-2-222 16</inkml:trace>
  <inkml:trace contextRef="#ctx0" brushRef="#br0" timeOffset="61843.42">4012 10400 761 0,'0'0'90'0,"0"0"-79"16,0 0 23-1,0 0 9-15,0 0-40 0,0 0-3 16,-3 17-1-16,14 13 1 15,2 12 45-15,-1 4-13 16,1 1-22-16,-1 2-2 16,-1 1-5-16,-1 4-2 15,2-3-1-15,3-1-55 16,-6-8-145-16,0-12-316 16</inkml:trace>
  <inkml:trace contextRef="#ctx0" brushRef="#br0" timeOffset="62475.3">4491 10123 651 0,'0'0'168'16,"0"0"-141"-16,0 0 38 16,0 0 1-16,0 0-34 15,0 0-32-15,22 20 7 16,-8 13 5-16,5 10 25 15,2 6-21-15,0 7 2 16,-2 6-7-16,-2 1-6 16,-4-1-3-16,-4-5 1 15,-3-4-3-15,-6 0 0 16,0-3-52-16,0-7-160 16,0-11-300-16</inkml:trace>
  <inkml:trace contextRef="#ctx0" brushRef="#br0" timeOffset="63172.1">4938 11536 610 0,'0'0'240'0,"0"0"-184"15,0 0 53-15,0 0-24 0,0 0-51 16,0 0-21-16,-7-3-6 16,25 0-6-16,10-1 5 15,17 1 0-15,13-3 8 16,9-1-8-16,-3 3-5 16,2-5-1-16,-5 1 5 15,-6-1-4-15,-4 0-1 16,6-1-1-16,-2 0-12 15,-3 2-39-15,-7 1-70 16,-9 4-121-16,-17 0-271 16</inkml:trace>
  <inkml:trace contextRef="#ctx0" brushRef="#br0" timeOffset="63448.45">4995 11959 748 0,'0'0'47'15,"0"0"-39"-15,0 0 42 16,0 0 28-16,0 0 7 0,0 0-32 15,219-50-23 1,-147 27-25-16,1-3 2 0,3 2-7 16,3-1-25-16,2-1-170 15,-4-5-498-15</inkml:trace>
  <inkml:trace contextRef="#ctx0" brushRef="#br0" timeOffset="64138.63">6513 10967 986 0,'0'0'19'15,"0"0"-5"-15,0 0 24 16,0 0-31-16,0 0-7 15,0 0-1-15,-83 93-2 0,68-43 3 16,0 8 1-16,6 9 8 16,2 5 7-16,7 9 6 15,0 4-8-15,0 4 1 16,10-3-6-16,2-9-4 16,3-8-2-16,3-10-3 15,10-9-1-15,8-11-57 16,10-19-189-16,-1-13-251 15</inkml:trace>
  <inkml:trace contextRef="#ctx0" brushRef="#br0" timeOffset="64364.09">6205 11550 824 0,'0'0'44'0,"0"0"-44"16,0 0 0-16,0 0 22 15,0 0 28-15,0 0 16 16,146-10-40-16,-73-4-18 16,6-6-8-16,6-6-103 0,-3-7-309 15</inkml:trace>
  <inkml:trace contextRef="#ctx0" brushRef="#br0" timeOffset="65419.28">6494 11110 594 0,'0'0'55'0,"0"0"-46"15,0 0 15-15,0 0 5 16,0 0-29-16,0 0 0 0,-39 69 10 15,39-38 6-15,0 5 3 16,3 3 13-16,3 4-7 16,-1 4 16-16,1 5-26 15,-3 4-6-15,4 4 20 16,-1 2-16-16,3-3-3 16,0-2-1-16,3-7 8 15,3-4-12-15,1-10-4 16,1-3 10-16,5-6-3 15,-1-10-4-15,4-8 1 16,2-4 2-16,4-5-1 16,2-5 5-16,0-16-4 15,-3-11-4-15,-5-8 4 16,-2-5-7-16,-10-9-6 16,-4-8 4-16,-6-8-9 0,-3 5-3 15,0 5-1-15,-15 17 11 16,5 10 4-16,-1 16 21 15,2 8-9-15,6 6-5 16,-1 3 3-16,1 0-10 16,3 0 0-16,-3 8-9 15,3 16 2-15,0 15 7 16,0 11 0-16,0 4 3 16,13 4 4-16,2-5-4 15,3-3 0-15,3-7-3 16,6-7-2-16,10-13 2 15,2-6 3-15,4-11-3 16,2-6 0-16,0-3 0 16,-4-19 4-16,-2-9 1 0,-6-12 4 15,-6-11 30-15,-12-10 10 16,-2-10-21-16,-10-8-18 16,-3 3 0-16,0 9-10 15,-9 8-1-15,-7 15 0 16,2 14 0-16,7 11-7 15,1 13-20-15,3 4-40 16,-3 2-104-16,0 2-274 16</inkml:trace>
  <inkml:trace contextRef="#ctx0" brushRef="#br0" timeOffset="65788.14">7413 10386 447 0,'0'0'455'0,"0"0"-436"16,0 0-14-16,0 0 7 0,0 0 6 16,0 0-14-16,-27 31 4 15,18 21 13-15,6 14-10 16,0 16 7-16,3 5-5 16,0 8-1-16,3-2-3 15,6-4 0-15,3-10-4 16,6-10-5-16,6-13 0 15,7-12-36-15,8-16-183 16,1-16-380-16</inkml:trace>
  <inkml:trace contextRef="#ctx0" brushRef="#br0" timeOffset="65991.83">7297 10832 980 0,'0'0'60'16,"0"0"-60"-16,0 0 0 15,0 0 4-15,0 0 25 16,0 0-16-16,259-10-13 16,-180 1-23-16,-6-1-201 15,-10-4-404-15</inkml:trace>
  <inkml:trace contextRef="#ctx0" brushRef="#br0" timeOffset="67303.38">8372 11425 684 0,'0'0'125'16,"0"0"-122"-16,0 0 22 15,0 0 54-15,0 0-29 0,0 0-24 16,0 0-6-16,-6 0-7 15,21 0-8-15,15 0 7 16,12 0 21-16,10 0-10 16,9 0-8-16,-3 0-14 15,-1-8 4-15,-2 1-3 16,-7-3-1-16,-2 4-1 16,-15 0 0-16,-7 3-3 15,-15 3 3-15,-9 0-1 16,0 0-3-16,0 0-9 15,-25 0 2-15,-8 0 10 16,-12 8-6-16,-4 2 6 16,0 0-1-16,10-1 2 15,6-1 0-15,8-4 0 16,4 1 1-16,9-5-1 0,6 4 0 16,3-4 1-16,3 0 0 15,0 0 4-15,0 0 4 16,6 0-5-16,24 0-2 15,19 0 8-15,12-10 3 16,11-4 2-16,-2 2-11 16,-6-1-4-16,-10 4 3 15,-11 2-2-15,-12 0 0 16,-8 4 0-16,-10-1 0 16,-10 4 3-16,0 0-3 15,-3 0 4-15,0 0 3 16,0 0-7-16,0 0 1 0,0 0-2 15,0 0-9 1,0 0-42-16,3 0-163 0,0-6-249 16</inkml:trace>
  <inkml:trace contextRef="#ctx0" brushRef="#br0" timeOffset="68446.81">10244 10701 800 0,'0'0'38'16,"0"0"-32"-16,0 0 17 15,0 0 12-15,0 0-20 0,0 0-11 16,0 0-4 0,0 61 18-16,0-21 22 0,0 4-18 15,2 2-11-15,5 6 1 16,-1 2 6-16,0 8-5 15,-3 1 5-15,-3 4 2 16,0-2 3-16,0 4-15 16,0 0 3-16,0 5 4 15,-3-2-5-15,3-3-4 16,0-6-5-16,0-9 1 16,0-2 0-16,6-3-1 15,-3-6 3-15,1-3-4 0,-1-5 10 16,0-7-9-1,-3-4 5-15,0-5-5 0,0-6-1 16,3-2 0-16,0-5-34 16,5-6-59-16,2 0-150 15,-4-14-224-15</inkml:trace>
  <inkml:trace contextRef="#ctx0" brushRef="#br0" timeOffset="68777.03">10232 11572 387 0,'0'0'464'0,"0"0"-453"16,0 0 46-16,0 0 19 0,0 0-41 15,0 0-13-15,18-29 7 16,13 19-4-16,11-3 3 15,10 3-9-15,4 0-5 16,6-1-10-16,-1 2-3 16,-2-2 2-16,0 3-2 15,-11 1-1-15,-5-3 0 16,-11 2-1-16,0 2 1 16,-5 1 1-16,-3-1-1 15,3 1-12-15,-2 1-19 16,-1 1-30-16,-2-1-65 0,-5-2-42 15,-8-1-96-15</inkml:trace>
  <inkml:trace contextRef="#ctx0" brushRef="#br0" timeOffset="69240.32">10820 10880 795 0,'0'0'83'0,"0"0"-75"0,0 0 38 15,0 0 18-15,0 0-35 16,0 0-11-16,-9-2-11 15,9 25-4-15,0 11 1 16,3 12 35-16,7 8-21 16,-1 4 11-16,0 9-12 15,-1 2-9-15,2 3 0 16,-7 2 10-16,0 1-6 16,-3-5 8-16,0-1-12 15,0-10 4-15,0-3 5 16,0-9-10-16,0-4 4 15,0-4-9-15,0-3-1 0,0-5 2 16,0-9-3-16,3-8-2 16,-3-3 2-16,3-6 1 15,0-2 0-15,-3-3 1 16,0 0-2-16,0 0-6 16,0-8-26-16,0-17-58 15,-9-17-471-15</inkml:trace>
  <inkml:trace contextRef="#ctx0" brushRef="#br0" timeOffset="69833.2">10801 10414 738 0,'0'0'99'16,"0"0"-99"-16,0 0 23 15,0 0 45-15,0 0-20 16,0 0-18-16,45-8 12 16,8-1 6-16,11-2-22 15,3-1-5-15,3 4-19 0,-9-1-1 16,-9 7-1-16,-9 0 0 16,-8 2 0-16,-11 0 2 15,-9 0 1-15,-9-3-3 16,-2 3 0-16,-4 0 2 15,0 0-1-15,0 0 3 16,0-3 1-16,0 3-5 16,0 0 0-16,0 0-8 15,0 0-23-15,-4 0-132 16,-8 0-199-16</inkml:trace>
  <inkml:trace contextRef="#ctx0" brushRef="#br0" timeOffset="70314.95">11492 9997 765 0,'0'0'73'0,"0"0"-34"15,0 0 9-15,0 0-4 16,0 0-21-16,0 0-18 0,-3-3-5 16,11 20 3-1,4 3 26-15,1 9-10 0,-3 7 6 16,0 7 7-16,-7 3-15 15,-3 9-5-15,0 6-2 16,0 4-4-16,0-1 1 16,0-11-3-16,0-4-1 15,0-9 2-15,0-5-3 16,0-8-3-16,0-4 2 16,0-6 2-16,0-5-1 15,3-5-1-15,-3-2 1 16,0-5 1-16,0 3-3 0,0-3 1 15,0 0 9-15,4 0-5 16,-4 0-5-16,6-3-31 16,-3-14-118-16,-3-7-590 15</inkml:trace>
  <inkml:trace contextRef="#ctx0" brushRef="#br0" timeOffset="73530.36">12331 10793 389 0,'0'0'61'0,"0"0"-29"0,0 0 34 15,0 0-1-15,0 0-19 16,0 0-5-16,0 0-4 16,0 3-20-16,0-3-2 15,0 0 1-15,0 0 7 16,0 0-5-16,0 0 10 16,0 0 1-16,0 0 3 15,0 0 4-15,0 0-8 16,0 0-4-16,0 0-3 15,0 0-1-15,0 0-3 16,0 0-1-16,0 0-6 16,0 0-5-16,3 0-5 0,10 3-2 15,8 3 1-15,20 2 1 16,18 1 7-16,14-5-1 16,6 2-5-16,2-2 2 15,-1-1-1-15,-8 1-4 16,-7-1 4-16,-5 2-4 15,-9-1 1-15,1 1 1 16,3-2-2-16,-4-1-7 16,2-2 0-16,-4 3-8 15,-7-3 2-15,-7 0-7 16,-11 0 10-16,-11 0 12 16,-7 0-2-16,-3 0-1 0,-3 0 6 15,0 0-2 1,0 0 8-16,0 0 2 15,0 0-3-15,0 0 0 0,0 0-3 16,0 0-1-16,0 0-2 16,0 0 2-16,0 0-2 15,0 0 0-15,0 0 2 16,0 0-4-16,0 0 3 16,0 0-2-16,-3 0-1 15,-3 0 0-15,2 0 2 16,-2 0 1-16,-1 0 1 15,1 1-1-15,2 2 0 16,1 0 0-16,-7 4-2 0,1 8-1 16,-8 6 2-1,7 3-2-15,-2 2 0 0,-1 9 0 16,0 2 1-16,2 3-1 16,-1 6 2-16,-3 1-1 15,-3 6-1-15,-1-2 4 16,-1 0 2-16,-2 6-5 15,-1 5-1-15,0 1 4 16,3-4-3-16,4 0 2 16,1-11-3-16,5-3 2 15,0-6-1-15,3-2 4 16,1-5 1-16,-4-6-1 0,4 2-3 16,3-8 1-16,0-7 1 15,-1-3 1 1,4-3-5-16,0-5 3 0,0-2-2 15,0 1 3-15,0-1 2 16,0 0 6-16,-1 0-2 16,-1 0 7-16,2 0 5 15,-1 0-1-15,-1 0 1 16,-2 0-7-16,-3-1 2 16,-2-15-17-16,-7 2-3 15,-4-5 3-15,1-7 1 16,-8-4 5-16,2-3-5 15,-5-7 0-15,1 1 4 16,4 0-3-16,2 2-1 16,6 3 1-16,2 4 5 0,1 2-7 15,4-2 8-15,1 3 1 16,-4-2-2-16,-1-1-5 16,-2 1-2-16,1-5 2 15,-9 1-2-15,2 0 0 16,2 0 4-16,1 0-4 15,-1 4 0-15,7 4 0 16,1 3 1-16,2 2-1 16,-3-1 0-16,2-1 0 15,-1 2 0-15,0-6 0 16,-6 2 1-16,-1-5-1 16,-4 0-2-16,1 1 1 15,-2 3 1-15,9 5 1 0,5 9-1 16,4 3-1-1,6 8 1-15,0-2 0 0,0 2 0 16,0 0 0-16,0 0-1 16,0 0 1-16,0 0 0 15,0 0 0-15,0 0 0 16,0 0-1-16,0-3 0 16,0 3 1-16,0 0 0 15,0 0-20-15,0 0-27 16,0 0-38-16,0 22-62 15,9 6-74-15,10 8-111 16</inkml:trace>
  <inkml:trace contextRef="#ctx0" brushRef="#br0" timeOffset="74226.98">13366 11754 826 0,'0'0'16'16,"0"0"-14"-16,0 0-2 16,0 0 0-16,0 0-10 15,0 0 10-15,-42 69 7 16,39-32 3-16,3 1 3 15,0-1-3-15,0-3-3 16,6-5 2-16,9-5-2 16,-3-7-6-16,7-5 4 0,1-8 2 15,2-4-7-15,5 0-2 16,-4-4 2-16,-1-12 0 16,-6-1 3-16,-4-3 3 15,-6 3 11-15,0 5 14 16,-3 2-1-16,-3 7-5 15,0-1-20-15,0 4-5 16,3 0 0-16,0 0-6 16,6 7-16-16,5 13 21 15,8 6 1-15,0-3 0 16,2-3 1-16,-1-6 2 16,3-8-1-16,-7-2 0 15,4-4 2-15,-4-4 5 16,-6-13 1-16,4-9 38 0,-8-5 8 15,-3-7 3-15,-6-2-22 16,3-7-14 0,-3-5-7-16,0 6-16 0,0 5-7 15,0 15-16-15,3 7-7 16,-2 13-18-16,4-2-73 16,4 2-275-16</inkml:trace>
  <inkml:trace contextRef="#ctx0" brushRef="#br0" timeOffset="74757.28">14152 11771 769 0,'0'0'25'0,"0"0"-22"16,0 0-3-16,0 0 6 16,0 0 21-16,0 0 25 15,56 43 23-15,-18-46-11 16,2-17-21-16,-1-7-14 16,-6-3 17-16,-5-11-17 0,-1-8 11 15,-9-16-19-15,0-14-11 16,-3-14-7-1,-5-13-3-15,-6-2-3 0,-1-2-4 16,-3 2 2-16,0 8 2 16,0 21 0-16,-4 18 3 15,-9 16-1-15,1 19 0 16,-1 13-2-16,2 5 1 16,2 8-3-16,-7 0-2 15,-1 28-3-15,-2 15 6 16,2 19 2-16,7 15 2 15,4 12 1-15,-3 6 1 16,3 2-1-16,-5 1 1 16,4 0-2-16,4-1 0 15,3-7 7-15,0-15 0 0,3-13 4 16,12-12-5-16,3-10-6 16,-1-10 0-16,6-3 0 15,2-9-19-15,1-11-55 16,-2-7-139-16</inkml:trace>
  <inkml:trace contextRef="#ctx0" brushRef="#br0" timeOffset="76602.2">12653 12368 605 0,'0'0'45'0,"0"0"-42"15,0 0 4 1,0 0 12-16,0 0-14 0,0 0 4 16,0 4-3-16,0 4-5 15,0 4 7-15,0 4 24 16,9-2-7-16,0 5-2 15,5 0-3-15,2-2-4 16,3 3-6-16,0-3 0 16,1-3 0-16,2-2 8 15,2 1-9-15,-6-2 2 16,6-5 0-16,-4 0-3 16,3-6 0-16,1 4 4 15,3-4-1-15,6 0-2 0,2 0-5 16,4 0-2-1,0 0-2-15,-3 0 1 0,1 0 0 16,-6 0 0-16,-1-4-2 16,-9 4-1-16,0-6 2 15,-6 3 0-15,3 0 1 16,1-4-1-16,-1 3 0 16,6-2 0-16,-2 2-1 15,-2 1 1-15,0 0 0 16,0 3-4-16,-5-1 3 15,-2 1 0-15,-3-3-1 16,3 3 2-16,-3 0 0 16,-1 0-1-16,-2 0-2 15,4 0 0-15,-2 0-3 0,3 4 4 16,2 6-3-16,-1 0 5 16,3 0 0-16,-7-1 0 15,1 5-3-15,4-1 2 16,-8-1 1-16,3-1-4 15,-2-3-2-15,-4 0 2 16,0-4 4-16,1 1 0 16,-2-2 0-16,-1-1 0 15,1-2 1-15,-2 3 4 16,0-3-2-16,0 0 3 16,0 0 2-16,0 0 11 15,0 0 18-15,0-8 1 0,0-4-38 16,-8-1 1-16,4-4 2 15,-3 4-3-15,4-3 5 16,0 6-3-16,3-3-2 16,0 3 0-16,0 0-2 15,0 1-1-15,0 2-2 16,0 0 5-16,3 4-1 16,0-2 1-16,4 0 0 15,-3 1-2-15,9-2 0 16,0 2-4-16,-1 1 2 15,1 0-1-15,4-1 3 16,-5 4 1-16,-1 0-3 16,2 0 0-16,3 0 4 0,-4-2-1 15,6 2 1 1,-6 0 3-16,1 0-3 0,-1 0-4 16,2 0 3-16,2 2 0 15,-1 5 0-15,6 3-1 16,2 0 2-16,3 0 0 15,0-3 0-15,3 0-1 16,-7-2 1-16,7 2 0 16,-5-4-2-16,1 1 2 15,-1-4 1-15,-2 0 0 16,4 0-2-16,-4-4-2 16,2-2-5-16,-3-3-15 0,3-1 3 15,-5 0 7-15,-4 3 3 16,3-3 9-16,-3 0 0 15,-2 1 0-15,4-2 1 16,-1 0 0-16,1-1-6 16,-1-4-10-16,0-1-3 15,1-3 6-15,-1 1-7 16,-4 1 4-16,-2 2 16 16,1 3 0-16,-8-1 17 15,0 2 2-15,0 1 15 16,-3-2-8-16,0 1 7 15,0-5-3-15,0-2-11 16,0 2-2-16,0-3-12 16,0 6 4-16,-3 1-6 15,0 3-3-15,-3 6 0 0,-2 4-15 16,-5 0-60-16,-12 0-90 16,-11 4-204-16</inkml:trace>
  <inkml:trace contextRef="#ctx0" brushRef="#br0" timeOffset="81406.03">13194 13046 262 0,'0'0'145'16,"0"0"-90"-16,0 0 37 15,0 0 5-15,0 0-20 16,0 0-22-16,0 0-11 0,0 0 8 16,0 0-24-16,0 0-21 15,0 0-1-15,0 0-6 16,0 0 2-1,0 0 5-15,0 0-1 0,0 0-2 16,0 0 7-16,0 0-2 16,0 0 0-16,0 0-1 15,0 0 5-15,0 0-11 16,0 0-1-16,0 0 2 16,0 0-1-16,0 0-2 15,0 0 0-15,0 0-2 16,4 0-36-16,6 0-66 15,3 0-33-15,2 0-194 16</inkml:trace>
  <inkml:trace contextRef="#ctx0" brushRef="#br0" timeOffset="85012.27">13308 13012 276 0,'0'0'219'0,"0"0"-199"16,0 0-4-16,0 0 21 16,0 0-15-16,0 0-12 15,-6 2-8-15,6-2-2 16,0 0 1-16,0 0-1 16,0 0 0-16,0 0-3 15,0 2-18-15,0 1-58 0,6-3-47 16,1 0-209-16</inkml:trace>
  <inkml:trace contextRef="#ctx0" brushRef="#br0" timeOffset="85613.26">13224 12983 332 0,'0'0'146'0,"0"0"-119"15,0 0 32-15,0 0 25 16,0 0-28-16,0 0-22 0,0 0-17 16,0 0-9-1,0 0 1-15,0 0-3 0,0 0-5 16,0 0-1-16,6 0-25 16,7 0-106-16,7 0-193 15</inkml:trace>
  <inkml:trace contextRef="#ctx0" brushRef="#br0" timeOffset="86376.52">13197 12944 197 0,'0'0'121'0,"0"0"-51"16,0 0 4-16,0 0-4 16,0 0-12-16,0 0-5 0,0 0-15 15,0 0-19-15,0 0-11 16,0 0 1-16,0 0 0 15,0 0-7-15,0 0 8 16,0 0 1-16,0 0 9 16,0 0 0-16,0 0 1 15,0 0 1-15,0 0-1 16,0 0-18-16,0 0 2 16,0 0-4-16,0 0 4 15,0 0-5-15,0 0-2 16,0 0-4-16,0 0 6 15,0 0-3-15,0 0 2 0,0 0 1 16,0 0-1 0,0 0 2-16,0 0-1 0,0 0 0 15,0 0-13-15,0 0-17 16,0 0 7 0,0 0-23-16,0 0-33 0,0 0-25 15,3 0-59-15,2 0-79 16</inkml:trace>
  <inkml:trace contextRef="#ctx0" brushRef="#br0" timeOffset="87972.47">13002 12920 539 0,'0'0'143'0,"0"0"-110"16,0 0 15-16,0 0 6 16,0 0-27-16,0 0-6 0,0 0 4 15,0 0 6 1,0 0 6-16,0 0-6 0,0 0-8 15,0 2-4-15,0-2-5 16,0 0-1-16,0 5-10 16,0 1-3-16,0 8-3 15,8 5-1-15,11 12 4 16,0 5 5-16,11 3-3 16,3 1 6-16,2 2-7 15,3 2 1-15,-5-5-2 16,-5 4 0-16,-1-4 0 15,-8 0 5-15,-2-8-1 16,-1-2-4-16,-7-9 1 0,0-8-1 16,-3-4 0-1,-3-7 6-15,-3-1-4 0,0 0 7 16,0 0 27-16,3-4 30 16,0-18 2-16,3-11-52 15,-3-12-16-15,4-1 3 16,-4-6 0-16,1 2-3 15,-1 2 0-15,4 4 0 16,-7 10-1-16,3 6 1 16,0 8-6-16,0 6-15 15,-3 9-9-15,0 5-21 16,0 0-36-16,0 0-109 0,0 9-161 16</inkml:trace>
  <inkml:trace contextRef="#ctx0" brushRef="#br0" timeOffset="88430.85">13305 13435 495 0,'0'0'4'16,"0"0"41"-16,0 0 11 0,0 0 4 16,0 0-11-16,0 0-6 15,113 87-24-15,-83-87 1 16,-1 0 1-16,3 0 2 16,1-17-11-16,-8-4 0 15,-4-1 17-15,-9-7-7 16,-5-4 14-16,-5-1-10 15,-2-6-18-15,0 4 0 16,-6 0-8-16,-6 9 1 16,-1 4 0-16,3 7 4 15,4 9-5-15,3 5-2 16,2 2 1-16,1 0-3 16,0 0-2-16,-3 9-7 0,-1 16-1 15,4 13 12 1,0 8 1-16,0 6-3 0,0 4-5 15,0-2-24-15,10-5-53 16,4-12-24-16,2-9-73 16,0-14-182-16</inkml:trace>
  <inkml:trace contextRef="#ctx0" brushRef="#br0" timeOffset="88717.22">13812 13283 731 0,'0'0'36'15,"0"0"-36"-15,0 0 4 16,0 0 19-16,0 0-21 16,0 0 4-16,-27-3-5 15,18 20 14-15,-4 10 11 16,-1 7-2-16,6 7-5 15,4 5-8-15,4-2-3 16,0 1-7-16,0-4 4 16,7-2-5-16,9-7-9 15,6-7-44-15,5-9-23 16,7-14-64-16,3-2-161 0</inkml:trace>
  <inkml:trace contextRef="#ctx0" brushRef="#br0" timeOffset="88978.43">14022 12908 760 0,'0'0'0'0,"0"0"0"16,0 0-14-16,0 0 14 15,0 0 10-15,0 0 16 16,-2 230 8-16,18-155 12 0,-3 2-13 16,-1-4-18-16,1-3-13 15,-2-6 8-15,-2-7-10 16,4-11-12-16,-4-6-116 16,-3-13-224-16</inkml:trace>
  <inkml:trace contextRef="#ctx0" brushRef="#br0" timeOffset="89174.09">13879 13333 556 0,'0'0'430'0,"0"0"-426"15,0 0-1 1,0 0-3-16,0 0 0 0,0 0 1 15,0 0-1-15,228-21-45 16,-156 9-209-16,-5-1-359 16</inkml:trace>
  <inkml:trace contextRef="#ctx0" brushRef="#br0" timeOffset="89893.15">14389 13254 968 0,'0'0'37'0,"0"0"-35"16,0 0 2-16,0 0 14 15,0 0-6-15,0 0-10 16,-149 162 9-16,140-126-2 16,3 1-3-16,6-4-3 15,0-4-1-15,0-7 2 16,12-2-1-16,7-9-3 15,4-3-13-15,2-8-17 16,5 0 1-16,-6-9-28 16,1-14 13-16,-12-3 18 15,1-3 12-15,-8-8 4 16,-6-4 7-16,0 2-2 16,0 6 3-16,-9 13 2 15,0 8 23-15,3 5 37 0,3 7-33 16,1 0 3-16,2 0-25 15,-1 3-5-15,1 20-8 16,0 7 8-16,0 6 6 16,10 3 0-16,16-5-1 15,4-4 4-15,2-7-9 16,7-6 4-16,3-13-4 16,0-4-22-16,-6 0-14 15,-4-14-29-15,-3-6 40 16,-13-10 14-16,-5 0 2 15,-11-6 9-15,0 4 0 16,-16-2-1-16,-7 4 0 0,-7 10 0 16,-2 5 1-16,6 8 2 15,5 7 16-15,9 0-3 16,6 0-4-16,6 0-9 16,0 0-2-16,0 0-5 15,13 0 5-15,16 0 12 16,7 0 5-16,7 0-1 15,2 0-13-15,-7 0 4 16,-5 0-2-16,-7 2 1 16,-7 8 1-16,-1 4-5 15,-9 8 6-15,-3 6 15 16,0 5-4-16,-3 3 0 16,1 1-14-16,-1-1-1 0,6 0-3 15,2-4-1 1,5-1-40-16,4-9-74 0,2-9-136 15</inkml:trace>
  <inkml:trace contextRef="#ctx0" brushRef="#br0" timeOffset="90696.36">15275 13188 710 0,'0'0'46'16,"0"0"-46"-16,0 0 0 0,0 0 20 15,0 0 14-15,0 0-1 16,-136 126 11-16,120-87-4 16,1-3-7-16,8 3-25 15,4-8 3-15,3-1-4 16,0-8-2-16,10-8-5 15,12-5-15-15,10-9-47 16,5 0-34-16,-1-9-34 16,-7-15-20-16,-6-2 44 15,-8-11 100-15,-9-2 6 16,-6-7 37-16,0 2-16 16,0 8 24-16,-9 3 0 15,-3 11 55-15,-5 12-49 0,7 6-9 16,-3 4-8-16,-4 3-23 15,1 20-6-15,1 11 17 16,5 9-17-16,6 5 5 16,4-1 3-16,7-2-2 15,21-8-9-15,12-13-2 16,5-7-20-16,4-17-27 16,2 0-25-16,-2-20-7 15,-5-13 40-15,-6-6 39 16,-5-11 55-16,-7-7 19 15,0-5-33-15,-7-11-24 16,4-9-15-16,0-5-1 0,-4-2-1 16,-6 6-2-16,-10 23 2 15,-3 22 8-15,0 18 52 16,-3 20 39-16,-16 14-86 16,-8 31-7-16,-12 28-6 15,-3 22 23-15,2 18-14 16,6 13 1-16,4 2-8 15,0 1 0-15,12-1 2 16,2-7 0-16,6-17 4 16,9-15-3-16,1-19-3 15,0-18-2-15,0-18-5 16,14-17-24-16,2-17-24 16,11-14 27-16,2-23-17 15,3-18-6-15,4-14 32 16,-8-11-15-16,-1-2-24 0,-14 19-30 15,-7 17 86-15,-6 25 73 16,0 11-22-16,-19 4-35 16,-11 6-16-16,-7 0-31 15,0 0-136-15</inkml:trace>
  <inkml:trace contextRef="#ctx0" brushRef="#br0" timeOffset="92472.32">16215 12765 67 0,'0'0'836'15,"0"0"-803"1,0 0-33-16,0 0-10 16,0 0-7-16,0 0 17 0,23 115 2 15,-7-48-1-15,3 2-1 16,-2-3 4-16,2-3-2 16,-2-10-2-16,2-4 0 15,-6-13 0-15,-7-5-36 16,-6-12-2-16,0-9 5 15,0-4 16-15,-19-2-5 16,-14-4 15-16,-12 0 3 16,-7 0 4-16,-3 0 0 15,2 0 8-15,8 10 26 16,10 2-9-16,5 5-2 16,11 7 0-16,5-2-6 0,9 4-8 15,5 1-3 1,6-4-1-16,23-3 8 0,10-3-2 15,10-10 0-15,2-7-11 16,5 0-31-16,-2-10-23 16,-10-13-3-16,-11-4 24 15,-11-4 29-15,-9-3 4 16,-13-3 1-16,0-4 0 16,-6 8-1-16,-14 4 0 15,6 9 1-15,5 7 7 16,3 7 16-16,6 6 0 15,0 0-12-15,0 0-12 0,0 20 0 16,0 8 4-16,9 6 10 16,17 2 1-16,13 1-3 15,10-1-2-15,10-6-7 16,-1-8-3-16,-2-11-53 16,-3-11-33-16,-9 0-16 15,-9-19-46-15,-12-8 56 16,-7-2 92-16,-13-5 5 15,-3-3 53-15,0-1-12 16,-16 4-26-16,-4 1 0 16,-1 10 60-16,1 10-10 15,3 5-2-15,1 8-53 16,3 0-9-16,3 5 8 0,-2 14 4 16,3 7-7-16,6 5 25 15,3 4 8-15,3-2-13 16,15-3-4-16,5-3-16 15,6-4-4-15,1-6-3 16,4-4 2-16,3-6-1 16,2-7 4-16,0 0-9 15,-6 0-1-15,-7 0 0 16,-4 0 1-16,-6-7 0 16,-4-6 3-16,-5-1 1 15,-3-3-3-15,0-6 5 16,-4-3 3-16,0-7-5 0,-4-1-4 15,-10-5 0 1,2 3-3-16,-4 3 1 0,2 5-2 16,1 11 4-1,7 3 0-15,0 7 0 0,0 3 5 16,2 4 1-16,0 0-4 16,3 0-2-16,1 0-1 15,0 0 1-15,0 0-1 16,0 0 1-16,0 0 4 15,0 0-4-15,0 0 0 16,0 0 1-16,0 0-1 16,0 0 0-16,0 0 1 15,0 0-1-15,0 0 1 16,0 0 0-16,0 0-1 16,0 0 0-16,0 0 0 0,0-2 0 15,0 2 2 1,0 0-2-16,-2 0 0 0,-1 0-2 15,-6 0-1-15,-1-3-1 16,-3 2 4-16,-4 1 3 16,4-3 0-16,4 3-2 15,3 0-1-15,6 0-4 16,-3 0 1-16,3 0 1 16,0 0-4-16,3 4 6 15,12 9 0-15,10-1 0 16,8 1 9-16,9-6-4 15,5 0-5-15,4-7-7 0,-5 0-5 16,-1 0-9 0,-9 0 6-16,-6-2 15 0,-14-1 0 15,-6 1 0-15,-7 2 0 16,-1 0 6-16,-2-3 7 16,0 3-11-16,0 0-2 15,4 8-6-15,3 11 6 16,-4 10 4-16,4 4 1 15,-1 7 4-15,-3-4-4 16,1 3 7-16,2-1 1 16,0-4-10-16,5-2 0 15,1-6-2-15,-2-3-1 16,6-6-37-16,4-8-90 16,-5-5-192-16</inkml:trace>
  <inkml:trace contextRef="#ctx0" brushRef="#br0" timeOffset="92709.19">17473 13109 796 0,'0'0'50'15,"0"0"-50"-15,0 0 0 16,0 0 0-16,0 0 22 0,0 0-8 15,11 203-6-15,-2-152 4 16,3-5-6 0,-3 0-4-16,0-7-2 0,1-8-67 15,-4-8-142-15,2-13-383 16</inkml:trace>
  <inkml:trace contextRef="#ctx0" brushRef="#br0" timeOffset="92869.27">17339 12947 826 0,'0'0'0'0,"0"0"-101"0,0 0-17 15,0 0-336-15</inkml:trace>
  <inkml:trace contextRef="#ctx0" brushRef="#br0" timeOffset="93215.12">17514 13053 808 0,'0'0'103'0,"0"0"-94"16,0 0-9-16,0 0 29 15,0 0-2-15,0 0 8 0,50 261-16 16,-32-217-11 0,8 0-1-16,1-7-5 0,1-7 1 15,2-8-1-15,-2-12-2 16,0-6 5-16,-2-4-4 16,-2 0 2-16,0-11 1 15,-5-8 10-15,-4-9 9 16,0-6 4-16,-6-7-2 15,-2-7-15-15,-4-3-8 16,-1-1-2-16,-1 5-2 16,-1 10-16-16,0 9-10 15,3 11-5-15,-3 9-39 16,0 6-149-16,0 2-396 16</inkml:trace>
  <inkml:trace contextRef="#ctx0" brushRef="#br0" timeOffset="93648.92">18119 13108 644 0,'0'0'277'0,"0"0"-277"15,0 0 0-15,0 0 0 16,0 0 10-16,0 0 25 0,-119 88-17 15,97-50-7 1,7 5 1-16,1-4-10 0,10-2 1 16,4-4 1-16,0-11-1 15,18-8-3-15,4-6-21 16,11-8-1-16,0-2-15 16,-2-18-12-16,-1-5 48 15,-6-5 1-15,-3-4 11 16,-5-2 9-16,-6-4 29 15,0-2-26-15,-7 0-17 16,1 1-2-16,-4 12-3 16,0 12-1-16,0 13 24 15,3 4-4-15,-3 4-20 16,3 22-10-16,1 14 9 16,1 13 1-16,1 3 2 0,-2 1 0 15,2-3 0 1,-1-3-2-16,-2-5-53 0,3-13-152 15,3-13-478-15</inkml:trace>
  <inkml:trace contextRef="#ctx0" brushRef="#br0" timeOffset="93912.2">18446 12497 325 0,'0'0'540'16,"0"0"-533"-16,0 0 14 0,0 0 2 15,0 0-23-15,0 0 0 16,20 70 55-16,11 12 24 16,2 12-28-16,-3 1-31 15,-7 0-14-15,-8-2-3 16,-4-7-3-16,-11-11 0 15,0-11-22-15,0-13-101 16,-11-14-204-16</inkml:trace>
  <inkml:trace contextRef="#ctx0" brushRef="#br0" timeOffset="94084.97">18356 12950 715 0,'0'0'306'16,"0"0"-297"-16,0 0-9 16,0 0 0-16,0 0-6 15,0 0-51-15,235-13-84 16,-165 20-61-16</inkml:trace>
  <inkml:trace contextRef="#ctx0" brushRef="#br0" timeOffset="94307.03">18999 12858 785 0,'0'0'233'0,"0"0"-222"16,0 0-7-16,0 0-4 16,0 0 7-16,0 0-4 15,-4 145 19-15,7-80-6 16,9-1-9-16,3-3-6 15,-2-7-1-15,0-7-7 16,-4-9-122-16,-2-15-133 16,-1-9-404-16</inkml:trace>
  <inkml:trace contextRef="#ctx0" brushRef="#br0" timeOffset="94453.23">19098 12808 914 0,'0'0'8'16,"0"0"-8"-16,0 0-101 15,0 0-106-15,0 0-225 16</inkml:trace>
  <inkml:trace contextRef="#ctx0" brushRef="#br0" timeOffset="94782.22">19293 12908 828 0,'0'0'123'0,"0"0"-111"16,0 0 41-16,0 0-32 15,0 0-17-15,0 0-3 16,-213 276 0-16,203-237 1 15,10-2-2-15,0-10-7 16,23-12-26-16,12-8-9 16,8-7-10-16,2 0-21 15,-6-19-10-15,-4-7 50 16,-2-4 33-16,-10-3 10 16,-4-4 3-16,-10-2 9 15,-9 3 12-15,0-2-19 0,-14 9-15 16,-8 7-5-16,0 11-1 15,4 5-6-15,-2 6-179 16</inkml:trace>
  <inkml:trace contextRef="#ctx0" brushRef="#br0" timeOffset="95194.15">19531 12804 978 0,'0'0'37'16,"0"0"-27"-16,0 0 22 15,0 0-22-15,0 0-10 16,0 0-19-16,0 50 19 16,0 6 3-16,0 6-2 15,10-1 0-15,-6-10-2 16,1-10-67-16,-4-15-91 15,2-13-23-15,2-9 26 16,3-4 60-16,2-6 31 16,2-11 38-16,-1-10 27 15,0 1 143-15,4-5 23 16,0-7-20-16,5-9-5 16,6 1-70-16,7-1-41 0,-1 11-15 15,6 13 5-15,1 13 1 16,4 10-21-16,-4 27-1 15,-3 20-3-15,-13 18 4 16,-11 11 0-16,-10 3-1 16,-2-3-5-16,-18-9-129 15,-21-9-289-15</inkml:trace>
  <inkml:trace contextRef="#ctx0" brushRef="#br0" timeOffset="96304.93">10056 12425 592 0,'0'0'50'15,"0"0"-12"-15,0 0 29 16,0 0-12-16,0 0-30 15,0 0-10-15,0-3-4 0,0 3-2 16,0 0 6-16,0 0 3 16,0 0 6-16,0 0-7 15,0 0-1-15,9 0-1 16,3 0-14-16,16 0 7 16,18 0 21-16,20 0 0 15,7 0-18-15,9 0-2 16,6 0-9-16,3 0 0 15,-4 0 4-15,-8-1-4 16,-12-6-3-16,-15 5 2 16,-16-2 1-16,-9 1 4 15,-11-1-4-15,-1-2 1 16,3 3 1-16,-3-1-2 16,9-1 4-16,-2 0-4 15,-1 2-1-15,3 0 1 0,-8 2 0 16,-2-2 0-16,-8 3-1 15,-6 0-2-15,0 0-5 16,0 0-62-16,-14 15-56 16,-14-6-92-16</inkml:trace>
  <inkml:trace contextRef="#ctx0" brushRef="#br0" timeOffset="96958.69">10645 12537 44 0,'0'0'484'15,"0"0"-457"-15,0 0-22 16,0 0 22-16,0 0 0 16,0 0-15-16,-19 33 2 15,5-10-1-15,4 10-7 16,1 7 14-16,6 9-8 15,3 7 12-15,0 1-2 0,0 8 3 16,-3 5-9-16,0 3-11 16,-7-1 32-16,2-6-7 15,2-10-11-15,-3-9 0 16,2-5 4-16,4-6-6 16,3-2-11-16,-3-7 2 15,3-8-3-15,0-4-2 16,0-3 2-16,0-5-5 15,0-4 1-15,0-3 1 16,0 3 6-16,0-3 0 16,0 0-3-16,0 0-5 15,-3-6-45-15,-3-8-152 16,-2-6-156-16</inkml:trace>
  <inkml:trace contextRef="#ctx0" brushRef="#br0" timeOffset="97294.32">10298 13297 292 0,'0'0'228'15,"0"0"-207"-15,0 0-21 16,0 0 39-16,0 0 48 0,0 0-37 15,34 75-22 1,-19-48-4-16,0 2-9 0,1-2 12 16,1-3-18-16,5-5 3 15,-4-3-2-15,0-8 7 16,2-5 4-16,6-3 9 16,-4 0 10-16,4-11 2 15,1-12-1-15,-2-1-24 16,-1-5-10-16,1-7-4 15,-1-3-3-15,-3-5-16 16,6-2-91-16,-2 3-131 16</inkml:trace>
  <inkml:trace contextRef="#ctx0" brushRef="#br0" timeOffset="104007.34">9819 13975 602 0,'0'0'49'0,"0"0"-33"0,0 0 8 16,0 0 13-16,0 0-18 16,0 0-19-16,0 0 2 15,4 68 6-15,-1-18 7 16,5 8-5-16,-2 9 10 16,3-5-6-16,-5 2-2 15,2-5-5-15,-3-7-4 16,-3-5 4-16,0-13-6 15,0-12-1-15,0-10 0 16,0-7 0-16,0-5 1 16,0 0 8-16,-3 0 44 15,-3-14 26-15,-7-4-56 16,2-3-17-16,1-1-4 0,4-3 4 16,6 2-2-16,0 1-4 15,3-3 0-15,15 6-11 16,7-3-7-16,2-2 1 15,7 0-6-15,2-1 10 16,0 2-8-16,-3-4 2 16,-5-2 3-16,-7-4 10 15,-9-1 2-15,-6-2 4 16,-6 0-3-16,0 3 3 16,0 7-1-16,0 6 1 15,-6 6 10-15,0 4 11 16,3 7 7-16,3 3-5 0,0 0-14 15,0 0-9 1,0 0-3-16,-3 22-11 0,0 12 14 16,-3 13 0-16,6 9 4 15,0 6 1-15,0 1 3 16,0-4-2-16,6 0-2 16,9-6-4-16,1-3-43 15,-2-8-49-15,2-8-111 16,-1-17-226-16</inkml:trace>
  <inkml:trace contextRef="#ctx0" brushRef="#br0" timeOffset="104418.4">10135 14486 642 0,'0'0'98'0,"0"0"-98"15,0 0-37-15,0 0 37 16,0 0 3-16,0 0 25 16,36 53-18-16,-14-41 0 15,-2-5 0-15,5-7 2 16,2 0-5-16,-4 0 3 16,3-13 0-16,-5-7 3 15,-6-5-3-15,-6-9 34 16,-6 1-9-16,-3-3-21 15,0 3-5-15,-15-1-1 0,-3 8 2 16,-3 6-8 0,4 11 8-16,7 4 4 0,0 3-14 15,4 2 0-15,0 2-4 16,-3 18-2-16,0 10 6 16,3 11-1-16,6 3 3 15,0 6-4-15,11 0 4 16,11-7 2-16,5-4-4 15,1-1-48-15,5-12-59 16,0-10-79-16,-2-12-236 16</inkml:trace>
  <inkml:trace contextRef="#ctx0" brushRef="#br0" timeOffset="104937.18">10681 14300 326 0,'0'0'392'15,"0"0"-377"-15,0 0 17 16,0 0 18-16,0 0-41 15,0 0-9-15,-69-10 1 0,50 14-2 16,-3 13-2-16,-5 9 2 16,2 6-3-16,2 2-2 15,0 2 0-15,6 1 2 16,2-1-7-16,5-7-17 16,9-8-25-16,1-5 11 15,0-10-1-15,23-3 21 16,10-3 19-16,10 0 1 15,5 0 2-15,4 0-4 16,-6 0 4-16,-4 4 0 16,-10 0-2-16,-6 2 1 15,-11 4 1-15,-7 0-1 16,-1 6-2-16,-7 1-10 0,0 3 5 16,-5 2 6-1,-8-1 2-15,-5-5 0 0,-6 1 7 16,2-1 14-16,-5-5 9 15,9-2-19-15,-3-8-1 16,6-1-3-16,5-1-7 16,7-19-47-16,3-9-335 15</inkml:trace>
  <inkml:trace contextRef="#ctx0" brushRef="#br0" timeOffset="105395.39">10999 14275 824 0,'0'0'10'0,"0"0"-9"15,0 0 14-15,0 0-9 16,0 0-6-16,0 0 0 16,-58 35 3-16,38-5-3 15,1 4 0-15,2 2 0 16,-2 0-1-16,3 1 1 15,2-4-3-15,8-1 3 16,6-8-20-16,0-5-5 16,0-9 10-16,12-7 3 15,12-3 7-15,2 0-2 0,12 0 5 16,1 0-6 0,-2 0 2-16,-1 0 6 0,-11 0 0 15,-5 0-1-15,-1 4-2 16,-7 3 3-16,3 6-2 15,-6 4 2-15,-3 5-2 16,-3 2-6-16,-3 3 6 16,0 5-3-16,0-2 5 15,0-1-2-15,-3 1 2 16,-9-7 3-16,-3-6 2 16,0-8 16-16,-1-9 7 15,-4 0-20-15,-2-9-6 16,2-18-2-16,10-10-116 15,10-8-348-15</inkml:trace>
  <inkml:trace contextRef="#ctx0" brushRef="#br0" timeOffset="105600.26">11275 14314 827 0,'0'0'0'15,"0"0"7"-15,0 0-7 16,0 0 2-16,0 0 4 16,0 0-6-16,55 258 3 0,-38-202-3 15,6-8 0 1,-2-1-29-16,-3-7-88 0,-9-10-149 16</inkml:trace>
  <inkml:trace contextRef="#ctx0" brushRef="#br0" timeOffset="105791.01">11239 14162 841 0,'0'0'30'0,"0"0"-28"15,0 0-4-15,0 0-23 0,0 0-87 16,0 0-182-16</inkml:trace>
  <inkml:trace contextRef="#ctx0" brushRef="#br0" timeOffset="106601.02">11700 14330 767 0,'0'0'30'0,"0"0"-30"15,0 0 0 1,0 0 0-16,0 0 4 0,0 0-2 16,-84 73 6-16,62-40-8 15,4 0 0-15,6 0 0 16,3-1 0-16,9-5 0 15,0-10 0-15,0-3-1 16,15-5-1-16,6-9-9 16,7 0 2-16,-1 0-1 15,1-14-1-15,-5-5 1 16,-7-6 10-16,-2 1 5 16,-7-3-3-16,-7 1 18 15,0-1-11-15,0 8-9 16,0 4 9-16,0 7 4 15,0 7-2-15,0 1-1 0,0 0-10 16,0 7-12-16,0 15 3 16,6 8 9-16,6 0 0 15,5 4 2-15,5-2-2 16,1-2-5-16,6-10-118 16,-2-6-377-16</inkml:trace>
  <inkml:trace contextRef="#ctx0" brushRef="#br0" timeOffset="106990.07">11954 14294 770 0,'0'0'102'0,"0"0"-102"15,0 0-16-15,0 0-4 16,0 0 20-16,0 0 8 15,29 142 1-15,-14-106-9 16,3 1 0-16,-6-10-3 16,-2-12-43-16,-7-5 7 15,-3-6 18-15,0-4 21 16,0 0 4-16,0-7 37 16,-7-12-29-16,-2-4-8 15,3-1 1-15,3-2 6 16,3-3-6-16,0-3-5 15,15 6-3-15,12 1-4 16,2 11 7-16,3 4 0 0,1 10 10 16,-2 3 11-16,9 23-14 15,-4 11 7-15,3 6-1 16,-9 4-5-16,-2 6-8 16,-7-1-3-16,-6-3-80 15,-5-5-274-15</inkml:trace>
  <inkml:trace contextRef="#ctx0" brushRef="#br0" timeOffset="108168.04">11577 14553 436 0,'0'0'43'16,"0"0"-42"-16,0 0 12 16,0 0 35-16,0 0-16 15,0 0-13-15,87 8 9 16,-57-18-4-16,6-2-18 16,-4-2 2-16,1-5-4 15,-7 2 3-15,-7 0 6 16,-10 0 6-16,-5 4 11 15,-4 1-5-15,0 4-25 0,-4 2-11 16,-11 0 6-16,-5 6-2 16,1 0-11-16,-8 0 4 15,2 12 8-15,-2 5 3 16,2 7 2-16,1 2 1 16,6 4-4-16,2 6 8 15,5 1-2-15,5 3 4 16,6-1 1-16,0-3-3 15,17-6-4-15,20-10-44 16,16-11-102-16,22-9-312 16</inkml:trace>
  <inkml:trace contextRef="#ctx0" brushRef="#br0" timeOffset="109204.15">11649 14541 310 0,'0'0'32'0,"0"0"-17"15,0 0 51-15,0 0-9 16,0 0-25-16,0 0-3 16,-13 24-15-16,13-19-3 15,3-3 10-15,10 1-6 0,5-3 2 16,6 0-5 0,4 0-6-16,5-5-6 0,0-4 0 15,-7-4-2-15,0-1-6 16,-13-4 8-16,-6-3 4 15,-7 2-2-15,0 2 1 16,-1-3-3-16,-12 8-3 16,1 5-8-16,-4 3 11 15,-1 4 2-15,1 0-2 16,-4 0 0-16,1 6-1 16,0 11 2-16,2 7-3 15,4 2 4-15,-2 10 0 16,3 0-2-16,6 4 18 15,0 1-11-15,6-1 0 16,0-11-7-16,6-3 8 16,12-6-7-16,10-4-1 15,8-12-10-15,9-4-38 0,7 0-217 16</inkml:trace>
  <inkml:trace contextRef="#ctx0" brushRef="#br0" timeOffset="110497.22">10019 15387 794 0,'0'0'99'15,"0"0"-95"-15,0 0 16 16,0 0 39-16,0 0-50 15,0 0-9-15,0 13-23 16,3 17 23-16,-3 10 4 16,0 6 1-16,0 4 0 15,0 2 5-15,0-2 0 16,0-3-10-16,0-8 0 16,0-13-5-16,3-9-52 0,3-10-90 15,4-7-114-15</inkml:trace>
  <inkml:trace contextRef="#ctx0" brushRef="#br0" timeOffset="110678.3">10074 15144 963 0,'0'0'17'16,"0"0"-17"-16,0 0 0 15,0 0-1-15,0 0-33 0,0 0-104 16,0 9-77-16,0 11-81 16</inkml:trace>
  <inkml:trace contextRef="#ctx0" brushRef="#br0" timeOffset="111078.3">10278 15387 774 0,'0'0'0'0,"0"0"-11"15,0 0 11-15,0 0 7 16,0 0-3-16,0 0 7 0,39 245-7 16,-27-199-4-16,0-6 0 15,0-10-1-15,-6-15 0 16,-3-5 1-16,0-8 0 15,-3-2 0-15,0 0 13 16,0-12 45-16,0-13-36 16,-6-8-17-16,-6-4-1 15,6-3-4-15,-3-2-4 16,6 6-26-16,3 5 5 16,0 9 16-16,0 8 9 15,12 8-2-15,-6 4 2 16,6 2 5-16,1 0-4 15,4 12 2-15,5 8 5 0,5 9-7 16,4 4 1-16,-1 1 3 16,0 5-5-16,-2-3-66 15,-1-9-158-15,-3-8-307 16</inkml:trace>
  <inkml:trace contextRef="#ctx0" brushRef="#br0" timeOffset="111395.37">10642 15407 836 0,'0'0'2'0,"0"0"-2"16,0 0-10 0,0 0-11-16,0 0 21 0,0 0 18 15,54 129-11-15,-27-86-1 16,2 3-1-16,0-6 2 15,-2-10-3-15,-5-10-4 16,-2-14 0-16,-7-6 11 16,-1 0 5-16,-2-17 33 15,1-9 17-15,-5-10-30 16,0-3-9-16,-6-8-25 16,0-2-2-16,0 3 0 15,0 1-30-15,0 9-49 16,0 10-23-16,0 9-16 15,10 12-151-15</inkml:trace>
  <inkml:trace contextRef="#ctx0" brushRef="#br0" timeOffset="112084.03">10957 15576 757 0,'0'0'0'16,"0"0"0"-16,0 0 2 16,0 0 10-16,0 0-7 0,0 0-1 15,58 108 2 1,-31-105-6-16,5-3-11 0,6-9-5 16,1-11-34-16,-2-10 15 15,-13-3 35-15,-6-6 13 16,-9-4-7-16,-6 0 5 15,-3 6-8-15,0 8-2 16,-9 8 5-16,0 15 23 16,3 3-7-16,0 3 8 15,3 0-23-15,0 0-7 16,-3 6-1-16,3 14 0 16,3 4 1-16,0 2 8 15,0 4 0-15,9-3-3 16,9-1 7-16,0-9-11 15,9-5 8-15,1-8-9 0,5-4-17 16,0 0-9-16,1-7-17 16,-4-13-4-16,-6-6 23 15,-8 0 24-15,-7-3 3 16,-9 1 19-16,0 5-10 16,-3 4-4-16,-9 8 22 15,-5 5-11-15,4 1 10 16,-3 5-15-16,4 0-1 15,3 0-12-15,6 0-1 16,3 0-2-16,0 0-12 16,0 0-8-16,15 3 8 15,13 2 14-15,8-1 1 16,0-2-1-16,0 1 0 16,-5 1 0-16,-10 3-1 15,-6-1 1-15,-5 2 0 0,-3 4 8 16,3 4-4-16,0 6 12 15,-4 0-3-15,0 2-7 16,3 5 0-16,2-3-1 16,5 1-5-16,-3-5 0 15,7-2-32-15,-1-8-58 16,4-7-254-16</inkml:trace>
  <inkml:trace contextRef="#ctx0" brushRef="#br0" timeOffset="112730.52">12010 15279 788 0,'0'0'46'16,"0"0"-43"-16,0 0 40 16,0 0-28-16,0 0-11 15,0 0-1-15,-124 9-3 16,91 11 9-16,11 6-4 15,1 1-5-15,9 3-2 16,5-1 0-16,4-2 4 16,3-1-2-16,3-7 0 15,16-2 0-15,8-4 0 16,9-2-3-16,-2-2 0 0,6-1-7 16,-7 1-10-16,-3 3-5 15,-9 3 10-15,-8 2 10 16,-5 3-3-16,-5 2-4 15,-3 2-2-15,0 5 4 16,-21-6-8-16,-3 0-1 16,-6-4 11-16,-7-5 8 15,6-8 9-15,1-5 14 16,7-1-3-16,10 0 1 16,10-11 13-16,3-8-8 15,21-1-16-15,20-2-10 16,21-6-4-16,10 2 4 15,11-4-30-15,2-7-53 0,-3-2 0 16,-9-4-25-16,-7-2 28 16,-14-2 68-16,-13-4 12 15,-13 4 7-15,-6 0 46 16,-11 8 44-16,-9 10-19 16,0 7 2-16,0 12 9 15,-9 4-27-15,-6 6-34 16,3 0-21-16,-7 0-3 15,2 13 8-15,1 9 8 16,-2 13 1-16,3 8-1 16,6 5-10-16,6 5 12 15,3 3-14-15,3-2 1 16,21-2-9-16,13-6-40 16,12-11-171-16,4-18-365 0</inkml:trace>
  <inkml:trace contextRef="#ctx0" brushRef="#br0" timeOffset="118600.42">1418 9472 624 0,'0'0'40'16,"0"-3"-25"-16,0-2-1 15,0-1 13-15,3 0-6 16,12-1-15-16,9 1-6 16,10-5 1-16,12 5-2 15,11-5 2-15,10-3 5 16,11-5 0-16,16-6 1 16,7-4 4-16,4-2-6 15,-4-2-5-15,-7 0 3 16,-3 9-2-16,-7 3 4 0,-2 4-5 15,-2 0 2-15,1 3-2 16,4-2 1-16,0 2-3 16,-2-1 2-16,-5 2-2 15,4-1-9-15,-3 0 1 16,-6-2 9-16,-6 3-1 16,-7 4-1-16,-8 2 3 15,-7 7-3-15,-2 0 3 16,-7 0-2-16,1 0 0 15,3 4 1-15,2 1 1 16,7 0 0-16,1-3 0 16,0-2-11-16,-3 0-19 15,-4 0-13-15,-9 0 22 0,-4 0 16 16,-5 0 5-16,-8 0 3 16,2 0 14-16,-4 0-5 15,6 9 10-15,7-1-6 16,8-2-16-16,7 5 5 15,2-2-5-15,4-2-7 16,-1 2-43-16,-2-2 6 16,-4 0 12-16,-6-2 18 15,-6-1 9-15,-8-1 5 16,-3 2 25-16,-5-3 4 16,5 2 5-16,5 2-7 15,7-3-13-15,5 1-11 0,6-4-1 16,7 3 1-1,3 0-3-15,1 1-5 0,2 3-4 16,6 0 9-16,9-2 37 16,3 0-10-16,-1-5-14 15,2 0-13-15,-2 0 1 16,4-7 1-16,6-3 1 16,9 2 7-16,-3-1-3 15,-6 2-6-15,-10 1 1 16,-11 2 0-16,-3 4-2 15,5 0-6-15,4-2 6 16,12 2 9-16,4 0 24 16,-2-2-23-16,1 2-8 15,-3 0-2-15,0 0 1 0,3 0-2 16,6 0 4-16,6 0-4 16,0 2 4-16,3 4-3 15,-3-3 0-15,-6 3 0 16,-3-4-2-16,3 0 1 15,-3-2 1-15,3 0 0 16,0 0 1-16,-1 0 2 16,-7 0-1-16,-1 0-1 15,-9 0 0-15,-7 3 2 16,1 4 6-16,-1 3-6 16,-2-1 3-16,7-1-2 15,1 1 1-15,1-2-3 16,12-3-1-16,3 1-1 15,9-2 2-15,3 2-2 16,3 1 2-16,3 1-1 0,-3 3-1 16,0 1 0-16,-3-2-2 15,7-1 2-15,1 0 1 16,2-4 2-16,9-1-3 16,1-3 0-16,11 0 0 15,1 0 0-15,6 0 2 16,-1 2-2-16,-7 1-4 15,0 1 4-15,-8-3 3 16,-1 1-3-16,-1-2 0 16,-3 3 0-16,1-1 1 0,6-1 1 15,3 0 6-15,7 2 3 16,-3 1-7-16,5-1 1 16,1 1-3-16,-4-1-1 15,-6 0-1-15,-5-3 0 16,-4 4-1-16,-2-4 0 15,-2 0 1-15,-1 0 7 16,-1 0 9-16,6 0-6 16,-2 0-5-16,-1 0 0 15,0-4-5-15,-4 1-2 16,-4 3 1-16,-3-1 1 16,-1 1 0-16,-6 0 0 15,3 0 1-15,-6 0-1 16,-3 0-2-16,-6 0 2 15,-1 1 0-15,2-1 1 0,5 2-1 16,3-2 2-16,0 1-2 16,-3-1-1-16,-6 0 0 15,-7 4 1-15,-11-4-1 16,-9 3 1-16,-13-3 0 16,-8 0 2-16,-10 0 1 15,3 0-3-15,6 0 6 16,6 0 1-16,13 0-6 15,3 0-1-15,-3 3 2 16,-10 1-2-16,-13 3 0 16,-9-1-8-16,-11 0 6 0,-6-3-6 15,-3 1-4 1,0-4 9-16,0 0 3 0,0 0 13 16,0 0 0-16,0 7-9 15,0 1-4-15,0 6 1 16,0 13 4-16,0-1-1 15,0 5-3-15,0 7 3 16,0 0-4-16,0 1 0 16,0 0 0-16,-3 4 1 15,-6 1 1-15,3-1 6 16,-5 0-5-16,5-1 7 16,2 5-6-16,1-2-3 15,0 2-1-15,0 3 2 16,-4 0-2-16,1 1 0 0,-3 2 1 15,-4 1 0 1,2 2 5-16,-1 4-1 0,-1-1 11 16,2 0-12-16,5-3 0 15,3-3-4-15,0 3 5 16,-1 4-5-16,1-4-1 16,0 6 1-16,3-3 0 15,-3 1 0-15,3-3 6 16,-3-2 3-16,3 2 14 15,-3-4-3-15,3 3-12 16,-3-3 5-16,3 2-4 16,0 2 3-16,0 4-12 0,0 0 2 15,0 4 1-15,0-4-1 16,-4-5-2-16,1 2 7 16,-1-1-6-16,0-1 5 15,-1-3 2-15,1-3-7 16,-2-3-1-16,0-2 0 15,3-1 5-15,-1-2-2 16,4-2 1-16,-3 1-2 16,-1-2 0-16,3 3 4 15,-2-2-6-15,0-1 4 16,0 0-2-16,-2-5-2 16,4 2-2-16,-2-2 2 15,-4 1 0-15,4-1 1 0,0 3-1 16,0-5 1-16,0 0-1 15,0-1 2-15,3-4-3 16,0-4 2-16,0-3 2 16,0-5-3-16,0-1 0 15,0-4 0-15,0-3-3 16,0-1 3-16,-4-3 2 16,4 0-1-16,0-3-1 15,0 0 0-15,0 0 0 16,0 0 1-16,0 0-1 15,0 0 0-15,0 0 0 16,0 0 5-16,0 0-3 16,0 0 1-16,0 0 4 15,0 0-4-15,-1 0 1 0,-1 0-2 16,2 0 2-16,-4 0-2 16,-6 0 0-16,-2 0 0 15,-8 0-4-15,0 0 2 16,-1 0-3-16,-6 0 3 15,-5 0 0-15,-7 0-3 16,-7 0-1-16,-6 0 4 16,-3 0 0-16,-7 0 1 15,-3 8-4-15,-3-2 3 16,-4 0 0-16,-2 2 0 16,-1-2 0-16,0 1 0 15,10 0-1-15,-2 1-11 16,1-3 6-16,5 1-1 0,-4 2 6 15,6-3-2 1,1 2 3-16,6 1 0 0,-3-3 0 16,7 2 0-16,-6-2 0 15,5 3-1-15,2-2 1 16,0 1-2-16,5-4-6 16,5 0-6-16,-3 0 10 15,4 1 1-15,-3-4 0 16,0 4 2-16,-7-4-3 15,-3 3 3-15,1 0 1 16,-1 0 0-16,1 1 0 16,2 5-1-16,-6-5-2 0,-2 6-5 15,-9-3-10-15,2 1 9 16,-7 0 1-16,-1-1 8 16,-1 0 0-16,-6-2-2 15,1 2 2-15,-2 0 0 16,2 3-1-16,-3 0 1 15,4-1 0-15,-5 2 5 16,1-5-5-16,-5 4 0 16,4-1-2-16,1-1-1 15,-1-2 3-15,3 2 0 16,-3-3 0-16,0-1 0 16,-3 2-1-16,0-1 0 15,-3 0 1-15,3-1 3 0,6-1-2 16,0-1-1-16,4 3 3 15,5 1-3-15,-1-3 3 16,2-2-3-16,5-1-1 16,-2 2 0-16,5-2 2 15,1 3-5-15,-7-3 4 16,-3 0 0-16,-4 0 2 16,0 4-2-16,-5-4-2 15,0 0 2-15,-3 0 0 16,-3 0 3-16,-3 0-3 15,1 0 1-15,-6 0-1 16,-5 0 0-16,-3 0-2 0,-5 0 0 16,-4 0 2-1,-4 0-1-15,-5 1 2 0,-8 2-3 16,-10-1 4-16,1-2-2 16,-6 0 0-16,-4 0 0 15,0 0-7-15,0 3 0 16,-2-2-5-16,-1 2 10 15,0 1 2-15,-5 2-1 16,-1-2 0-16,-6 6 1 16,-6-4 0-16,1 5 0 15,-4 1-2-15,0-1 2 16,3-1-2-16,3-2-11 16,9-1-11-16,0 0 1 0,8 0 6 15,1 3 6 1,8-4 4-16,5 3 4 0,0 2 3 15,3 0 4 1,-1 1-4-16,1 4 0 0,-6 1 0 16,-2 3 1-16,2 2-2 15,3-5 1-15,6 0-4 16,5-1-4-16,1-5-3 16,5-2-6-16,-2 2 10 15,6-5 7-15,0-2-2 16,0 3 2-16,2 1 7 15,-3 2-7-15,-1-3 0 16,4 3 0-16,5-3 0 16,5 0 0-16,11-1 0 15,7-6 0-15,13 0 0 0,2 0-5 16,9 0 2-16,10 0 3 16,5 0 3-16,7 0 11 15,10 0-5-15,4-3 17 16,3 3 1-16,4 0-16 15,6-3 12-15,0 3-6 16,4-2-9-16,2 2 9 16,0-3-7-16,0 3-2 15,0 0-1-15,0 0 1 16,0 0-2-16,0 0-5 16,0 0 12-16,-2 0-6 15,-3 0 5-15,-1-2-12 0,-3-1 0 16,-3 2 2-1,3-2-2-15,0 0 0 0,3-1 0 16,-1 1 2-16,1-3-2 16,0 2-1-16,-2 2-2 15,-5-3 3-15,-2 3 0 16,-3-4-4-16,-4 5 2 16,-4-2 2-16,-9 0-1 15,2-1-1-15,-3 4-1 16,5-3-1-16,4 0 0 15,7 3-1-15,4-3 5 16,1 2 0-16,3 1 0 16,0 0 2-16,-1-3-2 15,-2 3 0-15,2-4 0 0,-1 4-2 16,-2-3 4-16,4 3-2 16,-2-3 0-16,1 0 0 15,1 0 0-15,2-4 0 16,2 3 3-16,-1 1-2 15,3 0-1-15,-1-4 3 16,1 0-3-16,-2 2 3 16,1-3 2-16,-1-1-5 15,-2-4 4-15,1-1-3 16,1-3 2-16,-2-6 5 16,1-3-1-16,0-7-7 0,-4-6 2 15,-1-5-1 1,-2-11 3-16,-4-6-4 15,-5-5 0-15,1-9 0 16,-4-1 4-16,4-10 0 0,3-6 8 16,0-1-12-16,2 1 2 15,4 6-3-15,5 2 1 16,1 9 0-16,1 10-1 16,2 4 2-16,0 8 1 15,-4 4-1-15,4 0 2 16,-2 0-3-16,-2 0 0 15,4-2 0-15,0-2 0 16,3 0 0-16,3-2 0 16,0-1-3-16,0-1 2 0,0 4-1 15,0 10 2-15,0 10 1 16,0 9-1-16,0 2 0 16,-3 0 2-16,0-6-2 15,1-1 0-15,1-2-1 16,1-8 2-16,0 1-1 15,0-4 0-15,0-3-1 16,0 1-3-16,0 2 1 16,0 2 3-16,0 4 5 15,0 0-5-15,0 0-3 16,0 2 3-16,0-3-1 16,0-2 3-16,0-1-4 15,1-3 4-15,4-5-4 16,1-7 6-16,3-1-8 15,4-6 4-15,-1 3 0 0,0 6-1 16,-3 7-1-16,0 7 2 16,-3 8 1-16,-1-1-1 15,0 2 0-15,-3-4 0 16,4-2 0-16,-3-3 1 16,0-1-2-16,0 4 1 15,-3-3 0-15,0 5 2 16,0 1 0-16,0 3-2 15,0 8 0-15,0 5-2 16,0 6 2-16,0 2 1 0,0-2-1 16,3 5-2-1,0-7 1-15,6-1 0 0,1-3-1 16,1-1-1-16,2-3 3 16,-1-2 1-16,1 1-1 15,-5 2 0-15,1 0 2 16,1 3-2-16,-4 0 0 15,-1 2 3-15,-1 1-3 16,-1-3 1-16,-1 1 0 16,1-4-1-16,4 1 0 15,-4-1 0-15,0 0 0 16,0 3 0-16,-3 8 1 16,0 2 2-16,0 3-3 15,0 4 8-15,0 0-4 16,0 0-3-16,0-2 0 0,0 2-1 15,0 0 0-15,0-1 3 16,0-1 2-16,3 1-5 16,-3-6 1-16,6 1-2 15,-1-5 1-15,5 2-4 16,2 4-22-16,0 0-66 16,-12-5-222-16</inkml:trace>
  <inkml:trace contextRef="#ctx0" brushRef="#br0" timeOffset="128127.08">17670 289 294 0,'0'-16'30'15,"0"6"-24"-15,0 3 51 16,0 6 31-16,0 1 4 16,0 0-42-16,0 0-7 15,0-2 19-15,0 2-13 16,0-1-4-16,0 1-2 0,0 0-7 15,0 0-23 1,0 0-13-16,0 8-2 0,2 23-7 16,6 13 9-1,-1 7 0-15,2 7 0 0,-2 5 1 16,2 6 3-16,0 1 1 16,2 1 3-16,-5-3-7 15,4-5 1-15,0-5 2 16,7 0 2-16,-2-2 0 15,1 0 8-15,1-1-6 16,-4 6 16-16,-6 4-15 16,-2 8 31-16,-4 3-35 15,-1 3 8-15,0-2-3 16,0-2-3-16,0-2-6 16,0-3 1-16,0-3 3 0,0-5-5 15,9-1 1-15,5-2 0 16,-2 1-1-16,2 3 1 15,-1-2 1-15,-4 4-1 16,1 5 3-16,-7 8 0 16,-3 2-2-16,0 6-1 15,0-1 12-15,0-5-7 16,0-1-1-16,0-1-3 16,4 0 0-16,2-1 2 15,0 2-1-15,1 2 0 16,0 4-2-16,-1 4 6 15,-6 8 2-15,0 4 3 16,0 2 0-16,0 3-5 16,0-4-1-16,-6-4-2 0,3-1-3 15,3 0 0-15,0-2 0 16,0-2-1-16,0 2 2 16,3 2-2-16,3 4 0 15,-3 5-1-15,0 1 0 16,-3 4 2-16,0-1-1 15,0-1 2-15,0-2-2 16,0-3 0-16,-6-3 0 16,3-5 0-16,0-3 0 15,3 3 0-15,0-1 0 16,0 2 1-16,0-1 5 16,0-2-6-16,0 3 4 0,0-1 3 15,0 2 2-15,0-4-7 16,0 1-1-16,0 0 2 15,-9-2-2-15,6 6-1 16,0-2 0-16,3 2 0 16,-2-2 1-16,2-3 0 15,0 2 0-15,0-4-1 16,0 4 0-16,0-6 2 16,0-1-2-16,0 1 1 15,0-4 3-15,0 4-4 16,-3 5 1-16,0-4-1 0,-1-2 0 15,-1-3 2 1,1 0-2-16,-3-1 0 16,4 0 0-16,-3-1 2 15,-2-1-2-15,3-1 0 0,-2 1 0 16,3-1 2-16,1-2 0 16,-3-2-2-16,6 1 0 15,-3-6 0-15,3-1 1 16,0-8-1-16,0-4 0 15,0 0 0-15,6-2 0 16,0-4 1-16,1-1 0 16,-1-3-1-16,-2-5-1 15,3-5 1-15,-7-1 1 16,3-1 1-16,0-3-1 16,-3 1-2-16,0 5 1 0,0 1 0 15,0 5-2-15,0 4 6 16,0 2-5-16,0 13 1 15,-6 2 0-15,-4 1 1 16,0-3 0-16,4-3-2 16,2-7 2-16,1-10-1 15,0 0 0-15,3-7 0 16,-3-5 0-16,3-1 0 16,0 1 0-16,0-2 1 15,0 4 0-15,0 7-1 16,-6 0 1-16,-2 4 0 15,1-2 0-15,1-1 0 0,0-5-1 16,3-13 0 0,3-6 0-16,0-1 0 0,0-2 0 15,0 0 0-15,0 9 1 16,0 2 2-16,0 1 2 16,3 4 1-16,0 2-3 15,1-5-2-15,1-3 0 16,-1-10-1-16,-1-11 0 15,0-3 1-15,-3-3-2 16,5 0 0-16,-5 0 1 16,0 0 1-16,0 0 1 15,0 0 1-15,0 0-3 16,0 0 0-16,0 0 0 16,3 0 0-16,-3 0-1 0,0 0 2 15,0 0-3-15,0 0 2 16,0 0-1-16,0 0 1 15,0 3 0-15,3 4-1 16,0 8 1-16,0 5 0 16,0 5 1-16,1 8-1 15,-1 0 0-15,2 1 1 16,-1-5-1-16,-1 0 0 16,1-8 1-16,-2-5-1 15,3-2 0-15,-5-2 0 16,3 2 0-16,0 6 3 15,0 9-3-15,-3 5-2 16,0 5 2-16,0 0 1 0,0 1-1 16,0-4 2-16,0-2-2 15,0-11-2-15,0-7 2 16,0-3 0-16,0-3 0 16,3 3 0-16,4 7 0 15,-4 6 0-15,0 4 0 16,-2 0 2-16,-1 0-2 15,0-1 0-15,0-9 0 16,0-6 0-16,0-9 0 16,0-5 1-16,0 0 0 15,0 0-1-15,0 0-1 16,0 0 1-16,2-2 0 0,-2-1-1 16,0 2-5-16,0-2-27 15,0 0-57 1,-19 0-159-16</inkml:trace>
  <inkml:trace contextRef="#ctx0" brushRef="#br0" timeOffset="129365.87">18063 14532 442 0,'-3'-13'20'16,"3"6"-17"-16,-3 1 56 0,3 6 38 15,0 0-24-15,0 0-34 16,0 0-15-16,0 0-3 16,0 0-6-16,0 0 3 15,0 0-13-15,0 0-3 16,0 10-1-16,0 13 6 15,6 8 38-15,3 10-20 16,2 7-14-16,2 10 12 16,0 8-2-16,-6 6-5 15,1 14-13-15,-4 4-1 16,1 4-1-16,2 2 4 16,1 5-4-16,-5 1 8 15,3 7-6-15,-3 3 4 16,-2 4-5-16,1 6 4 15,-2 12-5-15,0 6 1 0,0 8 0 16,0-1-2-16,-9-11 2 16,-4-12-4-16,0-18 2 15,3-21-4-15,1-13 4 16,-1-8 1-16,7-12 4 16,-4-3-5-16,4-5-1 15,3-1 1-15,-1 0 5 16,1 1-5-16,0 2 8 15,0-7-2-15,0 0 1 16,0-8-4-16,0-11 1 16,0-9-4-16,0-6 0 15,0-5 0-15,0 0-5 0,0 0-3 16,0 0-5-16,0 0-11 16,-6 0-23-16,-7-19-105 15,-7-9-202-15</inkml:trace>
  <inkml:trace contextRef="#ctx0" brushRef="#br0" timeOffset="140245.72">3896 10360 345 0,'-3'3'44'15,"0"-3"-43"-15,1 4-1 16,1 1 1-16,1 3 3 16,0-2 11-16,0 8 23 15,0 1 6-15,0 2 2 16,0 6-5-16,0 0 2 16,0 2-5-16,1 4-24 0,1 0-2 15,1 0-4-15,3-1-4 16,1 2 0-16,-4 3 1 15,3 0 6-15,0 0-3 16,2-4 6-16,-1 5-2 16,2-8-3-16,-3 3-6 15,0-2 3-15,4-5-4 16,-4 3 1-16,3-6-2 16,3-2-1-16,3-3-8 15,3-5-71-15,0-9-216 16</inkml:trace>
  <inkml:trace contextRef="#ctx0" brushRef="#br0" timeOffset="140799.6">3851 10812 253 0,'0'0'184'0,"0"0"-182"15,0 0 5 1,0 0 29-16,0 0 8 0,0 0-11 16,85 1-6-16,-70-1-6 15,1 0-5-15,-2 0-3 16,-5 0 2-16,-2-1-9 15,-1-1-1-15,-3-3-5 16,0 3-48-16,0-5-179 16</inkml:trace>
  <inkml:trace contextRef="#ctx0" brushRef="#br0" timeOffset="143833.91">19592 2255 406 0,'0'0'487'0,"0"0"-481"16,0 0 36-16,0 0 54 15,0 0-59-15,0 0-25 16,0 0-4-16,-6 0 2 0,3 2-8 15,0 17-2-15,-3 10 0 16,2 15 8 0,4 9 2-16,0 7-2 0,0 5-8 15,10-2 6-15,7-5-2 16,5-9-2-16,0-11-2 16,8-9-1-16,-2-9-3 15,2-10-5-15,0-8-6 16,-5-2 0-16,-1-7 11 15,-3-11 4-15,-5-4 0 16,-2-4 6-16,-11-3-2 16,-3-5-1-16,0 4 2 15,0 5-2-15,0 7 0 0,0 7 4 16,0 8 8-16,0 3-14 16,0 0-1-16,0 15-19 15,10 9 11-15,6 7 7 16,7 3 1-16,-3-2 0 15,5-1 1-15,1-2-1 16,3-7 0-16,4-5 0 16,-1-9-6-16,4-8-3 15,-2 0 6-15,1-18 3 16,-6-11 2-16,0-5-2 16,-7-9 18-16,-4-8 2 15,-7-11-2-15,-6-5 8 16,-5-2-11-16,0 9-5 0,0 11 2 15,-8 13 4-15,-1 9 4 16,3 8-18-16,0 6-2 16,1 4 0-16,5 4-29 15,0 2-48-15,0 0-85 16,0 1-410-16</inkml:trace>
  <inkml:trace contextRef="#ctx0" brushRef="#br0" timeOffset="144225.54">20687 1721 757 0,'0'0'28'15,"0"0"-2"-15,0 0 103 16,0 0-72-16,0 0-50 16,0 0-7-16,-28-7 0 15,20 26 0-15,2 11 13 0,-3 9 7 16,2 9 17-1,2 7-8-15,2 6-12 0,1 2-2 16,2 2-5-16,0-4-5 16,0-3-3-16,2-8-1 15,13-6-1-15,1-8-37 16,6-9-41-16,4-11-104 16,0-10-68-16</inkml:trace>
  <inkml:trace contextRef="#ctx0" brushRef="#br0" timeOffset="144481.7">20571 2017 678 0,'0'0'152'0,"0"0"-141"15,0 0 65-15,0 0 2 16,0 0-49-16,0 0-23 16,78-11-4-16,-26 5-2 15,5-1-11-15,-2-1-99 16,-6-1-146-16</inkml:trace>
  <inkml:trace contextRef="#ctx0" brushRef="#br0" timeOffset="144820.9">21113 2155 701 0,'0'0'43'0,"0"0"-35"15,0 0 92-15,0 0-43 16,0 0-31-16,0 0 23 15,58 11-15-15,-22-11-13 16,7 0-10-16,8-2-11 16,4-7-9-16,0-4-114 15,-4-1-154-15</inkml:trace>
  <inkml:trace contextRef="#ctx0" brushRef="#br0" timeOffset="145076.41">21282 1990 710 0,'0'0'106'0,"0"0"-105"16,0 0 58-16,0 0-7 15,0 0-43-15,0 0-8 16,-4 58 26-16,4-29 5 15,0 3-16-15,0 8-6 16,0 2-8-16,4 4 1 0,2-3-3 16,0-2-48-16,2-9-140 15,4-8-309-15</inkml:trace>
  <inkml:trace contextRef="#ctx0" brushRef="#br0" timeOffset="145366.01">21684 1811 793 0,'0'0'33'16,"0"0"-26"-16,0 0 12 16,0 0 57-16,0 0-27 15,0 0-15-15,-21 186-9 16,21-132-15-16,0 1-5 16,9 1-5-16,2-5-15 15,-4-8-184-15</inkml:trace>
  <inkml:trace contextRef="#ctx0" brushRef="#br0" timeOffset="146182.13">21729 2880 652 0,'0'0'18'16,"0"0"14"-16,0 0 78 15,0 0-48-15,0 0-20 16,0 0 9-16,10 3-9 16,8-2-18-16,14 3 12 15,8-4-4-15,10 1-11 16,10-1-9-16,0 0-9 15,-1 0-3-15,-4 0-2 16,-9 0-37-16,-9-4-45 16,-10 0-113-16,-18-2-208 0</inkml:trace>
  <inkml:trace contextRef="#ctx0" brushRef="#br0" timeOffset="146386.29">21886 3128 823 0,'0'0'0'16,"0"0"0"-16,0 0 62 16,0 0-30-16,0 0-14 15,0 0-18-15,188-21-14 0,-129 5-98 16,2-5-183-16</inkml:trace>
  <inkml:trace contextRef="#ctx0" brushRef="#br0" timeOffset="147106.9">22709 2627 298 0,'0'0'503'16,"0"0"-499"-16,0 0 8 15,0 0 71-15,0 0-54 16,0 0-11-16,-8 10-13 16,5 13 1-16,-1 6 51 15,0 6-18-15,4 7-11 16,0 0-5-16,0 2-6 16,8-2-3-16,8-2-8 15,1-9-1-15,3-2-5 16,4-6-1-16,2-7-5 0,4-7-18 15,-1-6 5-15,-3-3-1 16,0 0 13-16,-7-14-2 16,-1-8 8-16,-6-2-1 15,-3-3-1-15,-6-2 2 16,-3 2-1-16,0 5 4 16,0 6-2-16,0 5 19 15,0 8 7-15,0 2 5 16,0 1-9-16,0 0-22 15,0 6-1-15,0 16-12 16,0 9 13-16,0 7 6 16,4 0-6-16,12-1 0 0,1-6 2 15,9-6-2-15,3-6-15 16,7-9 0-16,2-9 5 16,5-1 5-16,-1-11 1 15,0-14 4-15,-7-8 4 16,-2-8-1-16,-6-8-3 15,-5-10 0-15,-6 0 1 16,-6-2 2-16,-9 10 0 16,-1 10-1-16,0 8 3 15,0 9-1-15,-1 9-1 16,-6 3-3-16,1 7-24 16,0-1-74-16,-1 2-191 15</inkml:trace>
  <inkml:trace contextRef="#ctx0" brushRef="#br0" timeOffset="147480.51">23646 1914 736 0,'0'0'35'16,"0"0"-32"-16,0 0 51 16,0 0-21-16,0 0-23 15,0 0 9-15,-65 78 21 16,54-34 6-16,3 7-4 15,1 5-12-15,2 3-18 16,4 2 1-16,-1 0-9 16,2-5-1-16,0-1-2 15,3-6-2-15,14-7 1 16,10-12-42-16,5-10-90 16,5-12-80-16,-1-8-387 15</inkml:trace>
  <inkml:trace contextRef="#ctx0" brushRef="#br0" timeOffset="147685.91">23500 2225 743 0,'0'0'5'0,"0"0"40"15,0 0 50-15,0 0-59 16,0 0-12-16,0 0-24 16,217 0-31-16,-157-7-205 0</inkml:trace>
  <inkml:trace contextRef="#ctx0" brushRef="#br0" timeOffset="148599.57">24130 3067 463 0,'0'0'427'0,"0"0"-427"16,0 0 2-16,0 0 61 0,0 0-47 15,0 0-9 1,115 2-6-16,-62-7 1 0,2 1-1 15,0 3 0-15,-5 1-1 16,-12 0 0-16,-14 0 0 16,-14 0-1-16,-10 0-3 15,0 0-8-15,-16 0 2 16,-21 4 10-16,-8 2 0 16,-6-1 2-16,8 1-2 15,8-2 1-15,11-1-1 16,8 0 1-16,6-3 13 15,2 0-3-15,1 0-1 16,6 0 7-16,-3 0-13 16,4 0 4-16,0 0 8 0,0 0-6 15,24 0 14-15,21-1-19 16,27-7-3 0,15 3-2-16,7-1 6 0,-3 0-6 15,-10 2-1-15,-12-1-1 16,-13 0 2-16,-12 0 4 15,-16 2-4-15,-12 0 2 16,-11 2 1-16,-5 1-3 16,0 0 5-16,0 0-4 15,0 0-1-15,0 0-4 16,0-3-33-16,0-7-116 16,0-3-460-16</inkml:trace>
  <inkml:trace contextRef="#ctx0" brushRef="#br0" timeOffset="149482.12">25823 2590 635 0,'0'0'120'0,"0"0"-119"16,0 0 59-16,0 0 48 15,0 0-79-15,0 0-20 16,0-5-4-16,0 21-5 16,0 12 1-16,0 16 9 15,0 10 23-15,5 12-13 16,4 10 0-16,1 5-11 16,-1 4 3-16,-6 0-4 15,-3 0-6-15,0-2-1 16,0-1 2-16,0-5-2 15,0-2 1-15,0-5-2 0,0-5 0 16,0-9 0-16,0-10 1 16,0-9-1-16,0-11 0 15,0-6-1-15,0-7-4 16,0-8-25-16,3-5-48 16,5 0-123-16,3-19-294 15</inkml:trace>
  <inkml:trace contextRef="#ctx0" brushRef="#br0" timeOffset="149733.47">25765 3361 820 0,'0'0'50'0,"0"0"-43"16,0 0 47-16,0 0-13 15,0 0-36-15,0 0 18 16,216-54-16-16,-150 41 0 16,1 1 3-16,-2-2-9 15,-6 1 0-15,-4 0-2 16,-7 0-16-16,-9-4-56 16,-9-3-105-16,-7-4-273 15</inkml:trace>
  <inkml:trace contextRef="#ctx0" brushRef="#br0" timeOffset="150092.06">26331 2759 779 0,'0'0'14'0,"0"0"-11"15,0 0 28-15,0 0-6 16,0 0-13-16,0 0 58 16,17 105-19-16,-11-55-4 0,-3 8-7 15,-3 4-1-15,0 2-16 16,0 4-15-16,0 3 7 16,0-2-3-16,0-1-7 15,0-3 1-15,0-2-4 16,0-3 0-16,0-8-2 15,4-9 0-15,3-8 0 16,-3-9 0-16,1-6 0 16,-2-8 0-16,-2-5 0 15,2-5-26-15,-1-2-54 16,-2-4-99-16,0-24-383 16</inkml:trace>
  <inkml:trace contextRef="#ctx0" brushRef="#br0" timeOffset="150556.41">26572 2426 720 0,'0'0'13'16,"0"0"31"-16,0 0 77 15,0 0-63-15,0 0-36 16,0 0-9-16,69 4 14 16,-31 0-13-16,3 1-10 15,0-2-2-15,-3 0 3 16,-7-1-4-16,-6-2-1 0,-9 0 0 15,-9 0-6-15,-4 0-21 16,-2 0-12-16,-1-4-82 16,0-13-375-16</inkml:trace>
  <inkml:trace contextRef="#ctx0" brushRef="#br0" timeOffset="150931.18">27024 2179 699 0,'0'0'17'15,"0"0"-13"-15,0 0 65 16,0 0-33-16,0 0-27 15,0 0-7-15,5 56 22 16,0-20 19-16,1 10-9 16,0 7-3-16,-1 3-17 15,0-4-1-15,-5-4-3 16,0-9 0-16,0-7-8 16,0-9 6-16,0-5-5 15,0-5-3-15,0-9 0 0,1-2 0 16,-1-2 5-16,2 0-5 15,-2 0 10-15,1 0 10 16,6-2-20-16,-1-12-46 16,-4-6-223-16</inkml:trace>
  <inkml:trace contextRef="#ctx0" brushRef="#br0" timeOffset="152042.12">27121 3419 946 0,'0'0'75'16,"0"0"-75"-16,0 0 0 15,0 0 0-15,0 0 0 0,0 0-8 16,0 23 8-16,0-15 3 16,3-5-1-16,1-2-1 15,-1-1 1-15,2 0 0 16,3 0 1-16,3-4 3 15,0-7 2-15,-1-1-7 16,-4-1-1-16,0 2 6 16,-4 3-1-16,-1 2-5 15,-1 4 0-15,0 2 1 16,0 0 5-16,0 0-6 16,0 0-1-16,0 0 1 15,0 0-4-15,0 0-2 16,0 0 0-16,0 1-7 0,8 5-44 15,11-2-85-15,4-4-17 16,6 0-478-16</inkml:trace>
  <inkml:trace contextRef="#ctx0" brushRef="#br0" timeOffset="155535.66">27832 2922 564 0,'0'0'88'16,"0"0"-76"-16,0 0 28 15,0 0 13-15,0 0-28 16,0 0-15-16,0 0 3 16,-1 2 6-16,1-2-2 15,0 0 2-15,14 1 2 16,24-1-19-16,23 0 20 15,22 0-11-15,16 0-7 16,4 1-2-16,-3 1-2 16,-10-1 0-16,-11 1 0 0,-14-2-2 15,-10 3-6 1,-10 1 8-16,-6-3-6 0,-6 2 6 16,0 0 0-16,1-3 0 15,-1 1 0-15,-2 1-1 16,-6-2 1-16,-5 2-3 15,-8-1 6-15,-6-1-6 16,-5 0 2-16,-1 0 1 16,0 0-6-16,0 0 6 15,0 0 0-15,0 0 1 16,0 2 5-16,0-2-5 16,0 0 4-16,0 0 2 15,0 0-3-15,0 2 4 0,0-2-5 16,0 1 1-16,0 5 1 15,-9 4-3-15,-5 2-1 16,0 4 13-16,-2 2-5 16,2 3-2-16,-1 4 0 15,2 7 3-15,-5 2 3 16,1 7-2-16,-2 1 9 16,1 1-7-16,-4 2 0 15,-3-3-1-15,-1 3-8 16,-1 0 11-16,1 0-10 15,3 2 4-15,1-2-1 16,1-1-5-16,3-3 1 16,0-5 5-16,0 0-4 15,6-1 2-15,-1-3-2 0,-4 1-4 16,5-4 1 0,-2 1-1-16,2-4 0 0,0-3-1 15,1-5 0-15,4-4 4 16,1-2-3-16,2-4-1 15,1-3 0-15,1-2 1 16,1-2-1-16,1-1 2 16,-2 0 2-16,2 0 10 15,0 0 18-15,-2 0 1 16,-1 0 0-16,-3-3-8 16,-5-11-15-16,0-2-10 15,-4-2-1-15,-1-3-1 16,1 0 2-16,-2-2-1 0,2-5 2 15,-1-3 3-15,2-2-2 16,1-6-2-16,1-3-3 16,-1 2 3-16,2-1 2 15,1 0-2-15,-2 4 0 16,2 3 1-16,-1 5-1 16,-1 0 0-16,3 6 1 15,0 0 0-15,-2 0 0 16,3-2-1-16,2 1-2 15,0-4 2-15,2 4 1 16,2 1 2-16,1 4-3 16,-2 1 1-16,0 1-1 15,-2 0 0-15,1 3-2 0,-3-2 5 16,0 2-5-16,-2-2 2 16,0 4-1-16,1-1 1 15,0 2 0-15,2 2 0 16,1 2 0-16,2 3 2 15,2 1-1-15,1 1 1 16,-2 1-1-16,2-2-1 16,-1 0-3-16,-2 1 3 15,0-1 2-15,2 0-1 16,-2 0-1-16,1 0-1 16,-2-4 1-16,1 1 2 0,-2-1-2 15,2-2 1 1,0 1-1-16,-3-1 0 15,3 2 0-15,0-1 1 0,0 6 1 16,0-1-3-16,3 2 2 16,-1-1-2-16,1 2 4 15,0 0-2-15,0 0 0 16,0 0-1-16,0 0 0 16,0 0 0-16,0 0-2 15,0 0-2-15,0 0 2 16,0 0-20-16,10 0-36 15,17 0-59-15,15 4-27 16,7 14-167-16</inkml:trace>
  <inkml:trace contextRef="#ctx0" brushRef="#br0" timeOffset="156584.15">28783 3814 184 0,'0'0'503'16,"0"0"-496"-16,0 0 43 15,0 0 41-15,0 0-39 0,0 0-13 16,0 8-13-16,0-6-10 16,0 4-11-16,0 5-4 15,0 7 1-15,0 9 8 16,0 4 0-16,0 0 6 16,0-1-8-16,4-4-4 15,9-2 0-15,4-4-1 16,7-3 0-16,3-7 1 15,4-3-4-15,2-7-11 16,-3 0 5-16,-5 0-2 0,-6-8 8 16,-7-7-1-1,-4-2 1-15,-4 0 1 0,-4-4-1 16,0 5 0-16,0 4 6 16,0 3-5-16,0 6 10 15,0 3-6-15,0 0 1 16,0 0-3-16,0 0-3 15,0 0-6-15,0 8-6 16,3 11 12-16,11 2 0 16,6-2 2-16,5-2-1 15,0-3-1-15,2-6-7 16,-4-7 4-16,-2-1 2 16,-4 0 1-16,-4-9 2 15,-2-11 16-15,-2-8 8 16,-2-5-2-16,2-6-15 0,-5-4 1 15,1 0-5-15,-2 7-4 16,0 7-2-16,-1 9 1 16,-2 5-1-16,1 6-12 15,1 4-52-15,-2 1-136 16,0 1-269-16</inkml:trace>
  <inkml:trace contextRef="#ctx0" brushRef="#br0" timeOffset="157418.47">29619 4014 636 0,'0'0'2'15,"0"0"62"-15,0 0 36 16,0 0-55-16,0 0-22 15,0 0 7-15,237-64-3 16,-195 23 20-16,-1-12-2 16,-3-15-18-16,-2-19-12 15,-3-15-8-15,-3-2-5 16,-5-2 1-16,-7 11-3 0,-5 13-1 16,-8 9 1-1,-5 14-2-15,0 13 2 0,0 10 1 16,-8 11 0-16,0 10 4 15,2 5-2-15,-2 8-3 16,-5 2-1-16,-7 0-5 16,-10 21 3-16,-8 13 0 15,-2 13 0-15,1 11 0 16,6 12 2-16,8 10 0 16,5 8 2-16,11 13-1 15,9 0 1-15,0 5 2 16,21-6-3-16,10-10 0 15,7-7-6-15,4-12-83 16,2-16-185-16</inkml:trace>
  <inkml:trace contextRef="#ctx0" brushRef="#br0" timeOffset="164250.14">18658 923 188 0,'0'0'452'0,"0"0"-441"16,0 0 15-16,0 0 35 15,0 0-25-15,0 0-33 16,0 0-3-16,-11-13-8 0,11 20 1 16,0 16 2-1,4 13 5-15,6 13 7 0,-3 11 12 16,1 12 6-16,2 14-10 15,-6 15 3-15,3 6 0 16,-4 6-6-16,-3-4-11 16,6-5-1-16,1-3 4 15,5-6 7-15,1-5-5 16,4-2 6-16,-5-2 9 16,1-1 0-16,1 2-12 15,-8 2 0-15,2 1 0 16,-2-1 1-16,-1 1-8 15,-1 2 1-15,-1-3-1 16,2 1 5-16,4-5-2 16,-3-3 3-16,1-2-6 15,2-4 5-15,3 2-2 16,-1 3-5-16,2 0 6 0,-1 2-5 16,0 0 0-16,0-4 9 15,-2-2-7-15,-1-4-3 16,0 1 5-16,2-6-4 15,-5-1 4-15,0-6 1 16,-2-4-4-16,-1-2 7 16,0 1-6-16,1-3 0 15,-1-1 10-15,0-1-9 16,0-3 1-16,2-4-4 16,4-2 4-16,-3-3-2 0,1-3-3 15,1-7-2-15,2-7 2 16,-3-7 3-1,0-6-2-15,-4-5 2 0,0-2-1 16,-3-2-2-16,0 0 15 16,0 0 0-16,0 0-11 15,3 0 1-15,4 0-4 16,8 0-1-16,9-2 3 16,12-9-1-16,10-1 2 15,2-2-4-15,11 0 0 16,4-3-1-16,3 2-1 15,2 0 0-15,1 4-4 16,-1 0 3-16,7 2 1 16,-1-1-1-16,8 3 2 15,5 0 1-15,5 6 0 0,8 1-1 16,6 8-11-16,8 12 0 16,7 8 3-16,-1 1-14 15,3 0 6-15,-3-4 14 16,-2-4-4-16,-5-2 5 15,-3-5-2-15,-6-1 2 16,-9-9 2-16,-1-1 2 16,-4-3-2-16,-2 0 1 15,3 0 0-15,4-5 3 16,4-2-2-16,3 4-2 16,-5 0-1-16,1 0-3 15,-7 3 4-15,-5-2 0 0,0 1 0 16,-3 1 0-16,-1-4 0 15,0-1 0-15,-3 0-1 16,0 1 1-16,0-2 6 16,-3 1-6-16,3-1 0 15,-1 0 0-15,0-1 0 16,-4-1-1-16,-1-1 1 16,0 2 0-16,3-3-3 15,2 3 3-15,2 4 5 16,2-4-5-16,2 6-2 15,5-5 1-15,5 3 2 16,6-4-1-16,4 3 0 16,7 2 2-16,-1 0-1 15,4 2-1-15,0-1 0 16,-1 1-6-16,7 0 6 0,1 0 0 16,2 0 0-16,0 0 0 15,5 4 0-15,4 0 6 16,-4-1-6-16,3 3-1 15,-7-2-2-15,-2 1 0 16,-1 2 6-16,-2 3-3 16,0 2 0-16,-6 0-2 15,0 3 2-15,2-3 3 16,1 2-3-16,2-1-1 16,-2-2-1-16,-1-1 0 0,-3-1-15 15,-2-1 6 1,-2 2 4-16,-1-1-2 0,-2 0 9 15,-2 0 0-15,1-1 1 16,2 0-2-16,1-3 2 16,-1-2-2-16,1 1 4 15,0-3-7-15,3 1 2 16,1-2 2-16,-1 0-4 16,-2 0-2-16,-3 2 2 15,-7-2-2-15,-2 0 6 16,-5 0 1-16,-2 0-1 15,0 0 0-15,-3-7-2 16,-1-3 0-16,1-1 2 16,-2 5-11-16,-7-3 2 15,-7 5 7-15,-13 0 2 0,-12 2-5 16,-9-3 4-16,-8 5 2 16,-4-3 3-16,-2-3 3 15,5 5 2-15,6-6-3 16,3 1-4-16,4 0 1 15,-1-1-2-15,-4 1-1 16,-3 2 0-16,-6 2-2 16,-6 0 2-16,-1 1 1 15,-2-1 0-15,7-1 2 16,10 0 11-16,11-2-6 16,7-3-4-16,12 1 2 15,0 1-5-15,-3-1-1 0,-6 7 0 16,-11 0-4-16,-13 0 4 15,-12 0 1-15,-10 0 0 16,-5 0 1-16,-4 0 23 16,0 0 3-16,0-2-8 15,1-2-4-15,1-2-6 16,2-2-7-16,-2 2-2 16,-1-1 8-16,-1 3-4 15,0-2 4-15,0 3 3 16,0-7-1-16,0 1-4 15,0-5 2-15,-3-6-8 16,0-7 9-16,0-9-5 16,3-3-5-16,0-9 4 0,0-3-3 15,0-12 0 1,9-7-1-16,4-5 0 0,-1-5-1 16,0-6 2-16,0 2-2 15,-1-5-2-15,0 2 3 16,0 0 0-16,0-3 0 15,0 0 0-15,-2 1 0 16,-1 7 0-16,1 6 0 16,0 7 0-16,-2 4-1 15,2 2 1-15,0 4-1 16,-2-1 1-16,1 2 0 16,1-2-3-16,-5 1-8 0,1-1 9 15,-2-1 1-15,-2-2 0 16,-1-2-1-16,0-5 2 15,0-5 0-15,0 2 1 16,0 1-1-16,0 6-1 16,-3 2 1-16,0 3 0 15,-1 0 0-15,1 6-5 16,0 0-2-16,0 6 5 16,0 4-5-16,2 5 1 15,-2 4 3-15,-1 4 2 16,1 1 1-16,2 7-2 15,1 0 1-15,-2 2 1 16,2 2 4-16,-1 0-4 0,-1-2 0 16,2 4 0-1,-1 2 0-15,-1 0 0 0,2 4 0 16,-4 0 0-16,3 2 0 16,-2 1 0-16,0 4 0 15,1-1-1-15,-1 1 1 16,-1 2 0-16,-2-3-5 15,-6 3 3-15,-3-2-1 16,-6 1 1-16,-4 0-1 16,-5-2 3-16,-4 1-1 15,-5-1-1-15,0-1 0 16,-6 3-2-16,-1-5 0 16,-8 1 1-16,-7-1-1 15,-12-5 1-15,-6-6 0 0,-6-10-5 16,-5-2 1-16,0-5-3 15,-3 6 8-15,-1 4-1 16,0 5 3-16,-2 1-17 16,1 2 16-16,-5 4-2 15,0-1 0-15,-3 3 2 16,-6-2 0-16,3 1-3 16,1-3 3-16,3 0-2 15,5 1 3-15,0 1 0 16,6 0 2-16,6 3-5 15,2 0 3-15,1 1-4 16,4 3-4-16,2 0 3 16,3-1 5-16,-2 4-3 0,-1-4 0 15,-1 3 2 1,0-1 1-16,2 1 0 0,1 0-2 16,0 1 2-16,-1-1 0 15,-2 3 0-15,2 2 0 16,2 1-1-16,3-1-2 15,1 1 5-15,0-1-4 16,-2-2 1-16,0-1 1 16,-8 1 5-16,-6 3-5 15,-8-3-1-15,-7 1-1 16,-1 1 2-16,-1 0-4 16,7-1 4-16,2 2-1 0,4-1 2 15,4 1-1-15,3-2 2 16,-2 0-2-16,2 2 1 15,0 0-1-15,-3 0 0 16,-4 0-3-16,-7 0 2 16,-4 0-6-16,0 5 6 15,2-1-6-15,4-1 3 16,1-1 4-16,7-2-1 16,-1 0 1-16,4 0-2 15,-2 0 1-15,1 0-1 16,-2 0-3-16,1 0 4 15,-3 0-5-15,-5 0 3 16,-4 0-3-16,-4 0-3 16,-2 0-9-16,2 0 3 0,0-3 8 15,2-1-1-15,6 1 8 16,4-1-3-16,1 1 3 16,2 1 0-16,0 1 0 15,-2 0 0-15,-1-1-2 16,-4 2 2-16,2-1 2 15,3-1-2-15,-1 2-7 16,-2 0 7-16,-2 0 1 16,1 0-1-16,1 0-5 15,0 0-2-15,3 0-3 16,6 0 4-16,4-1 6 16,2-1-1-16,0 1 2 15,-4 1-3-15,-4 0 4 0,5 0-2 16,5 0 0-16,-1 0-2 15,0 0 0-15,1 1 2 16,-2 7 0-16,1-4-4 16,3-1-14-16,2-1 1 15,3 0 5-15,1-2 12 16,2 0-2-16,-1 0 2 16,-2 0 0-16,0 1 0 15,-5 3-2-15,1 1 2 16,2-2 4-16,6 4-4 15,7-4-1-15,0 0 1 16,8 1 0-16,1-2 0 16,2 0 0-16,0-2 0 0,0 0 1 15,-1 1-1-15,0 1 0 16,-2 0 0-16,-1 2 0 16,0 1-1-16,4 1 0 15,3-1 1-15,10-1 4 16,0-1-4-16,5-1 0 15,4-2 1-15,1 3-1 16,2-3-1-16,-4 4 1 16,-1-1-1-16,-8-1 1 15,-9 3-1-15,-7 0 1 16,-5 2-1-16,-1-2 1 16,0 0-1-16,9-2-1 0,7-3-1 15,6 2 3 1,8-2 0-16,-2 0-1 0,1 4 2 15,1 1-1-15,-5 0 0 16,-1 1 0-16,-2 1 1 16,-3 0 0-16,6-2-1 15,8-1 0-15,6-4 0 16,2 0 1-16,5 0-1 16,5 0 0-16,-1 0 3 15,4 0-1-15,-5 0 11 16,3 0-11-16,-3 0-2 15,-3 0 0-15,0 0 0 16,3 0 0-16,0 0-2 16,2 0 2-16,1 0 5 15,3 0-3-15,0 0 2 0,0 0 8 16,0 0 7-16,0 0-11 16,-6 0-8-16,-7 5 1 15,-7-3-1-15,-7 2-2 16,-1 2-1-16,-2-3 3 15,5 2 0-15,6-1 1 16,5-4 1-16,5 0-1 16,2 0-1-16,4 0 1 15,0 0 0-15,3 0 1 16,0 0 8-16,0 0 4 16,0 0-4-16,0 0 8 15,0 0-14-15,0 0-2 0,-1 0-1 16,-5 0-1-16,-1 1 0 15,-5 0 1-15,-8 0 1 16,4 1-2-16,3-2 1 16,3 1-1-16,4 0 1 15,2-1 0-15,4 2 4 16,0-2 9-16,0 0 5 16,0 0-6-16,0 0-2 15,0 0-1-15,0 0-3 16,0 0-5-16,0 0 6 15,0 0-4-15,0 0-4 16,0 0 1-16,0 0 2 16,0 0-3-16,0 0 0 0,0 0 2 15,0 0-1-15,0 0 0 16,0 0-1-16,0 0-4 16,0 0-25-16,17 0-48 15,3-16-84-15,2-10-589 16</inkml:trace>
  <inkml:trace contextRef="#ctx0" brushRef="#br0" timeOffset="183978">19778 2803 13 0,'22'39'3'0,"5"0"-3"16,2-3-3-16</inkml:trace>
  <inkml:trace contextRef="#ctx0" brushRef="#br0" timeOffset="196137.66">19054 6007 624 0,'0'10'60'0,"-1"9"-60"15,-12-2 7-15,1 2-6 16,-6-4 0-16,0-1 7 15,-1-2 11-15,-5-4 12 16,3-2 11-16,0-6 10 16,2 0-4-16,-1 0 9 15,1-4-7-15,-1-15-30 16,-1-8-4-16,-1-9 0 0,-2-10-15 16,4-13 9-1,4-6 2-15,6-2-9 0,3 4 3 16,7 9-3-16,0 4 6 15,0 4-7-15,8 5 0 16,9 2-2-16,4 6 1 16,2 3-2-16,6 5-3 15,1 6 2-15,-5 7 1 16,4 3-5-16,-4 9-2 16,2 0 6-16,-4 6-1 15,1 14-3-15,2 13-1 16,-1 9 6-16,1 8-4 15,-7 9 4-15,-6 7 1 16,-7 5-2-16,-6 4 1 16,0-2 1-16,-18-4 0 0,-10-7-1 15,-9-9 2-15,-9-11 2 16,-2-8-3-16,2-10 5 16,10-7-4-16,9-8 2 15,15-9 2-15,2 0 1 16,7 0 7-16,3-20 3 15,0-6-16-15,6-3-5 16,13 6 4-16,5 3-12 16,-2 6 3-16,4 11 8 15,-4 0 0-15,2 3-1 0,-1 0-1 16,2 17-1 0,0 2 1-16,2 6 4 0,-2 6-2 15,2 6-2-15,0 0 4 16,2-1 2-16,1-5 0 15,2-4-2-15,-3-6-6 16,1-8 2-16,2-7-1 16,-7-6-1-16,5 0 5 15,-11-3 1-15,4-17 0 16,-7-3 4-16,-6-13 6 16,-4-8-4-16,-6-4-3 15,0-3-3-15,-1 3 2 16,-8 10-2-16,0 8 2 15,5 13-2-15,-2 9 7 16,6 4 1-16,-3 4-2 0,3 0-5 16,0 0-1-1,0 0-8-15,0 17-11 0,0 12 6 16,3 15 12-16,7 2 0 16,5 0 2-16,2 0-2 15,2-3 2-15,0-6-1 16,1-8 0-16,0-5 0 15,0-8-5-15,-1-7 3 16,-2-8-6-16,-2-1 3 16,-1 0 5-16,-2-10 0 15,2-11 11-15,-2-11-4 16,0-11 0-16,-2-2-4 16,1-3-2-16,-5 5 2 15,-2 7-3-15,0 7 1 0,-2 11 7 16,-2 7-3-16,0 5 11 15,0 5-1-15,0 1-5 16,0 0-10-16,0 0-3 16,0 10-10-16,3 16-15 15,3 13 27-15,8 4 1 16,-1 6 3-16,3-2-3 16,4-3 0-16,0-6-12 15,2-8-41-15,1-5-86 16,6-9-56-16,-6-11-240 15</inkml:trace>
  <inkml:trace contextRef="#ctx0" brushRef="#br0" timeOffset="198537.78">20129 5924 703 0,'0'0'96'0,"0"0"-95"16,0 0 61-16,0 0 4 16,0 0-44-16,0 0 1 15,-154 30-11-15,126 8 4 0,2 6-10 16,7 2 0 0,4 3 1-16,9-1-1 0,4-2-5 15,2-5 1-15,3-7-2 16,17-7-9-16,-1-7-27 15,7-10-7-15,2-6-18 16,0-4 9-16,-3-1 3 16,-2-16 22-16,-7-9 27 15,-5-6 0-15,-2-9 12 16,-9-7-1-16,3-2 9 16,-3 8 2-16,0 10 4 15,0 10 30-15,0 14-6 16,0 2-5-16,0 6-11 15,0 0-26-15,0 0-8 16,0 9-17-16,3 13-7 0,6 10 24 16,5 11 1-1,2 1 0-15,1-1 4 0,1-4-3 16,2-3-2-16,2-13-1 16,-2-3-9-16,0-7-9 15,3-7 1-15,-7-6-13 16,0 0 13-16,4-6 14 15,-10-13 4-15,-1-11 7 16,-1-6 8-16,-7-7-8 16,-1-7-5-16,0 0 3 15,0 8-3-15,0 5-2 16,-9 6 15-16,3 10-4 16,-1 7-1-16,1 5 1 15,2 4-1-15,-2 2 1 0,6 3-6 16,-4-3-2-16,4 3 1 15,0 0 5-15,0 0-1 16,0 0 5-16,0 0 6 16,0 0-2-16,0 0-2 15,0 0-2-15,0 0-3 16,0 0-4-16,0 0 0 16,0 0-1-16,0 0-3 15,0 0 0-15,0 0-1 16,0 0-2-16,0 0 0 15,0 0 1-15,0 0-1 16,0 0 0-16,0 0 0 16,0 0 1-16,0 0 0 0,0 0 1 15,0 0-1-15,0 0 0 16,0 0 0-16,0 0 1 16,0 0-1-16,0 0 0 15,0 0 0-15,0 0 0 16,0 0 0-16,0 0 0 15,0 0-1-15,0 0 1 16,0 0 1-16,0 0-1 16,0 0 2-16,0 0-2 15,0 0 1-15,0 0 2 16,0 0-1-16,0 0 3 16,0 0 5-16,0 0-4 0,0 0 1 15,0 0-2 1,0 0-1-16,0 0 1 0,0 0-4 15,0 0-1-15,0 0 1 16,0 0-1-16,-1 0 1 16,1 0-1-16,0 0 1 15,0 0-2-15,0 0 1 16,0 0 0-16,0 0 0 16,0 0 0-16,0 0-1 15,0 0 0-15,0 0 1 16,0 0 0-16,0 0 1 15,0 0-2-15,0 0 1 0,0 0 0 16,0 0 0 0,0 0 0-16,0 0 0 15,0 0 0-15,0 0 2 0,0 0-2 16,0 0 1-16,0 0-1 16,0 0 1-16,0 0-1 15,0 0-1-15,0 0 1 16,0 0 0-16,0 0 0 15,0 0 0-15,0 0-2 16,0 0 0-16,0 0 1 16,0 0-3-16,0 0 3 15,0 0 0-15,0 0-1 16,0 0 0-16,0 0 2 0,0 0-3 16,0 0 0-1,0 0 1-15,0 0 2 0,0 0 0 16,0 0-2-16,0 0 2 15,0 0 0-15,0 0 2 16,0 0-2-16,0 0 2 16,0 0 0-16,0 0 3 15,0 0-5-15,0 0 1 16,0 0-1-16,0 0 2 16,0 0 2-16,0 0-3 15,0 0 1-15,0 0-1 16,0 0 1-16,0 0-1 15,0 0-1-15,0 0 4 16,0 0-4-16,0 0 1 0,0 0-1 16,0 0 1-16,0 0 0 15,0 0 0-15,0 0 1 16,0 0-2-16,0 0 0 16,0 0 1-16,0 0 3 15,0 0-3-15,0 0-1 16,0 0 0-16,0 0 3 15,0 0-3-15,0 0 3 16,0 0-2-16,0 0 2 16,0 0 1-16,0 0-1 15,0 0-2-15,0 0 0 16,0 0 1-16,0 0 0 16,0 0-2-16,0 0 0 0,0 0 0 15,0 0 1-15,0 0-1 16,0 0 2-16,0 0-2 15,0 0 1-15,0 0-1 16,0 0 2-16,0 0-1 16,0 0 2-16,0 0-3 15,0 0 6-15,0 0-5 16,0 0 0-16,0 0 0 16,0 0 1-16,0 0-2 15,0 0 2-15,0 0-2 16,0 0 0-16,0 0 0 15,0 0 0-15,0 0 1 0,0 0 0 16,0 0-1 0,0 0 0-16,-2 0 0 0,2 0 0 15,0 0-2-15,0 0 2 16,0 0 0-16,0 0 0 16,0 0 0-16,0 0 0 15,0 0 2-15,0 0-2 16,0 0 1-16,0 0-1 15,0 0 1-15,0 0 0 16,0 0-1-16,0 0 0 16,0 0 1-16,0 0-1 15,0 0 0-15,0 0 0 16,0 0 0-16,0 0 0 16,0 0 0-16,0 0 0 15,0 0 0-15,0 0 0 0,0 0 3 16,0 0-7-16,0 0 8 15,0 0-8-15,0 0 4 16,0 0 0-16,-1 0 0 16,1 0 0-16,0 0-1 15,0 0-1-15,0 0 1 16,0 0 1-16,0 0 0 16,0 0 3-16,0 0-3 15,0 0-2-15,0 0 2 16,0 0 1-16,0 0 0 15,0 0-1-15,0 0 0 16,0 0 0-16,0 0 0 0,0 0-1 16,0 0 0-16,0 0 0 15,0 0-3-15,0 0 2 16,0 0-2-16,0 0-5 16,0 0 1-16,0 0-3 15,0 0-7-15,0 0-1 16,0 0-9-16,0 0-26 15,0 0-78-15,0 0-62 16,0 0-264-16</inkml:trace>
  <inkml:trace contextRef="#ctx0" brushRef="#br0" timeOffset="201275.4">20427 5538 342 0,'0'0'94'0,"0"0"-68"16,0 0 34-16,0 0 13 15,0 0-13-15,0 0-22 16,3 0-3-16,-3 0 0 15,0 0-3-15,0 0 1 16,0 0-7-16,0 0-9 16,0 0-8-16,1 0-7 15,-1 0-2-15,2 7-11 16,2 16-14-16,1 9 22 0,4 12 3 16,-3 8 1-1,-3 7-1-15,1 2 0 0,-1-3 1 16,-1-5 1-1,-1-13-1-15,1-3 1 0,2-15 0 16,-1-3-2-16,-2-11-1 16,-1-5 1-16,0 0 0 15,0-3 0-15,0 0 2 16,0 0 21-16,-8-13 15 16,-4 3-37-16,-8-4 0 15,4 6 0-15,0 5-1 16,-6 3 0-16,2 0-1 0,-6 11-3 15,3 10 2 1,-3 8-8-16,7 0 7 0,2 2 2 16,8-1-3-16,5-1 4 15,4-2-4-15,0-4 3 16,1-3 1-16,16-4-1 16,8-8-2-16,7-5-1 15,2-3-8-15,3 0 7 16,-4-6-5-16,-3-10 0 15,-11-4 10-15,-3-8 5 16,-3-2-5-16,-6-4 5 16,-7 1 1-16,0 4-3 15,0 4 0-15,0 3 3 16,0 10 14-16,-4 3-1 16,1 6-7-16,3 3-2 0,0 0-2 15,0 0-7-15,0 1-1 16,0 18-21-16,0 10 18 15,0 4 2-15,0 2 2 16,10-2 0-16,5 3 2 16,6-6-3-16,1-6 0 15,4-7-15-15,-3-7-9 16,3-7-2-16,-4-3 16 16,-2 0-7-16,-3-14 17 15,-3-9 0-15,-4-9 6 16,-2-2-2-16,-8-5-4 15,0 1 3-15,0 4-3 16,-11 7 10-16,-2 6 13 16,2 8 5-16,0 4-13 0,5 5-2 15,-1 1-6-15,6 0 1 16,1 3-3-16,0 0 1 16,0-2-6-16,8-1 0 15,12 1-17-15,12-1 17 16,3 0 0-16,0 3-1 15,-7 0-2-15,-6 0-1 16,-6 0-2-16,-8 0 0 16,0 3-2-16,-4 11-5 15,1 2 1-15,-2 8 5 16,-2 5 7-16,-1 2 0 0,0 3 10 16,3 2-6-1,-2-5-1-15,4 2-1 0,3-2-2 16,1-5-1-16,4-7-68 15,3-6-96-15</inkml:trace>
  <inkml:trace contextRef="#ctx0" brushRef="#br0" timeOffset="201771.37">21100 5939 658 0,'0'0'60'0,"0"0"-56"15,0 0 28-15,0 0 25 16,0 0-16-16,0 0-22 16,-133 78-9-16,116-45 1 15,4 6 4-15,3 0-3 16,7-1-1-16,3-2-7 15,0-4-3-15,1-8 4 16,17-4-5-16,6-10-2 16,1-6-15-16,5-4-7 15,-1 0 9-15,-6-15 9 16,0-8 6-16,-13-4 6 16,2-9 5-16,-6-3 2 0,-5-2 3 15,-1-3-1 1,0 2-13-16,0 9 11 0,-6 8 1 15,2 11 11-15,1 8 5 16,3 5 2-16,0 1-13 16,0 0-14-16,0 4-5 15,0 21-20-15,0 14 20 16,9 9 2-16,3 3 2 16,3-2-4-16,0-1 1 15,-1-4-1-15,2-7-34 16,0-11-64-16,0-7-93 15,4-12-156-15</inkml:trace>
  <inkml:trace contextRef="#ctx0" brushRef="#br0" timeOffset="202021.06">21369 5542 594 0,'0'0'171'16,"0"0"-156"-16,0 0 81 16,0 0-5-16,0 0-69 15,0 0-22-15,-19 6-21 16,19 46 10-16,9 25 11 16,4 16 3-16,4 1 6 0,-1 1-9 15,1-12-1-15,-10-12-74 16,-2-13-92-16,-5-13-183 15</inkml:trace>
  <inkml:trace contextRef="#ctx0" brushRef="#br0" timeOffset="202206.06">21246 6055 767 0,'0'0'112'0,"0"0"-90"15,0 0 48-15,0 0-25 16,0 0-37-16,0 0-8 16,161-63-9-16,-92 52-68 15,-6 1-120-15,-6 0-136 16</inkml:trace>
  <inkml:trace contextRef="#ctx0" brushRef="#br0" timeOffset="202406.25">21658 5791 813 0,'0'0'45'15,"0"0"-45"-15,0 0-5 16,0 0 5-16,0 0 46 16,0 0-6-16,66 221-22 0,-44-156-8 15,-8-2-4-15,-5-4-5 16,-6-7-1-16,-3-7-66 15,0-10-108-15,-4-11-319 16</inkml:trace>
  <inkml:trace contextRef="#ctx0" brushRef="#br0" timeOffset="202586.78">21756 5891 462 0,'0'0'458'0,"0"0"-450"16,0 0 22-16,0 0 35 16,0 0-61-16,0 0-4 15,19-52-66-15,10 45-58 16,-1 3-97-16</inkml:trace>
  <inkml:trace contextRef="#ctx0" brushRef="#br0" timeOffset="202886.57">22168 5917 767 0,'0'0'38'16,"0"0"-20"-16,0 0 87 15,0 0-45-15,0 0-33 16,0 0-12 0,-71 19 7-16,48 9-6 0,-7 9-2 15,3 8 0-15,2 8 5 16,7 2-4-16,1 3-9 16,10-2 2-16,7-7-7 15,3-5-1-15,27-10-26 16,13-13-102-16,2-14-177 0</inkml:trace>
  <inkml:trace contextRef="#ctx0" brushRef="#br0" timeOffset="203435.14">23213 5456 820 0,'0'0'8'0,"0"0"-3"0,0 0 53 15,0 0-32-15,0 0-19 16,0 0 4-16,-122 42 0 16,87 10-1-16,3 19 15 15,6 21-6-15,7 11 1 16,7 6-7-16,5-3 4 15,4-10-17-15,3-11 5 16,3-12-5-16,22-17-30 16,14-15-151-16,13-20-255 15</inkml:trace>
  <inkml:trace contextRef="#ctx0" brushRef="#br0" timeOffset="203778.12">23315 6017 981 0,'0'0'35'0,"0"0"-34"16,0 0-1-16,0 0 13 16,0 0-9-16,0 0 3 15,-170 221-5-15,170-174-1 16,8-6-1-16,27-7-8 0,13-10-13 15,7-12-18 1,0-9-11-16,-6-3-4 0,-9-10 12 16,-5-12 38-16,-8-9 4 15,-14-5 26-15,-4-9 5 16,-9 0-7-16,0 3-1 16,-15 9-4-16,-8 11 12 15,-2 8-16-15,-2 8-15 16,4 3-5-16,2 3-45 15,12 0-90-15,9 5-238 16</inkml:trace>
  <inkml:trace contextRef="#ctx0" brushRef="#br0" timeOffset="204202.26">23611 5971 794 0,'0'0'114'16,"0"0"-114"-16,0 0 0 15,0 0 1-15,0 0 4 16,0 0 31-16,77 170-24 16,-48-109-4-16,-2-5-6 15,-6-7 3-15,-10-13-5 16,-11-9-5-16,0-10-31 15,0-5 10-15,-13-9-1 0,-1-3 8 16,2 0 15-16,-1-17 4 16,3-8 7-16,7-5 0 15,3-8-3 1,0-5-3-16,9-4 9 0,14-1-6 16,3 7-2-16,4 15 18 15,-1 9-5-15,-1 14-4 16,-4 3-2-16,-2 12-9 15,1 20 0-15,0 9 1 16,-3 9 0-16,-5 2 3 16,-8-2-4-16,-5-4-53 15,-2-9-87-15,0-7-325 16</inkml:trace>
  <inkml:trace contextRef="#ctx0" brushRef="#br0" timeOffset="204575.91">24077 5975 956 0,'0'0'0'15,"0"0"-29"-15,0 0 29 16,0 0 9-16,0 0 34 0,0 0-22 15,116 230-17 1,-82-169 0-16,1-13 3 0,-4-7-2 16,-4-11-1-16,-5-12-4 15,-5-8-5-15,-2-10 2 16,-5 0 3-16,3-4 9 16,-2-19 6-16,-2-10-2 15,0-13 7-15,-5-6-8 16,-4-8-9-16,0-3-3 15,0 10 1-15,-1 10-1 16,-5 13-2-16,6 11-2 16,0 12-20-16,0 5-66 15,0 2-87-15,3 2-157 16</inkml:trace>
  <inkml:trace contextRef="#ctx0" brushRef="#br0" timeOffset="205322.97">24427 6282 715 0,'0'0'2'0,"0"0"12"15,0 0 23-15,0 0-10 16,0 0 2-16,0 0-3 15,63 165-18-15,-32-155 4 0,2-8-12 16,1-2-8-16,1 0-12 16,-4-14-9-16,-3-8 19 15,-5-6 9-15,-1-10 1 16,-5-9-10-16,-3-11-7 16,-6-3 4-16,-4-1 13 15,-4 10 1-15,0 11 4 16,-1 12 18-16,-7 14 12 15,1 7 1-15,3 5-22 16,1 3-9-16,0 0 1 16,-4 16-6-16,3 12-4 15,2 7 4-15,2 6 9 16,0 3-1-16,8-3 0 0,7-6-8 16,6-7 0-1,4-9-19-15,5-9-24 0,0-10 13 16,0 0-10-16,-2-3 5 15,-4-15 22-15,-6-5 9 16,-2-6 2-16,-5-2 2 16,-7-2 2-16,-4-2-2 15,0 2 0-15,-6 3 4 16,-8 7-1-16,1 7 2 16,4 7 5-16,3 4 12 15,5 2-8-15,1 2 5 16,0-1 18-16,13-2 3 0,14-1-40 15,7 1-1 1,1 3 0-16,-1-2 1 0,-7 3 0 16,-6 0 0-16,-8 3-3 15,-6 11-5-15,-5 8 1 16,-2 8 7-16,0 7 18 16,-9 10 13-16,-4 4-9 15,1 0 6-15,-3 2-2 16,4-4-12-16,1-1-9 15,6-4-1-15,2-7-1 16,2-1-6-16,0-8-18 16,18-4-40-16,6-12-155 15,-2-11-310-15</inkml:trace>
  <inkml:trace contextRef="#ctx0" brushRef="#br0" timeOffset="207236.13">25506 6127 170 0,'0'0'59'0,"0"0"-16"16,0 0 19-16,0 0 13 15,0 0-18-15,0 0-42 16,11-4-11-16,-8 2 4 16,-3 1 5-16,0 1-7 15,0 0 6-15,0 0 30 16,0 0 8-16,0 0-6 16,0 0-6-16,0 0 5 15,0 0-1-15,0 0 0 16,0 0 6-16,0 0-1 0,0 0-14 15,0 0-9-15,-11 0-12 16,-4 0-7-16,-8 0-4 16,-3 5-1-16,-3 12 3 15,-1 7-1-15,1 5 1 16,6 5-2-16,1 0 3 16,5 0-3-16,10 0 4 15,5-5-4-15,2-4 2 16,3-7-3-16,17-1 0 15,6-9-7-15,4-6-7 16,3-2 6-16,0-7 1 0,-3-13 5 16,-2-8 2-16,-1-3 0 15,-3-6 0-15,-3-2-1 16,-5 3 1-16,-10 4 0 16,-6 10 2-16,0 5 5 15,0 8-1-15,-7 5 4 16,-5 4-10-16,1 0 0 15,-2 9-2-15,-2 20 2 16,2 10 4-16,2 10 4 16,5 7 2-16,5 5-2 15,-1 4-2-15,1-1 1 16,-4 3-4-16,-5-2 0 16,-2-4-2-16,-3-4 0 0,-5 0-1 15,-3-2 0 1,-6-1-20-16,0-8 1 0,-1-11 3 15,0-10 7-15,-1-10 9 16,1-11-1-16,4-4 2 16,8-7-1-16,13-19 13 15,5-18 10-15,7-6-20 16,21-6-1-16,8 3-2 16,4 8 3-16,9 5-3 15,-1 3-8-15,5 1 8 16,-1 5-1-16,-1 2 1 15,1-3 0-15,0 0-3 0,-3-3 0 16,-1-3 2 0,-8-4-5-16,-1-7-2 0,-9 3-1 15,-11 1 0-15,-6 8 1 16,-10 6 7-16,-3 9 1 16,0 6 7-16,0 2 8 15,-4 3-8-15,-5 6-6 16,2 2 6-16,-1 3-6 15,-4 0 2-15,-3 3-3 16,-4 24-3-16,-5 11 3 16,2 11 11-16,1 6-6 15,6 5-2-15,3-4 2 16,9-2-5-16,3-6-4 16,6-9-53-16,19-13-101 0,8-12-39 15</inkml:trace>
  <inkml:trace contextRef="#ctx0" brushRef="#br0" timeOffset="207642.16">25931 6222 472 0,'0'0'124'0,"0"0"-94"15,0 0 75-15,0 0-15 16,0 0-87-16,0 0 9 15,3 69 12-15,9-16 8 16,-3 0-22-16,0-1-1 0,-2-12-8 16,-3-9 4-16,-1-10-5 15,-3-9-43-15,0-7-14 16,0-5 1-16,0 0 12 16,0-9 44-16,-7-8 0 15,1-7 1-15,0-1 11 16,2-2 18-16,2-6 4 15,2-4 15-15,0 1-40 16,6 2 1-16,10 9 11 16,1 8 12-16,5 9-9 15,1 8-12-15,2 0-4 16,-1 22-2-16,0 14 0 16,-2 10-6-16,-5 3 5 0,-3-1-5 15,-5 0-1 1,-2-7-54-16,-3-10-96 0,-1-7-270 15</inkml:trace>
  <inkml:trace contextRef="#ctx0" brushRef="#br0" timeOffset="208114.22">26427 6101 634 0,'0'0'6'0,"0"0"-1"0,0 0 52 15,0 0-5-15,0 0-4 16,0 0-15-16,-114 111 3 16,94-55-2-16,5 9-22 15,5-3 6-15,5-1-15 16,5-8 0-16,0-9 2 15,12-9-5-15,8-12-24 16,8-10-13-16,5-9 0 16,4-4 0-16,5-10-10 15,0-13 22-15,-1-11 23 16,-2-5 2-16,-1-11-1 0,-4 1-10 16,-6-4-21-1,-12 0 32-15,-8 4 0 0,-8 10 25 16,0 10 21-16,0 11 34 15,-5 10 5-15,4 5-21 16,-2 3-24-16,-6 20-40 16,-1 18 8-16,-4 21-7 15,-1 6 15-15,6 2-10 16,6-4-1-16,3-4-5 16,0-13-67-16,0-8-175 15,5-14-512-15</inkml:trace>
  <inkml:trace contextRef="#ctx0" brushRef="#br0" timeOffset="208474.98">27094 6379 519 0,'0'0'251'16,"0"0"-247"-16,0 0 38 0,0 0 66 15,0 0-66 1,0 0-31-16,100 8-10 0,-58-4 1 15,2-1 3-15,3 2-4 16,2-1-1-16,1 2 0 16,2-2 2-16,-5-4 0 15,-5 0-2-15,-4 0-14 16,-7 0-38-16,-4-4-90 16,-5-9-232-16</inkml:trace>
  <inkml:trace contextRef="#ctx0" brushRef="#br0" timeOffset="208775.13">27385 6110 842 0,'0'0'0'15,"0"0"0"-15,0 0 11 16,0 0 19-16,0 0-13 15,0 0-12-15,165 61-1 16,-130-41-6-16,-4 1 6 16,-1-1-6-16,-5 0 5 15,-7 2-4-15,-6-3 1 16,-7 2-10-16,-5 1 4 0,-9 8-2 16,-17 1 6-16,-9 5 2 15,-6 6 2-15,-4 5-2 16,-8-1-1-16,-7 3-69 15,-7-9-186-15</inkml:trace>
  <inkml:trace contextRef="#ctx0" brushRef="#br0" timeOffset="211114.11">18875 8224 636 0,'0'0'85'0,"0"0"-85"15,0 0 2-15,0 0 15 16,3 0 43-16,7-9 33 16,1-13-21-16,7-14-59 15,8-10 5-15,0-8 12 16,3-8-15-16,1-5-3 15,-1-5-12-15,0-5 2 16,-7 2 4-16,-2 6-6 16,-13 7 0-16,-5 9-4 15,-2 11 4-15,0 11 0 16,-12 8-3-16,-5 9 3 16,2 7 1-16,2 4 4 15,-7 3-5-15,4 10-6 0,0 19 2 16,-1 13-4-16,8 13 6 15,3 12-4-15,3 4 6 16,3 12 4-16,-1 0-4 16,-1 5 1-16,2 2-1 15,0-4 1-15,0-8 0 16,8-8 1-16,11-12-4 16,14-13-28-16,3-11-123 15,-3-15-237-15</inkml:trace>
  <inkml:trace contextRef="#ctx0" brushRef="#br0" timeOffset="212344.04">19638 7536 440 0,'0'0'269'15,"0"0"-252"-15,0 0-14 16,0 0 2-16,0 0 31 16,0 0-3-16,-27 29 14 15,-1 9 11-15,-7 8-20 16,-2 7-12-16,4 6-8 15,5 10-5-15,7 6 2 0,9 6-7 16,5 4-2-16,7-5-5 16,0-5 2-16,16-10 4 15,12-14-7-15,10-7-22 16,8-11-125-16,2-13-79 16</inkml:trace>
  <inkml:trace contextRef="#ctx0" brushRef="#br0" timeOffset="213075.02">19975 7744 455 0,'0'0'100'16,"0"0"-100"-16,0 0 6 15,0 0 39-15,0 0-11 16,0 0-4-16,0 0-9 16,-5-3-8-16,5 3 1 15,0 0 11-15,0 0-7 16,0 0-3-16,0 0-4 15,0 0-9-15,0 0 0 0,0 0-2 16,0 0 0-16,0 0-2 16,0 0-11-16,0 0-72 15,8 0-68-15</inkml:trace>
  <inkml:trace contextRef="#ctx0" brushRef="#br0" timeOffset="214182.03">19865 7833 484 0,'0'0'192'0,"0"0"-175"16,0 0 23-16,0 0 42 0,0 0-10 15,0 0-18-15,-3-6-10 16,3 6-28-16,0 0-16 16,0 12 0-16,0 14-4 15,0 15 4-15,0 11 6 16,0 8-4-16,0 3 6 15,0-1-6-15,-3-8 1 16,0-8-2-16,0-13 1 16,0-6 0-16,3-10-2 15,0-9 0-15,0-4 3 16,0-4-3-16,0 0 7 16,0 0 12-16,0-19-1 15,0-4-18-15,0-7 0 0,0-4-10 16,0-2 2-16,3 2-7 15,3 2 3-15,1 3 2 16,3 2 0-16,2 4-2 16,8 6 10-16,-4 1 2 15,7 4 0-15,2 4 3 16,-1 2 1-16,-3 3 1 16,0 3-4-16,-8 0-1 15,-1 17-1-15,-3 12-8 16,-5 9 6-16,-1 6 0 0,-3 5 0 15,0 1 3-15,0-6-1 16,0-2-12-16,8-6-128 16,-1-10-127-16</inkml:trace>
  <inkml:trace contextRef="#ctx0" brushRef="#br0" timeOffset="214526.34">20223 7610 938 0,'0'0'0'0,"0"0"-18"16,0 0 8-16,0 0 10 0,0 0 47 15,0 0-11-15,155 130-21 16,-115-75 0-16,-7 7-14 16,-14 6 2-16,-7 10 1 15,-12 3-1-15,0 0-1 16,-19-3 1-16,-14-10 1 16,-2-7 1-16,0-3-3 15,2-10-1-15,4-6-1 16,6-6-49-16,0-13-54 15,7-9-45-15,3-8-173 16</inkml:trace>
  <inkml:trace contextRef="#ctx0" brushRef="#br0" timeOffset="-214656.49">20821 8039 729 0,'0'0'106'0,"0"0"-104"15,0 0 109-15,0 0-57 16,0 0-26-16,0 0-10 16,188 15-7-16,-151-15-11 15,7-5-4-15,-5-5-96 16,-6 2-184-16</inkml:trace>
  <inkml:trace contextRef="#ctx0" brushRef="#br0" timeOffset="-214472.83">20993 8329 796 0,'0'0'125'16,"0"0"-125"-16,0 0-5 15,0 0 5-15,0 0 10 16,0 0-10-16,114-36-139 15,-59 13-162-15</inkml:trace>
  <inkml:trace contextRef="#ctx0" brushRef="#br0" timeOffset="-213963.94">21967 7875 803 0,'0'0'1'16,"0"0"0"-16,0 0 12 15,0 0 38-15,0 0 0 16,0 0 0-16,-98 123-9 15,83-70-10-15,1 7-3 0,4 2-14 16,6-4-1-16,4-6-11 16,0-6 4-16,18-4-6 15,11-8 2-15,13-9-3 16,7-8-11-16,1-11 6 16,-1-6-6-16,-6 0 6 15,-7-9-1-15,-6-13 6 16,-6-8 1-16,-8-7-1 15,-2-5-3-15,-8-11-6 16,-6-10-12-16,0-3 6 16,0-1 1-16,-8 6 4 15,-4 12 9-15,-3 15 1 16,3 11 1-16,-1 9 6 16,3 8-2-16,-4-1-5 15,-5 7 1-15,-2 0 8 0,-4 0-9 16,0 9-3-16,2 11-3 15,5 6-105-15,9-1-149 16</inkml:trace>
  <inkml:trace contextRef="#ctx0" brushRef="#br0" timeOffset="-213660.83">22665 8276 855 0,'0'0'230'0,"0"0"-230"15,0 0 0-15,0 0 5 16,0 0 29-16,0 0-14 16,-3 0-20-16,3-4-1 15,13-6-67-15,6-6-180 16,1 5-199-16</inkml:trace>
  <inkml:trace contextRef="#ctx0" brushRef="#br0" timeOffset="-213213.73">23056 7892 858 0,'0'0'3'0,"0"0"1"15,0 0-4-15,0 0 25 0,0 0 13 16,0 0-17-16,-132 83-4 16,107-27 18-16,6 3-16 15,6 4 4-15,12-2-8 16,1-9-5-16,14-3-7 16,18-9-1-16,11-6 6 15,6-12-8-15,5-6-10 16,0-12-6-16,-2-4 2 15,-5-7 12-15,-8-15 2 16,-4-8 2-16,-5-3-1 16,-11-5 0-16,-4-6 3 15,-3-9-4-15,-6-3 0 16,-6 3 0-16,0 0 0 0,-3 14 5 16,-14 10-3-1,1 8 3-15,-5 10-5 0,-1 4-7 16,-5 7-43-16,2 0-81 15,5 10-54-15,8 10-216 16</inkml:trace>
  <inkml:trace contextRef="#ctx0" brushRef="#br0" timeOffset="-212368.88">23713 7691 763 0,'0'0'134'0,"0"0"-124"0,0 0 41 16,0 0 23-1,0 0-19-15,0 0-22 0,0 7-33 16,0 19 4-16,0 21 5 16,0 12 18-16,0 14-5 15,0 13-10-15,0 0-1 16,0 4-10-16,-8-9 2 16,-1-5-3-16,-1-6-1 15,-1-5-15-15,1-8-61 16,-2-14-175-16</inkml:trace>
  <inkml:trace contextRef="#ctx0" brushRef="#br0" timeOffset="-211174.6">18598 10215 767 0,'0'0'89'0,"0"0"-89"0,0 0 7 16,0 0 12 0,0 0 27-16,0 0 16 0,70-17-15 15,-26 0-15-15,-1-5-17 16,-1-8-1-16,-10-6 10 15,-5-10 4-15,-8-7-12 16,-9-13-5-16,-7-8-11 16,-3-8-3-16,0-1-2 15,-14 4-2-15,-5 13-9 16,1 20 4-16,1 17 11 16,7 16 0-16,3 9 0 15,4 4 0-15,-6 1-10 16,-2 21 2-16,-2 21 1 15,4 17 5-15,3 11 1 16,6 12 2-16,0 6 0 16,3 0 0-16,9-5-32 0,4-9-98 15,8-12-91-15</inkml:trace>
  <inkml:trace contextRef="#ctx0" brushRef="#br0" timeOffset="-210551.52">19408 9660 651 0,'0'0'170'0,"0"0"-170"16,0 0 0-16,0 0 0 16,0 0 13-16,0 0 1 15,-36 146 15-15,36-105-7 16,0 9-1-16,0 6-4 0,5 2 1 15,7-2-16 1,-6-1 6-16,3-9-8 0,-5-9 5 16,2-7-5-16,0-11-2 15,-3-5-6-15,0-11 4 16,-2-3-6-16,-1 0 10 16,2-14 4-16,-1-8-4 15,6-8-21-15,-4-7 19 16,4-2-15-16,-1-4-33 15,3 0 6-15,0 0 7 16,6 10 21-16,-2 2 8 16,5 6 8-16,0 6 0 15,-5 5 1-15,-2 4 8 16,0 3 15-16,-4 1 12 16,-1 6-2-16,0 0-22 0,-2 0-12 15,8 17-2-15,2 11 2 16,2 8 0-16,-4 6 1 15,-1 0 0-15,-1 5-1 16,-7-5 0-16,0 1-15 16,-3-7-45-16,0-5-40 15,0-9-281-15</inkml:trace>
  <inkml:trace contextRef="#ctx0" brushRef="#br0" timeOffset="-210237.66">19953 10000 518 0,'0'0'324'16,"0"0"-304"-16,0 0-10 15,0 0 29-15,0 0-12 16,0 0-6-16,37 0 1 0,-6 0-6 16,8 0-12-16,3 0-4 15,-2 0-98-15,-4 0-85 16,-11-6-230-16</inkml:trace>
  <inkml:trace contextRef="#ctx0" brushRef="#br0" timeOffset="-209990.66">20103 9828 573 0,'0'0'247'16,"0"0"-247"-16,0 0 1 0,0 0 15 16,0 0-3-16,0 0 32 15,-4 66-8-15,4-30-8 16,0 3-17-16,0 6-2 16,0-2-10-16,0-1 0 15,0-2-1-15,0-5-111 16,0-7-137-16</inkml:trace>
  <inkml:trace contextRef="#ctx0" brushRef="#br0" timeOffset="-209458.73">19343 9593 741 0,'0'0'20'0,"0"0"-10"16,0 0 36-16,0 0 17 16,0 0-27-16,0 0-4 15,-154 176-6-15,136-120 0 16,1 7 5-16,5 7-4 16,4 3-2-16,8 2-6 15,0-3-10-15,8 1-3 0,17-3-2 16,6-5-4-16,15-7-15 15,17-16-86-15,11-16-159 16,10-13-437-16</inkml:trace>
  <inkml:trace contextRef="#ctx0" brushRef="#br0" timeOffset="-209162.88">20226 9533 348 0,'0'0'0'16,"0"0"-185"-16</inkml:trace>
  <inkml:trace contextRef="#ctx0" brushRef="#br0" timeOffset="-209068.7">20226 9533 10 0,'0'0'6'0,"0"0"-4"16,0 0 54-16,0 0 30 15,0 0 9-15,0 0-13 16,0 0-32-16,0 0-50 16,0 0-53-16</inkml:trace>
  <inkml:trace contextRef="#ctx0" brushRef="#br0" timeOffset="-208690.66">20482 9776 495 0,'0'0'214'16,"0"0"-208"-16,0 0-3 0,0 0 8 16,0 0 35-1,0 0 7-15,-28 129-19 0,20-83-10 16,2 6-5-16,5 2-18 15,1 1 10-15,0-6-11 16,0-5-37-16,0-9-139 16,0-10-474-16</inkml:trace>
  <inkml:trace contextRef="#ctx0" brushRef="#br0" timeOffset="-208362.41">20555 9547 257 0,'0'0'465'0,"0"0"-462"15,0 0 2-15,0 0 35 16,0 0-8-16,0 0-10 16,175 193-9-16,-150-139-3 15,-9 4 3-15,-5 4-3 16,-11 2-2-16,0-2 1 16,-20-3-4-16,-3-2 0 0,-6-1-5 15,0-3-9-15,-7-7-86 16,-6-4-115-16</inkml:trace>
  <inkml:trace contextRef="#ctx0" brushRef="#br0" timeOffset="-207971.78">21252 9892 922 0,'0'0'61'16,"0"0"-59"-16,0 0 8 0,0 0 22 16,0 0-5-1,0 0-6-15,86 5-10 0,-34-5-11 16,8 0-6-16,3 0-111 15,-9 0-212-15</inkml:trace>
  <inkml:trace contextRef="#ctx0" brushRef="#br0" timeOffset="-207807.91">21246 10075 1025 0,'0'0'0'0,"0"0"-70"0,0 0 68 16,0 0-90-16,0 0-248 15</inkml:trace>
  <inkml:trace contextRef="#ctx0" brushRef="#br0" timeOffset="-206990.94">22218 9593 441 0,'0'0'377'0,"0"0"-377"15,0 0-1-15,0 0 1 16,0 0 29-16,0 0-5 16,-74 186-6-16,54-140 2 15,4 1 20-15,5-5-26 16,11-5-8-16,0-2-3 16,16-7 3-16,19-11 3 15,10-8-9-15,10-9-9 16,3 0 1-16,-3-17-23 15,-8-6 10-15,-11-8 21 16,-11-7 0-16,-7-1 1 0,-14-6-1 16,-4 4-4-16,-3 1 2 15,-18 3 2-15,-2 7 6 16,-4 8-6-16,3 8-1 16,0 8-4-16,2 2-31 15,5 4-21-15,2 0-8 16,8 0-145-16</inkml:trace>
  <inkml:trace contextRef="#ctx0" brushRef="#br0" timeOffset="-206715.16">22785 9888 1000 0,'0'0'149'0,"0"0"-149"16,0 0 0-16,0 0 8 15,0 0 1-15,0 0-3 16,6 4-6-16,11-4-46 15,5-14-121-15,5 0-338 0</inkml:trace>
  <inkml:trace contextRef="#ctx0" brushRef="#br0" timeOffset="-206112.59">23388 9689 702 0,'0'0'197'0,"0"0"-189"16,0 0-7-16,0 0 3 0,0 0 23 16,0 0 15-16,-139 102-12 15,101-61-5-15,7 2-17 16,10 1 2-16,14 1-4 16,7-6-5-16,10-5 3 15,26-6-4-15,16-9 0 16,9-11-5-16,7-8-11 15,-6 0-3-15,-3-8-3 16,-12-16 9-16,-10-3 9 16,-7-6 4-16,-13-6 3 15,-7 0-3-15,-10-5-5 16,0 1-8-16,-18 4 11 16,-8 9-1-16,-6 10 3 15,-4 10-29-15,-1 6-78 16,1 4-75-16,6 0-275 0</inkml:trace>
  <inkml:trace contextRef="#ctx0" brushRef="#br0" timeOffset="-205639.85">24059 9710 512 0,'0'0'417'16,"0"0"-415"-16,0 0-2 15,0 0 0-15,0 0 7 16,0 0 21-16,-124 73-11 16,87-31 5-16,2 8-9 15,6 5-1-15,6-2-2 16,10 0-6-16,10-10 2 16,3-4 3-16,9-8-7 15,22-12 0-15,8-5 0 0,9-11-2 16,1-3-6-16,-3-3-13 15,-3-14-1-15,-9-6 6 16,-7-6 11-16,-9-5 3 16,-6-5-2-16,-9-2-9 15,-3 0-17-15,-4 2 11 16,-20 8-7-16,-8 4-34 16,-9 7-67-16,1 4-328 15</inkml:trace>
  <inkml:trace contextRef="#ctx0" brushRef="#br0" timeOffset="-205078.57">24604 9772 672 0,'0'0'7'16,"0"0"-7"-16,0 0 32 15,0 0 17-15,0 0 23 16,0 0-18-16,-174 36-10 16,137-9-16-16,1 6-5 15,7 4-2-15,4 8-4 16,6-1-6-16,7 2-3 16,6-4-8-16,6-6 3 15,4-5 3-15,24-4-3 16,15-8-1-16,12-7-2 15,9-7-14-15,0-5-34 0,-7 0-16 16,-12-14 25 0,-11-6 38-16,-7-4 1 0,-9-7 0 15,-6-6 0-15,-8-9-5 16,-4-4 2-16,0 1 2 16,0 5 2-16,-12 8 2 15,-2 10 18-15,0 4-15 16,0 8-6-16,-5 4-3 15,-3 4-15-15,-7 5-49 16,-2 1-29-16,-2 0-126 16</inkml:trace>
  <inkml:trace contextRef="#ctx0" brushRef="#br0" timeOffset="-204755.92">25040 9475 820 0,'0'0'86'0,"0"0"-85"15,0 0 7-15,0 0 36 16,0 0-17-16,0 0-23 0,-17 109 47 16,14-37 0-16,3 12-17 15,-7 4-21-15,0 6-2 16,-8-2-9-16,-5 0-2 16,-6 4-3-16,-6-4-94 15,-5-9-321-15</inkml:trace>
  <inkml:trace contextRef="#ctx0" brushRef="#br0" timeOffset="-203262.53">18427 11826 615 0,'0'0'29'16,"0"0"-28"-16,0 0 20 15,0 0 38-15,0 0-14 16,0 0-3-16,39 10-2 15,-26-10 17-15,6-15 0 16,7-6-25-16,0-11 0 16,3-6-19-16,-2-11 17 15,-1-10-23-15,0-15 1 16,-8-7-7-16,-2-1-1 16,-8 1-6-16,-8 12 0 15,0 13-18-15,-8 13 22 16,-5 14-3-16,4 12 3 15,3 11-2-15,3 5 4 16,-3 1-6-16,-6 10-4 0,1 26-5 16,0 17 7-16,8 11-1 15,3 14 6-15,0 8-14 16,4 4-20-16,9-1-74 16,7-17-28-16,-4-18-389 15</inkml:trace>
  <inkml:trace contextRef="#ctx0" brushRef="#br0" timeOffset="-202983.83">19262 11232 788 0,'0'0'97'16,"0"0"-97"-16,0 0 0 16,0 0 10-16,0 0 1 15,0 0 8-15,-163 237-5 16,151-166 16-16,5 4-10 16,7-6-12-16,0-6-2 15,3 1-6-15,18-9-9 0,10-12-137 16,9-16-153-1</inkml:trace>
  <inkml:trace contextRef="#ctx0" brushRef="#br0" timeOffset="-202551.38">19377 11301 917 0,'0'0'44'0,"0"0"-44"16,0 0-4-16,0 0 4 15,0 0 3-15,0 0 8 0,-45 288 0 16,59-209-1-16,0-7-7 16,-2-5-3-16,-3-14 1 15,2-10-1-15,-11-13-12 16,0-16 7-16,0-6-5 15,0-8 1-15,0 0 9 16,0-19 8-16,-7-9-3 16,3-11-5-16,4-4 0 15,0-6-4-15,11-3-2 16,8 3-11-16,10 8-9 16,3 12 14-16,4 12 10 15,-3 13 2-15,-7 4 9 16,-1 10 4-16,-2 20-5 0,-2 6 13 15,-4 8-5 1,-2 5-1-16,-3-2-13 0,-2-2-2 16,5 2-14-16,3-14-150 15,3-9-167-15</inkml:trace>
  <inkml:trace contextRef="#ctx0" brushRef="#br0" timeOffset="-202336.63">19950 11685 1005 0,'0'0'20'0,"0"0"-16"16,0 0-4-16,0 0 4 15,0 0 5-15,0 0-9 16,210 0 0-16,-170-6-73 15,-4-5-113-15,-6-2-302 16</inkml:trace>
  <inkml:trace contextRef="#ctx0" brushRef="#br0" timeOffset="-202114.62">20090 11378 842 0,'0'0'129'16,"0"0"-129"-16,0 0 0 16,0 0 0-16,0 0 15 15,0 0 5-15,-18 234-2 16,18-181-12-16,0 3 0 16,0-3-3-16,1-6-3 15,4-5-31-15,4-7-138 16,-2-14-115-16</inkml:trace>
  <inkml:trace contextRef="#ctx0" brushRef="#br0" timeOffset="-201752.32">20331 11434 181 0,'0'0'797'16,"0"0"-797"-16,0 0-12 15,0 0 12-15,0 0 4 16,0 0-4-16,80-9 3 16,-58 9-3-16,-1 2-2 15,-9 14 1-15,-5 2-3 16,-1 4-5-16,-6 9 9 0,0 3 1 15,-6 3 2 1,-10 0 8-16,-4 0-6 0,4 0-3 16,3-3 1-16,6-3-1 15,7-5-2-15,0-2 2 16,14-5-2-16,8-9 0 16,14-4-19-16,6-6-109 15,1-6-138-15</inkml:trace>
  <inkml:trace contextRef="#ctx0" brushRef="#br0" timeOffset="-201440.84">20590 11153 950 0,'0'0'0'15,"0"0"-28"-15,0 0 28 16,0 0 2-16,0 0 14 16,0 0 4-16,101 177-9 15,-73-124 1-15,-5 0-7 16,-3 8-2-16,-4 0-2 16,-5-1 2-16,-5 1-1 15,-4-5 2-15,-2 0-4 0,0-1 1 16,-11-5 1-1,-11-4-2-15,-3-4-4 0,-10-8-26 16,-4-1-50-16,-2-9-26 16,-1-12-113-16</inkml:trace>
  <inkml:trace contextRef="#ctx0" brushRef="#br0" timeOffset="-201086.47">21349 11503 1054 0,'0'0'39'0,"0"0"-37"15,0 0-3-15,0 0 2 16,0 0 0-16,0 0-1 15,156-13-4-15,-103 9-105 16,-1 1-173-16</inkml:trace>
  <inkml:trace contextRef="#ctx0" brushRef="#br0" timeOffset="-200907.5">21349 11814 1059 0,'0'0'9'16,"0"0"-9"-16,0 0 0 0,0 0-1 15,0 0 1 1,0 0-49-16,241 3-176 0</inkml:trace>
  <inkml:trace contextRef="#ctx0" brushRef="#br0" timeOffset="-199130.73">22770 11417 700 0,'0'0'57'16,"0"0"-51"-16,0 0 20 16,0 0 18-16,0 0-7 0,0 0-5 15,-10 19-10 1,-11 8 13-16,-4 3 3 0,-2 6-14 16,2 0-5-16,3 5-1 15,5-1-2-15,7 2-15 16,9-3 7-16,1 2-5 15,4-5 1-15,17-1 2 16,4-8-5-16,7-7-1 16,2-6 3-16,4-11 1 15,1-3 2-15,-5 0-5 16,1-14 0-16,-5-12 2 16,-6-7 0-16,-3-3 4 15,-5-14-1-15,-4-4-4 16,-4-1-2-16,-7-8-5 15,-1 5 1-15,0 5 1 0,-3 9 0 16,-7 15 2 0,-2 12 1-16,0 7 0 0,0 3-2 15,-4 4-2-15,-3 3 1 16,0 0-17-16,-1 0-26 16,4 17-25-16,3 3-70 15,6 2-68-15</inkml:trace>
  <inkml:trace contextRef="#ctx0" brushRef="#br0" timeOffset="-198865.79">23503 11718 1072 0,'0'0'159'0,"0"0"-158"15,0 0 1-15,0 0 6 16,0 0 1-16,0 0 6 16,-10-3-13-16,10-8-2 15,14-5-88-15,10-1-64 16,4 5-213-16</inkml:trace>
  <inkml:trace contextRef="#ctx0" brushRef="#br0" timeOffset="-198366.6">24114 11464 974 0,'0'0'15'0,"0"0"-6"15,0 0 11-15,0 0 3 16,0 0 1-16,0 0 0 15,-70 29 0-15,29 1-6 16,0 9-10-16,2 5-2 16,8 1 0-16,2 2 0 15,10-1 0-15,10-3-6 16,9-7 1-16,0 1-1 16,21-11 2-16,13-7-1 15,14-8-1-15,6-8-4 16,1-3-8-16,-1 0-2 15,-12-16 4-15,-11-4 10 0,-6-8 0 16,-9-4 5 0,-4-4 2-16,-7-8-2 0,-5-3-4 15,0-3-1-15,-5 2-7 16,-10 5 7-16,-2 8 0 16,1 8-3-16,-1 10-14 15,1 10-50-15,-1 5-129 16,4 2-138-16</inkml:trace>
  <inkml:trace contextRef="#ctx0" brushRef="#br0" timeOffset="-197931.03">24760 11493 785 0,'0'0'123'16,"0"0"-121"-16,0 0 0 16,0 0 12-16,0 0 17 15,0 0 0-15,-175 89-13 16,149-46-10-16,0 0 5 0,11 4-7 15,11-8 5 1,4-2-10-16,0-5 2 0,22-5 3 16,14-8-5-16,7-8-1 15,2-5-21-15,3-6-9 16,-8 0-5-16,-4-17 8 16,-8-3 26-16,-6-6 2 15,-7-6 8-15,-6-5-2 16,-6-2 3-16,-3-8-9 15,0 1 0-15,-6 3-1 16,-11 7 0-16,-3 12-9 16,-1 11-32-16,-1 7-101 0,0 6-252 15</inkml:trace>
  <inkml:trace contextRef="#ctx0" brushRef="#br0" timeOffset="-197466.54">25277 11543 693 0,'0'0'144'0,"0"0"-144"15,0 0 1-15,0 0 8 16,0 0 16-16,0 0 23 16,-101 32-19-16,70-1-10 15,0 5 3-15,2 6-4 16,6 1 3-16,7 3-3 15,7-5-6-15,9-2-5 16,0-9-4-16,28-4 0 16,13-9-3-16,9-8-3 15,6-9-21-15,-2 0-28 0,-7-16 21 16,-9-7 28 0,-10-4 3-16,-7-2 0 0,-11 0 1 15,-8-5-1-15,-2 1-3 16,-8 4-9-16,-16 2-34 15,-7 7-75-15,-3 3-331 16</inkml:trace>
  <inkml:trace contextRef="#ctx0" brushRef="#br0" timeOffset="-195417.7">25965 11671 394 0,'0'0'132'16,"0"0"-123"-16,0 0 28 16,0 0 15-16,0 0 4 0,0 0-4 15,0 0-9 1,0 0-19-16,0 5-8 0,-4 0-6 16,-7 10-8-16,-7 4 14 15,0 6 4-15,-1 6-1 16,4-1-8-16,0 2-4 15,6 1-1-15,5-3-1 16,4-4-5-16,0-1 5 16,3-10-3-16,15-1 5 15,6-6-6-15,4-6-1 16,2-2 0-16,-1 0-6 16,0-5 6-16,-5-12 1 15,-3-5 3-15,-2-4-4 16,-3-7 0-16,-5-1 0 15,-7-1-7-15,-2 1-3 16,-2 8 2-16,0 7-4 0,-9 5 6 16,-12 3 0-16,-6 6-31 15,-7 5-62-15,-4-1-218 16</inkml:trace>
  <inkml:trace contextRef="#ctx0" brushRef="#br0" timeOffset="-194411.43">26608 11701 586 0,'0'0'140'16,"0"0"-136"-16,0 0 3 15,0 0 16-15,0 0 17 0,0 0-1 16,-37-5-9 0,20 5-4-16,-2 8-19 0,-3 9 3 15,0 6-5-15,3 7 14 16,-1 3-7-16,1 6-2 16,3-2 4-16,4 2-6 15,6 1-3-15,3-4 3 16,3 0-4-16,1-5 2 15,18-6-1-15,10-3 2 16,6-11-2-16,6-3 4 16,0-5-9-16,1-3 1 15,-4 0-4-15,-4-8 3 0,-5-6-3 16,-8-4 0 0,-3-4 3-16,-8-2 2 0,-1-6-2 15,-8-4-5-15,-1 0 0 16,0-7-5-16,-8 4 0 15,-6 1-2-15,2 4-1 16,-3 5-2-16,3 4-12 16,-2 9-40-16,0 8-1 15,-2-1-21-15,-1 7-66 16,1 0-170-16</inkml:trace>
  <inkml:trace contextRef="#ctx0" brushRef="#br0" timeOffset="-193926.58">27124 11780 653 0,'0'0'184'15,"0"0"-184"-15,0 0 0 0,0 0 1 16,0 0 2-16,0 0 0 16,-115 5 14-16,90 11-6 15,1 4-7-15,0 9 5 16,3 4-2-16,2 3 3 15,4 4 6-15,5-3-8 16,10-2-4-16,0-8 0 16,4 0 4-16,20-11-8 15,9 0-6-15,8-10-11 16,6-3-43-16,0-3-20 16,-6 0 17-16,-5-9 24 15,-8-8 32-15,-4-5 7 16,-8-1-1-16,0-4 1 15,-6-3-2-15,-6-2 2 0,-4 1 0 16,0-1-3 0,-6 8-1-16,-11 0-4 0,-5 9-43 15,0 5-163-15</inkml:trace>
  <inkml:trace contextRef="#ctx0" brushRef="#br0" timeOffset="-193424.4">27515 11829 551 0,'0'0'258'0,"0"0"-258"16,0 0-7-16,0 0 7 15,0 0 10-15,0 0 14 16,-89 115-10-16,66-78 13 0,4 0 1 15,3 0-8-15,8-7-10 16,6-3-5-16,2-5 3 16,6-9-8-16,18-3 0 15,7-7-14-15,5-3-4 16,1 0-40-16,-2-17 20 16,-6-3 38-16,-2-3 5 15,-5-5-3-15,-3-3 1 16,-9-2-6-16,-4 0 3 15,-6 2-3-15,-6 6-2 16,-12 6-2-16,-3 8-4 16,1 5 1-16,1 6-12 15,5 0-66-15,3 0-148 16</inkml:trace>
  <inkml:trace contextRef="#ctx0" brushRef="#br0" timeOffset="-193039.59">27876 11467 381 0,'0'0'416'15,"0"0"-404"-15,0 0 42 0,0 0-1 16,0 0-18 0,0 0-14-16,0 26-14 0,0 20 7 15,0 13 32-15,-3 14-7 16,-8 3-13-16,-3 6-2 16,-5-3-16-16,-1-3-1 15,1-9-1-15,2-8-4 16,2-12-3-16,6-6 4 15,1-9-5-15,4-10 2 16,1-2 0-16,3-7 0 16,0-5-7-16,0-5-27 15,3-3-38-15,9 0-64 0,0-3-224 16</inkml:trace>
  <inkml:trace contextRef="#ctx0" brushRef="#br0" timeOffset="-191585.81">22805 10495 450 0,'0'0'104'0,"0"0"-104"0,0 0-16 16,0 0 16-16,0 0 0 15,0 0 27-15,35 13 2 16,11-9 22-16,25-1 12 16,34 7-22-16,25 4-20 15,22 6 8-15,18 6-21 16,-2 7-2-16,-7 3-3 16,-12-3-1-16,-20-2-2 15,-18-5 0-15,-7-6 3 16,-4-5-1-16,-1-5-1 15,-1-3-1-15,0 0 0 0,-8 0 0 16,-11-4 0 0,-13 3-1-16,-16-3 1 0,-18-3 0 15,-13 4 1-15,-11-4-1 16,-7 3 0-16,-1-3-1 16,0 3 1-16,2-3 1 15,1 1 1-15,4-1-1 16,5 3 0-16,0-3-1 15,1 0-23-15,-7 0-57 16,-6-3-264-16</inkml:trace>
  <inkml:trace contextRef="#ctx0" brushRef="#br0" timeOffset="-190879.65">22957 8981 549 0,'0'0'102'15,"0"0"-90"-15,0 0 3 16,0 0 14-16,0 0 4 16,0 0-13-16,143-12 4 15,-32 7 17-15,21 0-7 16,8 5-21-16,-1 0-4 0,-5 0-1 15,-12 0-4-15,-11 0 0 16,-17 0-2 0,-20 0 1-16,-23 0 1 0,-18 0 4 15,-20 0-5-15,-10 0 6 16,-3 0 10-16,0 0-12 16,0 0-7-16,0 0-22 15,-4 0-177-15</inkml:trace>
  <inkml:trace contextRef="#ctx0" brushRef="#br0" timeOffset="-189459.86">23699 12425 174 0,'0'0'574'16,"0"0"-574"-16,0 0-2 15,0 0 2-15,0 0 2 16,0 0-1-16,0 0 2 15,724 98-2-15,-584-78 5 16,5 4-2-16,-2-4 8 16,-6 2 2-16,-4-2 2 15,-10-3-13-15,-10-1 1 0,-8 1 3 16,-6-3 2 0,-5-2-5-16,0 1 6 0,-5 1-2 15,-2-3 0-15,-5 1-2 16,-4 1 0-16,-4-1-3 15,-7-1-3-15,-7 2-1 16,-7-3 1-16,-6 3 4 16,-3-3-1-16,-2 0 3 15,4 0-5-15,-1-3 5 16,7 3-6-16,-1-4-1 0,4 2 1 16,1 1 6-1,-3-3-6-15,1 4 1 0,-3-3-2 16,-1 3 1-16,-8-3 0 15,-3-2 0-15,-5 3 1 16,-4-5-6-16,-2 0 8 16,0-3-3-16,4 0 0 15,1 0-6-15,3 0-4 16,2 0-9-16,1-3 17 16,0-3-6-16,-2 1 3 15,-1 5 5-15,-2 0-4 16,2 0 3-16,3 0 1 15,1 0 2-15,2-3 1 16,4 1-2-16,3-2 0 16,-2 1 1-16,0-5 0 0,-6 2-2 15,-5 0 0 1,-8 1 6-16,-7 0 10 0,-8 5 2 16,-4-3 7-16,-6 3-6 15,-3 0-7-15,0-1 5 16,0-2-3-16,0 1-14 15,0-1-7-15,-3-7-45 16,-16-4-97-16</inkml:trace>
  <inkml:trace contextRef="#ctx0" brushRef="#br0" timeOffset="-182068.92">17992 12428 534 0,'0'2'40'16,"3"-1"-40"-16,3-1 0 0,7 3 0 15,4-3 7 1,12 0-1-16,7 0 1 0,2 0-5 16,7 0 7-1,0-4 6-15,-1-1-5 0,-2 2 0 16,0-2 6-16,-3 2-5 15,0 1-1-15,0-2-8 16,-3-2 0-16,5-1 2 16,1 0-2-16,2-6-1 15,4 4 2-15,4-2-3 16,2 2-2-16,0-1 2 16,-6 3-1-16,-5 3 0 15,-5 1 1-15,-3 0-1 16,-2 0 1-16,-3 3 1 15,-1 0-1-15,3 0-1 0,-2 0-3 16,1 0-7-16,2 0-7 16,7 0-1-16,-1 0-3 15,6 0 9-15,4 0 13 16,3 0 1-16,-3 0 7 16,5 3 0-16,-5-3 4 15,-3 0-2-15,-3 0 0 16,-1 0 0-16,0 0-5 15,4 0-1-15,8 0-4 16,1 0-3-16,11-3 2 16,-2 3-4-16,3 0 4 15,-1 0 1-15,-2 0-1 16,-1 3 2-16,-8 0 2 16,-2 0-1-16,-2-3 5 0,-8 1-4 15,-4-1 2-15,-4 0-1 16,-6 0-1-16,-3 0 0 15,-12 0 11-15,-8 0 13 16,-1 0 9-16,-5 0 2 16,0 0 11-16,0 0-8 15,0 0-21-15,0 0-12 16,0 0-3-16,0 0-5 16,0 0 0-16,0 0 0 15,0 0-4-15,0 9 1 16,0 2-3-16,-6 11 3 15,-7 7 2-15,1 8 1 0,-5 9 2 16,1 2 5-16,0 7-3 16,0-1 0-1,3 2-3-15,4 6-1 0,5 1 0 16,-6 7 0-16,6 1 1 16,-2-4-1-16,0-4 0 15,0-1 1-15,2-5-1 16,-2-2 3-16,-4-4 1 15,3 1-4-15,0-2 2 16,1-2 1-16,-1 2-2 16,1-6-1-16,0 1 1 0,-3-2-1 15,1 0 0 1,4-2 3-16,1-2-2 0,3-3-1 16,0-5 2-16,0 1 0 15,0 0-2-15,0-5 3 16,-2 1 6-16,-1-3-9 15,0-5 8-15,0-4-8 16,0-6 0-16,3-3 4 16,0-4-2-16,-1 0-2 15,-1-3 5-15,1 1 3 16,1-1-5-16,-10 0 1 16,-9 3 1-16,-10-3-3 15,-17 3-1-15,-13 1-2 16,0-4 2-16,-2 0-2 15,-4 0 2-15,4 0-1 16,2 0 0-16,-1-7 0 16,0 3-1-16,-2-2 1 0,-3 6 1 15,-6 0 1-15,-8 0-2 16,-6 10-1-16,-5 6 1 16,6 1 1-16,6 0-1 15,4-1-3-15,12 0 3 16,4-2 0-16,2-2 0 15,9 2 2-15,-1-4-4 16,-1 0 6-16,-6 3-4 16,-3 3 0-16,-4-1 0 15,0-3 0-15,7-2-1 16,4-1 0-16,9-1 2 16,9-6-1-16,7 3 1 0,6-3-1 15,7-2 0-15,4 0 1 16,3 0-3-16,3 0 4 15,-6 3-4-15,-2-1 4 16,-2 3-1-16,-8-1-1 16,-1 2 4-16,-5-2-4 15,6-1 0-15,-3 0-1 16,9-3 2-16,5 3-1 16,4-3 0-16,3 0 4 15,-2 0 2-15,2 0-1 16,-3 0-3-16,-6 0 0 15,-8 4-2-15,-4-2 0 16,0 2-3-16,-2-3 3 0,6 2 0 16,0 0 1-16,7 0 0 15,7-3 2-15,0 0 5 16,6 3 2-16,-4-3 2 16,4 0 2-16,0 0-5 15,0 0 2-15,0 0-4 16,0 0 13-16,0 0-8 15,0 0-5-15,0 0-6 16,0 0 3-16,0 0-1 16,0 0-3-16,0 0-1 15,0 4 1-15,0-4 1 16,0 0 0-16,0 0-1 0,0 0 0 16,0 0 1-16,0 0 0 15,0 0 1-15,0 0 7 16,0 0-8-16,0 0 1 15,0 0-2-15,0 0 0 16,0 3-19-16,0 4-68 16,0-7-197-16</inkml:trace>
  <inkml:trace contextRef="#ctx0" brushRef="#br0" timeOffset="-180003.45">26732 942 673 0,'0'0'58'0,"0"0"-52"0,-2 0 42 15,-4-2 29 1,5 0-54-16,1 1-1 0,0 1 29 16,0 0-19-16,0 0 1 15,0 0-13-15,0 0-6 16,0 0-6-16,0 0-5 16,-2 0-3-16,-1 1-1 15,-3 12 1-15,-4 8 4 16,-3 3 7-16,-3 6-3 15,3 6-6-15,1 9 0 16,-1 11-1-16,2 8 3 16,-1 8 7-16,1 2-11 15,-2-3 7-15,3-13-6 16,1-9 0-16,0-9 1 16,2-7 1-16,-2-3 0 0,1-4 6 15,1-4-8-15,1-5 6 16,0-2-1-16,2-5-3 15,1-5 1-15,1-3-1 16,2-2-1-16,0 0-1 16,0 0-1-16,0 0 8 15,0 0-6-15,0 0 1 16,0 0-3-16,-3-5-22 16,-8-12-50-16,-8-10-314 15</inkml:trace>
  <inkml:trace contextRef="#ctx0" brushRef="#br0" timeOffset="-179451.9">26154 1511 702 0,'0'0'45'16,"0"0"-15"-16,0 0 71 16,0 0-62-16,0 0-39 15,0 0 0-15,29 29 0 16,-2-5 32-16,8 1 2 0,1 3 2 16,0 1-7-1,-2 1-13-15,-1-1 3 0,-3 1-16 16,-2-2-1-16,-2 0 0 15,-3-6-2-15,-6-4 2 16,-2-5-2-16,-6-5 1 16,-3-5-1-16,-3-3 2 15,-3 0 5-15,2 0 9 16,5 0 20-16,2-14 4 16,4-9-21-16,7-6-18 15,2-8 2-15,5-5 0 16,2-2-4-16,4 1 1 0,0 1 0 15,0 8-1 1,0 1 0-16,-2 1 1 0,-1 8-1 16,-3 2 0-16,-8 5 1 15,-1 3 3-15,-7 1-3 16,-4 2 0-16,-3 3 2 16,-2 2-2-16,-2 2 3 15,0 0-1-15,0 4-2 16,0-3 2-16,0 0-2 15,0-1-3-15,0-3-35 16,0-3-74-16,0-7-228 16</inkml:trace>
  <inkml:trace contextRef="#ctx0" brushRef="#br0" timeOffset="-169878.84">28729 5363 664 0,'-13'-13'28'0,"6"9"-16"16,7 2 9-16,0 2 9 16,0 0-21-16,0 0-9 15,0 0-1-15,0 2-5 16,0 11 6-16,2 6 11 16,1 5 1-16,0 5 11 15,-1 10 12-15,-2 4-11 16,0 5-3-16,0 8-7 15,0 6-2-15,0 9-3 16,0 4-3-16,1 0 11 0,1 5-6 16,-2-4 2-16,0 5 1 15,0-6-3-15,0-4-1 16,-2-4-7-16,-4-4 1 16,1-1-2-16,-1-1 2 15,1 0-2-15,3-1 3 16,-1-1-5-16,2 2 4 15,-2 1-3-15,-2 5 0 16,1-1-1-16,-6-4 0 16,0-6 3-16,0-3-2 15,-3-6-1-15,4 1 0 16,3-1 2-16,2 3 4 0,4-2-4 16,0 2 1-1,0 0-3-15,0 0 1 0,0 3-1 16,0 1-2-16,0 1 2 15,-4 2 0-15,-8-2 0 16,-3-2 1-16,-3 3-1 16,3-2 5-16,1 1-3 15,0-2-2-15,4 0 0 16,1-2 2-16,4 0-3 16,4 2 2-16,-2 0-1 15,0 0 1-15,-2 2-1 16,-2-2 0-16,-1-2 0 15,-2-1 0-15,0-5 0 0,1 2 0 16,0 1 0-16,1-2 0 16,1-2 0-16,2-1 4 15,4-3-4-15,1-1-2 16,-2 1 2-16,-1-1 2 16,0-2-2-16,0 0 0 15,-1 0-2-15,-2 2 2 16,2 0 0-16,0 1 2 15,1-1-2-15,0 0 1 16,3-3-1-16,0-2 0 16,0 4-4-16,0-3 2 15,10-2 2-15,-4 3 5 0,1-3-4 16,-3 1-1 0,-1-4-5-16,-1-2 5 0,-1 2 2 15,-1-4-2-15,0 5 2 16,2 0 1-16,1 0-2 15,4 2-1-15,4-1-4 16,1 0 4-16,2-1 2 16,-3 2-2-16,1-3 0 15,-2-1 0-15,-2-2 0 16,-2-3 0-16,-2 3 0 16,2-4 0-16,-2 4 2 15,3-5 0-15,0 2-2 16,4 1 0-16,3-1 1 15,2 2-1-15,0 1 1 16,-3 2 0-16,1 1-1 0,-5 0 0 16,-2-1 1-16,-1-2 3 15,-3 0-6-15,0-1 5 16,-2-3-1-16,1-3 2 16,1 0-4-16,0-1-4 15,3 1 4-15,-1 2 0 16,2 2 1-16,-3-1 5 15,-1 5-6-15,0 0 0 16,-3 0 0-16,2 3 1 16,-1 0-1-16,2 1 1 0,0-1 1 15,0-2 0 1,1 1 1-16,1 1-3 0,-1-2 0 16,1 0 0-16,-2 0 0 15,0 2 4-15,-1-4-5 16,-2 2 4-16,0-2-2 15,0-5 4-15,0 4-1 16,0-4-2-16,0-5-1 16,0 4-2-16,0-1 3 15,1 3-2-15,-1 0 0 16,0 3 1-16,0 3-1 16,0 3 1-16,0 0-1 15,0 5-1-15,0-2 1 16,0 2 2-16,0-1-2 15,0-5-1-15,0-5-2 0,0 3 3 16,0-6 2 0,0 4-1-16,0 0-1 0,0 3 0 15,0-2 0-15,0-1 0 16,-3 3-3-16,0 0 2 16,2-4 1-16,1-2-3 15,0-2 1-15,0-2 2 16,0 0-3-16,0-3 1 15,0 3-1-15,0-4 3 16,0 3 0-16,0-2 0 16,0 0 0-16,0 0-2 15,0-1 3-15,0-5-2 16,0 1 1-16,0-1 0 16,0-2 0-16,0 4 0 0,0-4 0 15,0 4-1-15,0 1 1 16,0 0 0-16,0 3 1 15,-2-1-1-15,-3 2 1 16,-1-4-1-16,2 0 1 16,1-3-1-16,0-3 2 15,3-4-4-15,0-2 4 16,0-2-2-16,0 4 0 16,0-3 0-16,0-1 1 15,0 0-1-15,0 3 0 16,-1 0 2-16,-1 1 0 15,2-2-1-15,0 1-1 16,0-3 0-16,0 0-1 0,-1 4 2 16,1-4-1-16,0 1 1 15,0-1 1-15,-2 3 1 16,1 0 5-16,-4 0-1 16,2 4 1-16,0-4-5 15,3-3-3-15,-1 0 0 16,1 0 1-16,0 0-1 15,0 0 1-15,0 0 0 16,0 0-1-16,0 3 2 16,0-3 1-16,0 0-3 15,0 0 0-15,0 0-1 16,0 0-5-16,0 0-3 0,0 0-13 16,0 0-10-16,-2 0-47 15,-5-16-129-15</inkml:trace>
  <inkml:trace contextRef="#ctx0" brushRef="#br0" timeOffset="-167376.54">20486 12758 500 0,'0'0'79'0,"0"0"-72"0,0 0 76 15,0 0-3 1,0 0-50-16,0 0-20 0,0 0-6 16,-4-17 5-16,34 22 1 15,12 9 13-15,14 1-13 16,15-3-2-16,10 2-2 15,12-4-6-15,12-7-4 16,9-3 2-16,9 0-17 16,-4 0-3-16,-4 0 11 15,-12-3 5-15,-7-1 3 16,-9 1 3-16,3 3-6 16,8 0 12-16,6 0 4 15,10 0-8-15,3 0-2 16,7 4 0-16,5 6-2 15,5-1-8-15,2 2-25 0,-11 1 26 16,-3-1 1-16,-7-1 5 16,-12-3 3-16,-9-2 1 15,-7 0 5-15,-7 0 20 16,-4-1-11-16,2 2 2 16,-4-1-4-16,2 3-13 15,-6-2 0-15,-2 5 0 16,-6-2 1-16,-3-1 1 15,-6 1-2-15,-4-2-3 16,-5-1 3-16,0-2 0 16,1 0-2-16,9-4 5 15,4 3-3-15,6 0 0 0,3 4 0 16,-4 0 0-16,-7-1-4 16,-2 4 3-16,-3 0 2 15,4 3-1-15,6-4 1 16,8 4 1-16,8-2-4 15,13-5 4-15,9 0-2 16,8-1 0-16,0 1 1 16,0-3 0-16,0 0 0 15,-6-3-1-15,-9 3 0 16,-8-3 0-16,-14 4 0 16,-3 0 1-16,-1-1 6 15,4 3-5-15,6-2 3 16,10 3-5-16,8-2-8 0,8 3 1 15,1 1-4 1,-6 1-3-16,-6 0 6 0,-5 0 8 16,-10-3 1-16,-6 0-1 15,-10-1 0-15,-9 0 13 16,-1-6 1-16,1 3 3 16,-2-3 5-16,-3 0-6 15,-8 0-1-15,-8 0-5 16,-4 0-2-16,-2-3-3 15,-1 0-5-15,2-3 0 16,2-2-1-16,4 6-2 16,2-5 3-16,6 4-1 0,1 1-3 15,-1-1 2 1,-5 3 0-16,-4 0 2 0,-8 0-2 16,-6 0 1-16,0 0-1 15,5 0 2-15,8 3 3 16,13 2-3-1,10 2-6-15,5 3 4 0,2-3-36 16,-4-2 18-16,-6 3 12 16,-12-2 4-16,-10-3 4 15,-9 1 2-15,-9-4 0 16,-2 0 5-16,1 0-7 16,4 0 6-16,3 0-4 15,7 0 1-15,2 0-2 16,-1 0-1-16,-4 0 3 15,-5 0-3-15,-5 0 2 0,-4 0-1 16,-2 0 7-16,-3 0 2 16,0 0 1-16,0 0-1 15,0 0-2-15,0 0 13 16,0 0 4-16,2-7-11 16,2 3-10-16,0-1 1 15,1 0-4-15,-4 2 6 16,1 3-1-16,-1 0 12 15,-1-2-10-15,3 1-3 16,2-2-1-16,1-3-3 16,5 1 0-16,3 3 1 15,4-5 1-15,0-1-2 16,-2 0 1-16,-1-1 10 16,-3-2-3-16,-3-3 5 15,-1-5 5-15,-5-4-10 0,-2-7-5 16,-1-6-3-16,0-7 1 15,0-1 4-15,0-4 1 16,4 1 6-16,5-3-10 16,5-1 2-16,1-4-5 15,-2 6 1-15,0 3 4 16,-5 10-5-16,-3 16 0 16,-4 6 0-16,-1 7-18 15,0-1-82-15,0-3-268 16</inkml:trace>
  <inkml:trace contextRef="#ctx0" brushRef="#br0" timeOffset="-163305.33">21655 14433 935 0,'0'0'42'15,"0"0"-35"-15,0 0-2 16,0 0 10-16,0 0-15 16,0 0 0-16,55 3 0 0,-9-3 7 15,6 0-6-15,3 0 3 16,2 0 0-1,-7 0-4-15,-6 0-1 0,-8 0 0 16,-9 3-38-16,-8 5-71 16,-12-3-64-16,-7 0-490 15</inkml:trace>
  <inkml:trace contextRef="#ctx0" brushRef="#br0" timeOffset="-163074.03">21564 14704 700 0,'0'0'119'0,"0"0"-119"16,0 0-3-16,0 0 3 15,0 0 20-15,0 0-8 16,240-3-5-16,-184-2-4 15,2 2 1-15,4 1-4 16,-6-2-74-16,1-4-213 16</inkml:trace>
  <inkml:trace contextRef="#ctx0" brushRef="#br0" timeOffset="-161990.54">20743 14311 691 0,'0'0'40'0,"0"0"-39"16,0 0 16-16,0 0 6 15,0 0-19-15,0 0-4 16,-10-1-4-16,10 28-5 16,0 10 9-16,-3 14 20 15,3 10 0-15,-4 8-8 16,3 1 3-16,-4 1-4 0,0-4-11 16,-1-5 4-1,1-15-4-15,4-11 1 16,-1-16-1-16,2-12 0 0,0-6 5 15,0-2-1-15,0 0 24 16,0-13 34-16,0-11-16 16,0-11-46-16,3-2 1 15,3-5-1-15,0-2-14 16,3 5-8-16,5-1-5 16,2 8 14-16,4 8-2 15,2 0 0-15,2 8-3 16,-1 6-13-16,2 0 11 15,-5 7 15-15,-4 1 4 0,-3 2-2 16,-7 0 3 0,-3 2-6-16,2 18 0 0,0 13 6 15,2 9 9-15,4 9-5 16,4 4 0-16,4 4-2 16,11-1-2-16,9-3-2 15,9-11-19-15,8-9-75 16,4-14-178-16</inkml:trace>
  <inkml:trace contextRef="#ctx0" brushRef="#br0" timeOffset="-161530.89">22800 13977 747 0,'0'0'13'0,"0"0"-11"16,0 0 0-16,0 0-2 16,0 0-10-16,0 0 10 15,-40 79 3-15,26-15 19 16,5 8 0-16,3 8 21 15,2 7-20-15,-1 6 6 16,0-2-7-16,-6 3-6 16,0 2-5-16,-2-4-8 15,4-9-3-15,0-9 0 16,-4-15-107-16,-2-14-85 0</inkml:trace>
  <inkml:trace contextRef="#ctx0" brushRef="#br0" timeOffset="-161312.12">22493 14486 909 0,'0'0'15'16,"0"0"-15"-16,0 0-6 15,0 0 6-15,0 0-1 16,0 0-34-16,379-1-63 16,-321 1-59-16,-9 0-358 0</inkml:trace>
  <inkml:trace contextRef="#ctx0" brushRef="#br0" timeOffset="-160902.78">22746 14693 776 0,'0'0'0'0,"0"0"-12"16,0 0 12-16,0 0 11 0,0 0-4 15,0 0 0-15,205 61-7 16,-150-61-4-16,-2-11-11 15,-5-6 2-15,-5-8 13 16,-7-6 0-16,-6-9 11 16,-10-8 4-16,-6-5-15 15,-8-4 0-15,-6 5 0 16,0 6-1-16,-7 12 1 16,-8 10 1-16,2 12 21 15,2 5 1-15,-1 7-17 16,2 0-3-16,1 3-3 15,-8 21-2-15,4 9 2 16,3 10 4-16,4 9 15 16,3 10 2-16,3 2-2 15,0-2-12-15,3-1-7 0,14-5-7 16,16-11-126-16,9-8-415 16</inkml:trace>
  <inkml:trace contextRef="#ctx0" brushRef="#br0" timeOffset="-160375.58">23595 14417 582 0,'0'0'90'0,"0"0"-86"15,0 0 9-15,0 0 15 16,0 0-9-16,0 0 9 16,-108 72 4-16,86-35-2 15,3 2-1-15,4 7 2 16,3-6-21-16,8 2-6 16,4 2 2-16,0-8-2 15,3-7-4-15,11-6-7 16,6-12-8-16,1-8 9 15,6-3 4-15,-2-6-10 0,2-15 4 16,-5-5-1 0,-2-6 4-16,-7-9 5 0,-3-2-4 15,-2-2-1 1,-5 1-6-16,-3-1 6 0,0 4 5 16,0 12 2-16,0 5 16 15,0 9 26-15,0 5-21 16,0 6 11-16,0 1-7 15,0 3-1-15,0 0-18 16,0 0-8-16,0 6 0 16,1 20-21-16,7 15 21 15,-2 8 6-15,1 6 0 16,6 3 1-16,1-5-6 16,5-1-1-16,4-5-52 0,4-11-134 15,3-14-316-15</inkml:trace>
  <inkml:trace contextRef="#ctx0" brushRef="#br0" timeOffset="-160106.74">24039 13908 819 0,'0'0'16'0,"0"0"-16"16,0 0-9-16,0 0 0 15,0 0 9-15,0 0 21 0,-20 248 5 16,34-146 12-16,6 1-25 16,2-1-7-16,1-10-2 15,-8-10-4-15,-5-8-47 16,-7-15-101-16,-3-14-206 15</inkml:trace>
  <inkml:trace contextRef="#ctx0" brushRef="#br0" timeOffset="-159919.74">23810 14400 552 0,'0'0'331'0,"0"0"-296"15,0 0 3-15,0 0-34 16,0 0-4-16,0 0 3 16,262-20-3-16,-183 23-72 15,-9 0-78-15,-8-3-177 16</inkml:trace>
  <inkml:trace contextRef="#ctx0" brushRef="#br0" timeOffset="-158636.78">24348 14393 732 0,'0'0'109'0,"0"0"-104"15,0 0-5-15,0 0 36 16,0 0-4-16,0 0-22 16,-15 169 0-16,35-139-3 15,5-7-7-15,6-8-3 16,5-8-24-16,3-7-11 15,-5 0 0-15,-1-9 11 16,-9-15 13-16,-8-5 12 16,-3-5-1-16,-6 2 1 15,-6-5-6-15,-1 4 4 16,0 2 4-16,-4 6 0 16,-4 8 22-16,7 10 17 15,1 5 30-15,0 2-23 16,0 0-44-16,0 2-2 0,1 22-17 15,13 9 17 1,2 3 3-16,2 7 0 0,1-2 3 16,-1-7-4-16,6 0-2 15,3-8 2-15,3-9-2 16,0-5-34-16,-2-9-8 16,-3-3 2-16,-5-3 22 15,-2-14 15-15,-6-7 3 16,-5-10-11-16,-3-2-10 15,-4-3-9-15,-4-1-41 16,-14 4-15-16,-6 3 48 16,2 12 38-16,5 6 20 15,4 5 35-15,7 6-4 0,5 1-31 16,1 3-1-16,0 0 2 16,3 0-1-16,16 0-17 15,8 0-3-15,4 0 3 16,3 0-5-16,-1 0 2 15,-1 0 0-15,-4 0 1 16,-4 0 0-16,-8 0 1 16,-3 0 2-16,-3 3 5 15,-4 4-2-15,-2 0-4 16,2 5-3-16,-5 8 8 16,-1 4 5-16,0 3-5 15,0 5 6-15,0 3-10 0,0-4 4 16,0 2-5-16,0-3-1 15,11-4 3-15,7-3 2 16,3-6 3-16,7-4-4 16,3-7 3-16,7-3-2 15,3-3 1-15,0 0-8 16,-2-12-24-16,-4-5 14 16,-9-5 1-16,-5-5 5 15,-5-7-2-15,-9-5-1 16,-2-4-14-16,-5 0 13 15,0 1 6-15,0 5 1 16,-9 7-1-16,-3 7 1 16,3 6 2-16,5 8 3 15,-3 5 9-15,6 4 0 16,-2 0-11-16,-3 0-4 16,0 23 7-16,0 11 2 0,3 8 5 15,3 8 10-15,0-1-5 16,18-1 2-16,6-7-17 15,4-5-2-15,5-11 1 16,6-8-1-16,1-12-16 16,4-5 0-16,3 0 7 15,-2-20 3-15,-2-9 6 16,-4-8 1-16,-6-5-1 16,-9-5-1-16,-9-3-16 0,-8 8-28 15,-7 6 20-15,0 9 25 16,-6 10 0-16,-7 7 33 15,-1 7-19-15,1 3-14 16,-1 0 6-16,4 17-6 16,1 9 0-16,3 4 8 15,4 3-1-15,2 0 3 16,2-4 10-16,15 1-1 16,6-1-11-16,1-2 12 15,0-1-8-15,-3-2-3 16,0 2 7-16,-3 1-10 15,-3 2-3-15,-2 4 1 16,-6 4-4-16,-2 2 0 16,-4-5-5-16,-1-1-17 15,0-11-31-15,-1-5-2 0,-17-9 2 16,-4-8 13-16,-8 0-52 16,-2-15-160-16,7-14-16 15</inkml:trace>
  <inkml:trace contextRef="#ctx0" brushRef="#br0" timeOffset="-158461.89">26265 14340 324 0,'0'0'655'15,"0"0"-622"-15,0 0 5 0,0 0-17 16,0 0-21-16,0 0-55 15,5-3-144-15,-5 3-531 16</inkml:trace>
  <inkml:trace contextRef="#ctx0" brushRef="#br0" timeOffset="-153563.89">20096 15986 432 0,'-2'0'338'0,"2"0"-338"16,0 0-8-1,0 0 6-15,0 0 2 0,0 6-4 16,-1 8 4-16,-2 11 6 15,-3 9 19-15,-5 12 15 16,-1 8-2-16,-1 10 2 16,3 5 2-16,0 8-11 15,7-2-7-15,3-1-1 16,0-3-11-16,0-1-5 16,0-9-4-16,5-5 2 15,-4-3 0-15,3-10-4 16,-4-4 5-16,0-3-4 15,0-9 2-15,0-1-4 16,-11 1-1-16,-2-8-49 0,4-6-146 16,0-9-434-16</inkml:trace>
  <inkml:trace contextRef="#ctx0" brushRef="#br0" timeOffset="-152918.52">20398 16081 514 0,'0'0'138'0,"0"0"-116"16,0 0-2-16,0 0 24 15,0 0-29-15,0 0 12 16,-35 118 6-16,17-58 4 16,6 3-24-16,3 6 14 0,2 1 2 15,0-4-12-15,4 0-7 16,3-3-5-16,0-7 4 15,0-6-8-15,0-4 3 16,0-7-2-16,7-9-2 16,-1-4-14-16,-6-2-80 15,0-15-85-15,0-6-442 16</inkml:trace>
  <inkml:trace contextRef="#ctx0" brushRef="#br0" timeOffset="-151800.78">19936 16002 617 0,'0'0'65'15,"0"0"-54"-15,0 0 42 16,0 0-6-16,0 0-22 16,0 0-4-16,20-33-12 0,8 22-7 15,12-2 2-15,8 1 4 16,12 2-7-16,2 0 9 15,13 0-2-15,-2 6-7 16,4-1 5-16,0 2-6 16,-5 3 0-16,2 0-1 15,-10 0 1-15,-5 12-1 16,-8 4 0-16,-14 7-1 16,-8 4-5-16,-7 4-4 15,-5 5 6-15,-6 6 5 16,-3 8 0-16,-5 1 0 15,-3 10 0-15,-2 1-4 16,-18 1 9-16,-13-3-3 16,-8-5-2-16,-9-4 2 0,-11-6 0 15,-11-9-2-15,-6-5-4 16,1-12 4-16,-2-6 2 16,5-6 9-16,6-7-1 15,13 0 3-15,6-9-2 16,14-11-3-16,11-1-2 15,11 4 0-15,7 2-5 16,6 2 0-16,0 4-1 16,10 0 2-16,12 4-1 15,15-3-1-15,8 6 3 16,10 2 7-16,4 0-6 16,4 16-1-16,-3 9 2 0,-2 6-3 15,0 5 5-15,0 1 0 16,5 5 1-16,-4-2 1 15,1 1-2-15,-4-6-6 16,-1-3-2-16,-5-2-3 16,1-5-51-16,-8-11-112 15,-4-9-407-15</inkml:trace>
  <inkml:trace contextRef="#ctx0" brushRef="#br0" timeOffset="-150782.81">21307 15463 885 0,'0'0'34'0,"0"0"-21"16,0 0 6 0,0 0-3-16,0 0-16 0,0 0-9 15,21 31 1-15,-12 11 8 16,0 15 15-16,-3 8-7 15,-1 6 0-15,-2 7 5 16,2-2-12-16,-1 3 4 16,3-10 1-16,4-13-6 15,0-12 2-15,-1-18-1 16,0-13 1-16,-3-6 0 16,-4-7 0-16,-3 0 7 15,0-10 19-15,0-20-6 16,0-9-22-16,-11-8-7 15,-4-9-7-15,2-6-7 16,0 1 3-16,3 9-6 0,7 7 23 16,3 14-5-16,2 3 3 15,16 10-3-15,6 1 4 16,6 7-3-16,3 4-1 16,2 3 4-16,1 3 1 15,0 0 1-15,-3 0 0 16,-5 3-1-16,-3 6 1 15,-5 8-2-15,1 4-3 16,-8 2 2-16,3 7 2 16,-3 9-4-16,1 1 5 15,1 10 0-15,5 1-1 16,-3-1-139-16,4-9-289 0</inkml:trace>
  <inkml:trace contextRef="#ctx0" brushRef="#br0" timeOffset="-150496.95">22124 15793 677 0,'0'0'99'16,"0"0"-88"-16,0 0 56 16,0 0-5-16,0 0-39 15,0 0-15-15,42-3 2 0,4 3 12 16,12 0-9-16,3 0-13 16,1 0-11-16,-8 0-85 15,-8 0-98-15,-15-3-193 16</inkml:trace>
  <inkml:trace contextRef="#ctx0" brushRef="#br0" timeOffset="-150250.25">22317 15595 662 0,'0'0'148'0,"0"0"-138"15,0 0 70-15,0 0-20 16,0 0-31-16,0 0-25 15,-8-5-4-15,8 20-12 16,0 12 12-16,0 9 17 16,0 11-1-16,0 1-5 15,0 9-10-15,0 2 4 16,0-2-5-16,0-1 0 16,3-7-24-16,5-6-96 15,3-14-112-15,2-11-322 16</inkml:trace>
  <inkml:trace contextRef="#ctx0" brushRef="#br0" timeOffset="-149952.71">22658 15516 755 0,'0'0'162'0,"0"0"-157"15,0 0-2-15,0 0-3 16,0 0 0-16,0 0 12 0,0 109 8 16,0-55 1-16,0 3 5 15,0 4-7-15,0-1-15 16,0-1-1-16,0 0-1 15,0-3-2-15,0-9-82 16,0-14-259-16</inkml:trace>
  <inkml:trace contextRef="#ctx0" brushRef="#br0" timeOffset="-149469.91">23735 15634 763 0,'0'0'95'16,"0"0"-93"-16,0 0 11 16,0 0 1-16,0 0-14 15,0 0 0-15,-80 11 8 16,47 15 21-16,-2 7-5 16,1 7-2-16,4 0-4 15,4 9-13-15,2 1-3 16,6 3-2-16,3-3-50 15,3-11-151-15,0-18-418 0</inkml:trace>
  <inkml:trace contextRef="#ctx0" brushRef="#br0" timeOffset="-149241.74">23396 15634 930 0,'0'0'53'16,"0"0"-53"-16,0 0-1 16,0 0 1-16,0 0 8 15,0 0 7-15,127 143-6 16,-101-100-3-16,-1 3-5 0,-2 1 3 16,0 2-4-1,4-6-28-15,0-10-122 0,0-7-133 16</inkml:trace>
  <inkml:trace contextRef="#ctx0" brushRef="#br0" timeOffset="-149027">23380 15903 900 0,'0'0'85'0,"0"0"-72"15,0 0 32-15,0 0-34 16,0 0-11-16,0 0 3 16,198-37 6-16,-136 30-8 15,2 1-1-15,-2 3-8 16,4 0-84-16,-3 0-153 16</inkml:trace>
  <inkml:trace contextRef="#ctx0" brushRef="#br0" timeOffset="-148372.87">24184 15490 764 0,'0'0'138'0,"0"0"-132"16,0 0 24-16,0 0-15 15,0 0-15-15,0 0-8 0,3 49 8 16,11-2 47 0,0 12-22-16,-2 11-6 0,2-1 6 15,-5 6-20-15,-2-1 1 16,-2-9-1-16,-1-12-5 16,-2-13-3-16,0-16 1 15,-2-8-3-15,0-13-8 16,0-3-1-16,0 0 14 15,0-3 1-15,0-17-1 16,0-13-2-16,0-8-4 16,0-7-4-16,0-5-1 15,0-2-5-15,3 7 11 16,0 2 5-16,4 13 4 16,2 3 4-16,4 10 3 15,3 3 1-15,5 4-4 0,1 4-6 16,1 6-1-16,-1 0-1 15,-2 3-3-15,-2 0 2 16,-1 15 1-16,-1 9 1 16,-2 9 5-16,-2 6-3 15,0 7 5-15,-3 10-6 16,0 5 2-16,1-5-8 16,3-1-1-16,0-12-61 15,3-7-113-15,2-11-102 16</inkml:trace>
  <inkml:trace contextRef="#ctx0" brushRef="#br0" timeOffset="-148068.3">25149 15620 768 0,'0'0'159'16,"0"0"-145"-16,0 0 27 16,0 0-25-16,0 0-13 0,0 0 5 15,-94 75-3-15,65-32 2 16,0 9-1-16,7 2-3 15,1 5-3-15,6-4 0 16,0-7-51-16,4-9-108 16,1-14-128-16</inkml:trace>
  <inkml:trace contextRef="#ctx0" brushRef="#br0" timeOffset="-147818.72">24899 15628 776 0,'0'0'111'0,"0"0"-111"16,0 0 0-16,0 0 18 16,0 0 16-16,0 0-2 15,128 176-12-15,-103-130-6 16,-1 0-5-16,-2 3-7 15,1-6-2-15,-2-9 0 16,3-8-79-16,-1-10-99 16,1-5-344-16</inkml:trace>
  <inkml:trace contextRef="#ctx0" brushRef="#br0" timeOffset="-147533.78">25479 15539 390 0,'0'0'381'0,"0"0"-357"16,0 0 103-16,0 0-48 15,0 0-34-15,0 0-8 16,-5-17-9-16,5 17-18 0,0 20-6 15,0 17-2-15,0 18 23 16,0 12-3-16,0 9-13 16,0 6-5-16,0 1-4 15,-4-3-7-15,-2-11-98 16,-3-15-176-16</inkml:trace>
  <inkml:trace contextRef="#ctx0" brushRef="#br0" timeOffset="-143304.59">19005 15351 447 0,'0'0'40'0,"0"0"-30"16,0 0 5-16,0 0-3 15,0 0-10-15,0 0-1 16,11-19 6-16,-5 19 11 16,-6 0-5-16,3 0 3 15,3 0 1-15,9 5 16 16,12-1-2-16,16-4-8 15,12 0-10-15,16 0 3 16,16-4-12-16,8-8 1 16,5-1-3-16,-2 3-1 15,-7-1 3-15,-10 5-3 16,-2 3 2-16,-5 0 11 16,-4 3-8-16,3 0-4 0,-2 0 4 15,8 0-4-15,5 0-2 16,3 0 0-16,4-7 0 15,4 3 5-15,2 1-5 16,-2 0 1-16,-7 3-4 16,-5 0 3-16,-11 0-2 15,-1 0 1-15,-7 6 2 16,-2 1 2-16,0 3-3 16,-4-4 1-16,1 1-2 15,6-3 2-15,-3 2-2 16,2 1-5-16,-5-4 1 15,-4 4 3-15,-3-3-1 0,-5 1-1 16,-2-1 4 0,1 2 0-16,-4-1-1 0,0 0-2 15,3-2 3-15,-2-2-1 16,5 2 4-16,1-1-6 16,8 4 3-16,2-4-2 15,3 4-5-15,-1-3-3 16,-3 0 1-16,-2 1 1 15,0-3 8-15,-10-1-1 16,2 0 1-16,-5 0 0 16,5 0 0-16,-3 0 0 15,4 0 2-15,3 0 0 16,4 0 2-16,7 3 6 16,10 3-9-16,8-3 3 15,5 1-4-15,-1-1 0 0,2-3-1 16,-4 0 1-16,-2 0 1 15,-6 0 0-15,-5 0 9 16,0 0 11-16,-2 0-6 16,7 0 0-16,5 0-10 15,8 0 2-15,6 0-6 16,12 0-1-16,3 1 0 16,3 2 0-16,-3-3 3 15,-6 0-3-15,-6 0 0 16,-5 0-2-16,-7 0 4 15,-7 0-1-15,-5 0 0 16,-1 0 2-16,0 0 1 0,0 0-4 16,1 0 0-1,-3 0 3-15,-6 0-3 0,-4 0-2 16,-9 0 1-16,-3 0 1 16,-6 2 0-16,-1 1 0 15,0 5 0-15,0-5 1 16,2 6-1-16,1-1 2 15,3-2-1-15,4 2 3 16,-2-3-4-16,-1-1 1 16,-8 2-1-16,-7-2 0 15,-4 2 1-15,-10-5 0 0,-4 2-1 16,-2 0 3 0,-7-3-1-16,0 0 3 0,-3 2 0 15,-3-2-5-15,0 0 0 16,0 0-1-16,0 0 1 15,0 5-4-15,0 5-6 16,0 6 10-16,0 13 1 16,-4 10 4-16,-5 12 0 15,3 11-1-15,-5 7-1 16,-1 11 2-16,-2 5-3 16,-3 6 1-16,-5-2-2 15,-5-6 3-15,-4 2-2 16,-5-6 1-16,-3-3 9 15,-1-6-9-15,4-5 5 0,6-1-5 16,6-5 6-16,8 4-3 16,4-7-5-16,6-3 1 15,1 0 5-15,4-7-7 16,-1 0 1-16,2-3 3 16,0-1-4-16,-1-6 0 15,1-6 1-15,-2-2 1 16,-1-6-2-16,0-2 0 15,2-1 1-15,-2-2-1 16,0-3 0-16,2-5 1 16,-2-3-2-16,1-1 1 15,1-2-3-15,-1 0-3 16,-4-3-4-16,-5 0 3 0,-6 0 6 16,-7 0 2-16,-3 3 0 15,3 0-1-15,-1 5 5 16,2-2-7-1,1 4 2-15,4-4 0 0,5 0-1 16,1-1 1-16,4-3 0 16,1-1 0-16,3 2 0 15,-3 3 0-15,1-4 3 16,-1 7-1-16,-3 2 2 16,-1 1 4-16,2 4 1 15,-6-2-6-15,5 1-2 16,-2 0 2-16,3-6-3 0,3 2 2 15,1-8-2 1,2 0 1-16,2 0-1 0,-2-3 1 16,0 0 0-16,-4 3 0 15,-7-3 6-15,-8 0-3 16,-11 0-1-16,-13 0-1 16,-11 0-2-16,-11 0-4 15,-10-3 2-15,-6-4-1 16,-5-3 3-16,-5 1 0 15,-2-1-2-15,1 0 2 16,-3 2 1-16,1 0 4 16,-3 0-5-16,-8 5 0 15,-15-5 0-15,-22 2 0 16,-16 1-14-16,-12 1-28 16,1 1 38-16,5 1 1 0,11-3 3 15,5-1 2-15,10-3-1 16,14 4-1-16,6-4 0 15,0 1 0-15,-1 1 0 16,-4 2 0-16,-2-2-3 16,-5 4-25-16,-3-3 22 15,10 1-3-15,5 2 8 16,14-3 0-16,18 1 0 16,9 2 0-16,16 0 1 15,4 1 0-15,11 1-1 16,4 1 1-16,-1 0 2 15,-2 0-2-15,-6 0-2 0,-2 0-1 16,1 1 3-16,7 4-12 16,-1-3 4-16,10 4 0 15,3-3 5-15,3 0 0 16,1 0 2-16,-3 3-3 16,-5 2 2-16,-8 2-4 15,-3-1 2-15,-2 1-1 16,-9 2-1-16,0-3 4 15,-7-1-3-15,-4 0-1 16,3-3 0-16,1 2 3 16,4-5 3-16,-1 1-2 15,1 3 2-15,-3-3 0 16,0 5 0-16,-5-3 1 0,3 2-1 16,-6-1 0-1,1-2-1-15,5 2 1 0,-2-1 0 16,10-2 0-1,11-3 1-15,-1 0-2 0,6 0 1 16,-2 1 0-16,-1 1-3 16,4 1 2-16,-1 0 0 15,4-3 2-15,2 1-1 16,4-1 4-16,7 0-2 16,7 0-1-16,6 0 0 15,5 0 3-15,4 0-2 16,2 0-1-16,1-1 0 0,-1-2-1 15,-2 3 0-15,-7-3 0 16,1 1 0-16,-3 2 0 16,-3 0 0-16,5 0 0 15,5-1 5-15,0 1-5 16,6-7 0-16,3 0 8 16,0 1 0-16,0-9 14 15,0 3-1-15,0-6-15 16,0 3 11-16,0-5 12 15,3 0-2-15,3-10-5 16,-3-2-5-16,1-16-10 16,-1-13-5-16,2-16 1 15,-4-12-3-15,1-3 1 0,-2 7-1 16,0 1 0 0,1 9 0-16,-1 6 0 15,0 6 1-15,0 3 2 0,0 4-1 16,0-6 0-16,0 1 0 15,-4-4-2-15,-5-8 0 16,3-7 0-16,0-1 0 16,6 5 0-16,0 8 0 15,6 16 0-15,10 10 2 16,4 8-2-16,-4 8 9 16,-3 2 6-16,0 5-7 15,-3-4 2-15,-7-1 3 16,0-6-5-16,-3-2-1 15,0-5-3-15,0-2 2 0,-9 0-3 16,-3-5 3 0,6 4-1-16,3 2-2 0,3 10 0 15,0 9 3-15,0 9 5 16,0 0-5-16,0 6-5 16,0 1-1-16,0 1 0 15,0 2 0-15,0 0 0 16,0 0 1-16,0 0 0 15,0 0 0-15,0 0-1 16,0 0-1-16,3 0 0 16,8 0-15-16,9 0-84 15,1 0-152-15</inkml:trace>
  <inkml:trace contextRef="#ctx0" brushRef="#br0" timeOffset="-131176.6">30347 5704 389 0,'0'0'87'0,"0"0"-50"16,0 0 17-16,0 0 27 15,0 0-15-15,0 0-18 16,0 0 6-16,41-24 1 15,-41 24-10-15,0 0-16 16,0 0-13-16,0 0-10 16,0 0-6-16,0 0 0 15,0 5-2-15,0 14-2 16,-11 10 4-16,-10 8 2 16,-7 9 6-16,-5-1-1 0,0 1-2 15,0-2-5-15,4-3 1 16,0-2-1-16,3-5 1 15,0-4-1-15,2-5-1 16,3-4-16-16,4-3-23 16,4-6-78-16,3-2-48 15,6-10-347-15</inkml:trace>
  <inkml:trace contextRef="#ctx0" brushRef="#br0" timeOffset="-130906.64">29882 5716 797 0,'0'0'19'16,"0"0"-19"-16,0 0-21 15,0 0 12-15,0 0 9 16,0 0 13-16,128 201 12 15,-74-131 15-15,7-2 11 16,0-5-1-16,-2 0-21 16,-3-6-20-16,-1-2 0 15,-1-2-9-15,-3-10 0 16,4-7-16-16,-1-8-159 0</inkml:trace>
  <inkml:trace contextRef="#ctx0" brushRef="#br0" timeOffset="-121552.81">18878 6902 455 0,'0'1'54'0,"0"0"-54"0,0 1 2 15,7 1 4-15,2 2 22 16,8 0 13-16,15 0 0 16,10-1-13-16,11-4 5 15,10 6-11-15,10-2-10 16,5 6-5-16,5 7 3 16,5 5-3-16,0 5-4 15,3 1 3-15,0 0-5 16,1-5 3-16,5-6-2 15,0-1 4-15,0-5-2 16,2-2 2-16,-2 1 5 16,0-3 2-16,-2-2-7 0,5 1 6 15,3-2-4-15,-2-3 3 16,4-1-7-16,-5 0-2 16,1 0-1-16,3 0 6 15,-4-1-4-15,-2-2 2 16,-11 2-1-16,-3 1-1 15,-9 0-3-15,-4 0-4 16,-4 0 4-16,2 0 7 16,7 0-6-16,2 1 4 15,7 2-5-15,6-2 1 16,-2-1-1-16,7 3 1 16,-2-3-1-16,-7 1 4 0,-3-1-4 15,-9 0 0-15,-4 0 0 16,-5 0 0-16,-4 0 0 15,3 0 2-15,0 0-5 16,10 0 6-16,4 0 1 16,7 0-4-16,1 0-2 15,-4 0 2-15,-5 2-1 16,-4 0 0-16,-2 1-1 16,-3-3 2-16,2 0 0 15,1 0 5-15,3 0-6 16,5 0 3-16,4 0-2 15,-5 0 1-15,0 0 0 16,0 3 0-16,-5 3-1 16,-2 2 0-16,-7 0 0 15,-9-4 0-15,-4 1-1 0,-3 0 2 16,-1-1-1 0,3 1 0-16,-1-5 0 0,3 5 0 15,2 0 4-15,0-1-4 16,2 1 0-16,-1 1 0 15,1-2 0-15,-5-3 1 16,3-1-1-16,-1 3 1 16,-2-3-1-16,-1 0 2 15,-2 0-2-15,-1 0 3 16,0 1-3-16,1-1 0 16,3 3 0-16,5-3 2 15,4 3 0-15,2-3-1 16,2 0 0-16,2 0 4 0,0 0-2 15,-2 0-2-15,-1 0-1 16,-6 0 1-16,-4 0 4 16,-2 0-4-16,-4 0-1 15,-1 0 2-15,4 0 0 16,3 0-1-16,1 0-1 16,3 4 1-16,0-4-2 15,-1 0 7-15,-6 0-3 16,-1 0-2-16,-4 0-2 15,-5 0 2-15,-4 0-1 16,-5 0 5-16,-7 0-5 16,-1 0 2-16,-6 0-2 0,-2-4 0 15,-5 4 0-15,-1-3 0 16,-4 3 2-16,1-3 1 16,4-1 4-16,4 1-1 15,4-4-3-15,4 3-1 16,5-1-2-16,0 4 1 15,0-1-1-15,-2 1 0 16,-6 1 0-16,-4-2 0 16,-6 2-1-16,-1 0 2 15,-5 0-1-15,-1 0 0 0,-3 0 0 16,0 0 0 0,0 0 3-16,0 0 11 15,0 0 0-15,0 0-3 16,0 0-4-16,0 0-3 0,0 0-3 15,0 0 0-15,0 0-1 16,0 0 0-16,0 0 0 16,0 0 0-16,2 0-45 15,-1 0-159-15</inkml:trace>
  <inkml:trace contextRef="#ctx0" brushRef="#br0" timeOffset="-81894.83">11349 1084 564 0,'0'0'31'15,"0"0"44"-15,0 0-1 0,0 0-21 16,0 0-16 0,0 0-32-16,0 0 3 0,0-18-8 15,0 18 12-15,0 0 2 16,0 0 13-16,0 0-9 16,0 0 3-16,0 0 0 15,0 0-18-15,0 0 8 16,0 0-7-16,0 0 18 15,0 0-9-15,0 0-7 16,0 0-6-16,0 0 0 16,0 0-6-16,0 12-3 15,-6 12 5-15,-7 9 2 0,-2 9 2 16,0 2 5 0,-3 6-3-16,-3 9-2 0,-4 2 0 15,-5 3 1-15,-8-4-1 16,0-8 3-1,1-11-3-15,4-8 2 0,12-9-1 16,3-6-1 0,6-2 1-16,-1-6-1 0,7-5 1 15,3 0 4-15,-1-5 0 16,4 0-2-16,0 0 6 16,0 0-2-16,0 0 1 15,0 0-6-15,0 5-2 16,13 6-5-16,9 6 5 15,11 4 6-15,9 2-5 16,7-3 3-16,3-1-2 0,-1-4 4 16,-5-1-6-16,-4-4-1 15,-5-3-5-15,-9-2-38 16,1 0-60-16,-12-2-59 16,-4-3-208-16</inkml:trace>
  <inkml:trace contextRef="#ctx0" brushRef="#br0" timeOffset="-78752.8">10966 1763 166 0,'0'0'532'0,"0"0"-509"16,0 0 23-16,0 0 30 15,0 0-43-15,0 0-24 16,58-44-8-16,-11 24 4 15,12 1-4-15,11 1 19 16,15-3-12-16,12-5-6 16,18-2 8-16,11-4-10 0,19-5 4 15,6-3-2-15,7-4 6 16,-1-2-8-16,-8 2-4 16,-6 3 4-16,-13 5 3 15,-17 7-2-15,-10 1 3 16,-9 3-7-16,-5 0 6 15,1 0-6-15,1-1 2 16,-3 1-3-16,-3 0 3 16,-10 5-2-16,-4 1-9 15,-10 2 8-15,-11 4-3 0,-12 4 2 16,-5 0 5 0,-13 2 0-16,-7 2 1 15,-1 0-1-15,-5 2 0 0,3-1 3 16,0-1-3-16,-1 2 3 15,-3 0-2-15,1 1 6 16,-1 0-4-16,0 0-1 16,2-1 0-16,-5 1 4 15,4 2-5-15,-7 0 1 16,3 0 8-16,-3 0-5 16,0 0-2-16,0 0-1 15,0 0 9-15,0 0-5 16,3-3-3-16,-3 3 6 15,0 0-6-15,0 0-2 16,3 0 6-16,-3 0-7 0,0 0 3 16,0 0 5-16,0 0-8 15,0 0 1-15,0 0-1 16,0 0 3-16,0 0 1 16,0 0 2-16,0 0 0 15,0 0 0-15,0 0-2 16,0 0 1-16,0 0 3 15,0 0-6-15,0 0 1 16,0 0-3-16,0 0 4 16,0 0-2-16,0 0-1 15,0 0-1-15,0 0 0 16,0 0 2-16,0 0-2 16,0 0 5-16,0 0-4 0,0 0 7 15,0 0-4-15,0 0-3 16,0 0 4-16,0 0-5 15,0 0 2-15,0 0-2 16,0 0 3-16,0 0-2 16,0 0 0-16,0 0 2 15,0 0-3-15,0 0-3 16,0 0 3-16,0 0 1 16,0 0 4-16,0 0-5 15,0 0 0-15,0 0 3 16,0 0-3-16,0 0-3 15,0 0 3-15,0 0-3 0,0 0 3 16,0 0 0 0,0 0 1-16,0 0 0 15,0 0-1-15,0 0 0 16,0 0 5-16,0 0-5 0,0 0 2 16,0 0-4-16,0 0 6 15,0 0-4-15,0 0 4 16,0 0-1-16,0 0-3 15,0 0 1-15,0 0 2 16,0 0-3-16,0 0 0 16,0 0 4-16,0 0-4 15,0 0-1-15,0 0 0 16,0 0 1-16,0 0 0 16,0 0-1-16,0 0 1 0,0 0 0 15,0 0 0-15,0 0-1 16,0 0 2-16,0 0-1 15,0 0 3-15,0 0-3 16,0 0-2-16,0 0 0 16,0 0 4-16,0 0-4 15,0 0 2-15,0 0 0 16,0 0 2-16,0 0-1 16,0 0 0-16,0 0 1 15,0 0-2-15,0 0 0 16,0 0-1-16,0 0 1 15,0 0-3-15,0 0 4 16,0 0-3-16,0 0 2 0,0 0 0 16,0 0 2-16,0 0-2 15,0 0-2-15,0 0 2 16,0 0 0-16,0 0 2 16,0 0-1-16,0 0-2 15,0 0 2-15,0 0 1 16,0 0-2-16,0 0-2 15,0 0 0-15,0 0 2 16,0 0 0-16,0 0 0 16,0 0 0-16,0 0 1 15,0 0 2-15,0 0-3 16,0 0 0-16,0 0 0 16,0 0 0-16,0 0 2 15,0 0-6-15,0 0 4 0,0 0 0 16,0 0 0-16,0 0 0 15,0 0 2-15,0 0-4 16,0 0 1-16,0 0 1 16,0 0-1-16,0 0 1 15,0 0 0-15,0 0 0 16,0 0-2-16,0 0 4 16,0 0-5-16,0 0 5 15,0 0-7-15,0 0 8 16,0 0-6-16,0 0 6 15,0 0-6-15,0 0 4 16,0 0-2-16,0 0 1 16,0 0-2-16,0 0 2 0,0 0 2 15,0 0-2 1,0 0 4-16,0 0-8 0,0 0 7 16,0 0-6-16,0 0 4 15,0 0-1-15,0 0 0 16,0 0 0-16,0 0 0 15,0 0-1-15,0 0 0 16,0 0 0-16,0 0 1 16,0 0 0-16,0 0 2 15,0 0-2-15,0 0 4 0,0 0-4 16,0 0 0 0,0 0-5-16,0 0 5 0,0 0-1 15,0 0 0-15,0 0 1 16,0 0 1-16,0 0 1 15,0 0-2-15,0 0 1 16,0 0 2-16,0 0-3 16,0 0 0-16,0 0 0 15,0 0 2-15,0 0-2 16,0 0-2-16,0 0 2 16,0 0-3-16,0 0 8 15,0 0-6-15,0 0 1 16,0 0 0-16,0 0 0 15,0 0 3-15,0 0-3 16,0 0 2-16,0 0-2 0,0 0 0 16,0 0-3-16,0 0 2 15,0 0 1-15,0 0 0 16,0 0 0-16,0 0 1 16,0 0-1-16,0 0 0 15,0 0 0-15,0 0-1 16,0 0 1-16,0 0 0 15,0 0-1-15,0 0 1 16,0 0 0-16,0 0 0 16,0 0-1-16,0 0 1 15,0 0 0-15,0 0 0 16,0 0 0-16,0 0 0 16,0 0 1-16,0 0-1 15,0 0-2-15,0 0 2 0,0 0-4 16,0 0 4-16,0 0 0 15,0 0 0-15,0 0 2 16,0 0 1-16,0 0-3 16,0 0-4-16,0 0 4 15,0 0 0-15,0 0 0 16,0 0-2-16,0 0 2 16,0 0-2-16,0 0-1 15,0 0 3-15,0 0-3 16,0 0 0-16,0 0-1 15,0 0 3-15,0 0-1 16,0 0 2-16,0 0 1 16,0 0-1-16,0 0 0 0,0 0 1 15,0 0-1-15,0 0-1 16,0 0-3-16,0 0 6 16,0 0-3-16,0 0 1 15,0 0-1-15,0 0 1 16,0 0-2-16,0 0 2 15,0 0 0-15,0 0 1 16,0 0-1-16,0 0 4 16,0 0-4-16,0 0-1 15,0 0-3-15,0 0 3 16,0 0 1-16,0 0 0 16,0 0 4-16,0 0-2 0,0 0-2 15,0 0 2-15,0 0-2 16,0 0 0-16,0 0 1 15,0 0 0-15,0 0 0 16,0 0-1-16,0 0 0 16,0 0 0-16,0 0 0 15,0 0 5-15,0 0-8 16,0 0 3-16,0 0 0 16,0 0 0-16,0 0 1 15,0 0-1-15,0 0 0 16,0 0 0-16,0 0 3 15,0 0-3-15,0 0 0 16,0 0 0-16,0 0-2 0,0 0 1 16,0 0 1-1,0 0 4-15,0 0-4 0,0 0-1 16,0 0-3-16,0 0 2 16,0 0 2-16,0 0 2 15,0 0-2-15,0 0 0 16,0 0-3-16,0 0 6 15,0 0-3-15,0 0 3 16,0 0-1-16,0 0-1 16,0 0-1-16,0 0 0 15,0 0 0-15,0 0 1 16,0 0 1-16,0 0-2 16,0 0-9-16,0 0-60 15,0 0-151-15,0-2-423 0</inkml:trace>
  <inkml:trace contextRef="#ctx0" brushRef="#br0" timeOffset="-71279.93">13221 4501 747 0,'12'-17'28'0,"-5"3"-24"15,7 3 12-15,-5 3 27 16,0 5 9-16,-6 3-26 16,0 0-12-16,-3 0-14 15,0 0 2-15,0 0-4 16,4 22-9-16,0 15 10 15,-1 12 1-15,-3 12 1 16,-6 5 9-16,-20 5-5 16,-14-4-2-16,-5-7-3 15,-4-11 1-15,-2-9-1 16,5-7-1-16,10-7 1 16,7-9 0-16,16-5 0 0,6-7 0 15,7-1-1-15,0 7-3 16,16 3-11-16,20 3 13 15,22 5 2-15,14-5 7 16,6-3-2-16,4-6-3 16,-2-7 5-16,-1-1-7 15,-3 0 0-15,3-8-30 16,-4-10-92-16,-7-6-239 16</inkml:trace>
  <inkml:trace contextRef="#ctx0" brushRef="#br0" timeOffset="-69630.52">13101 4956 744 0,'0'0'93'0,"0"0"-79"16,0 0-2-16,0 0 49 16,0 0-3-16,0 0-23 15,97-42-27-15,-13 12 13 0,24-4 7 16,20-7-7-16,23-9-3 16,20-1-6-16,5 0-5 15,6 1-5-15,-3 3 4 16,-17 4-4-16,-9 1-1 15,-17-1 1-15,-16 2-2 16,-9 2 0-16,-17 3 0 16,-12 4 2-16,-15 3 4 15,-14 7-6-15,-9 2-1 16,-14 6 0-16,-11 3 1 16,-9 5 0-16,-3 4 1 15,-3 0-1-15,-1 2 0 16,-3-1 0-16,3 1 0 0,0-2-2 15,-3 2 2 1,0 0-2-16,0 0 0 0,0 0 0 16,0 0-2-16,0 0 1 15,0 0 2-15,0 0 1 16,0 0 1-16,0 0 0 16,0 0 0-16,0 0 3 15,0 0-1-15,0 0-3 16,0 0 0-16,0 0 0 15,0 0-1-15,0 0 1 16,0 0 0-16,0 0-2 16,0 0 1-16,0 0 1 0,0 0 0 15,0 0 3 1,0 0-3 0,0 0 2-16,0 0 4 0,0 0-2 0,0 0 7 15,0 0-7-15,0 0 3 16,0 0 0-16,0 0-1 15,0 0-2-15,0 0-2 16,0 0 3-16,0 0-2 16,0 0-1-16,0 0 0 15,0 0 0-15,0 0-1 16,0 0 1-16,0 0 0 16,0 0 0-16,0 0-2 15,0 0 5-15,0 0-3 16,0 0 1-16,0 0-3 15,0 0 1-15,0 0-1 0,0 0 0 16,0 0 0-16,0 0 0 16,0 0-1-16,0 0 1 15,0 0 0-15,0 0 0 16,0 0 0-16,0 0 1 16,0 0 1-16,0 0-1 15,0 0 2-15,0 0-3 16,0 0 2-16,0 0-2 15,0 0 1-15,0 0 2 16,0 0 1-16,0 0 6 16,0 0-6-16,0 0 0 15,0 0-1-15,0 0-3 16,0 0 0-16,0 0 1 0,0 0-2 16,0 0 1-16,0 0 0 15,0 0 1-15,0 0-1 16,0 0-1-16,0 0 1 15,0 0-1-15,0 0 1 16,0 0 0-16,0 0 1 16,0 0-1-16,0 0-2 15,0-1 2-15,0 1 1 16,0-1-1-16,0 1 0 16,0 0 1-16,0 0-1 15,0 0 1-15,0 0-1 16,0 0-1-16,0 0 0 0,0 0 1 15,0-2 0 1,0 2 0-16,0 0 0 0,0 0 1 16,0 0-1-16,0 0 0 15,0 0 0-15,0 0 0 16,0 0 0-16,0 0 0 16,0 0-2-16,0 0 2 15,0 0-1-15,0 0 0 16,0 0 1-16,0 0-1 15,0 0 1-15,0 0-1 16,0 0-2-16,0 0 3 16,0 0-1-16,0 0-1 15,0 0 0-15,0 0 2 16,0 0-1-16,0 0-2 16,0 0 0-16,0 0 3 15,0 0-2-15,0 0 2 0,0 0 0 16,0 0 0-16,0 0 0 15,0 0-3-15,0 0-2 16,0 0-2-16,0 0 2 16,0 0 1-16,0 0-4 15,0 0 4-15,0 0 3 16,0 0 1-16,0 0-1 16,0 0 1-16,0 0 0 15,0 0 0-15,0 0 0 16,0 0-1-16,0 0 1 15,0 0 0-15,0 0-1 0,0 0 1 16,0 0 0-16,0 0-1 16,0 0-3-16,0 0-9 15,0 0-11-15,0 0-7 16,0 0-2-16,0 0-18 16,0 0-59-16,-3 0-176 15,-20-8-302-15</inkml:trace>
  <inkml:trace contextRef="#ctx0" brushRef="#br0" timeOffset="-62541.87">8359 7840 560 0,'0'0'38'0,"0"0"-3"16,0 0 26-16,0 0 19 15,0 0-2-15,0 0-33 16,0 0-2-16,-81-88-14 0,81 88 3 16,0 0-10-16,0 0-18 15,0 0-4-15,0 0-6 16,0 12-12-16,6 9 18 15,9 11-1-15,6 4 3 16,4 8-1-16,2 1 0 16,6-1 1-16,1 2-2 15,2 0 3-15,3 2-2 16,4 0 4-16,2-3-1 16,1-4 0-16,-1-8 0 15,4-5-2-15,-4-7-2 16,4 2 0-16,0-6 0 15,2-1 3-15,-2 0 0 0,0-3-1 16,-1-1 2-16,-5-4-2 16,-1-4-2-16,-3 2 0 15,1-5 0-15,-4-1 1 16,-2 0 0-16,-1 0 0 16,-3-7 2-16,-5-3-2 15,-5 5-1-15,-4-3 1 16,-1 2 1-16,3-5 0 15,1-3 0-15,4-1-3 16,8-6 1-16,6-1 0 16,5-2 2-16,7 2 2 15,-1-1-4-15,7 3 0 16,-2 3 0-16,0 5 0 16,-2 4 0-16,-2 1 0 0,-1 0-1 15,4 5 1-15,-3-5 1 16,6 4-1-16,-4-2 0 15,2 0-10-15,3 5 6 16,-1-3 1-16,3 2 3 16,-1 1-6-16,3 0 3 15,-5 0 3-15,-6 6-10 16,-4 8 10-16,-2-1-4 16,-1 0 4-16,-3 1 0 15,0 2-4-15,2 0 4 16,1-1-2-16,4 4 2 15,-1-3-1-15,-5 4 0 16,-1-3 1-16,-3 0-1 0,-8 0 1 16,-7-3-3-1,-9-3-3-15,1 2 2 0,-7-4-1 16,2 2 5-16,-2-4 0 16,1 3 4-16,-1-3-4 15,0-2-1-15,0 0 1 16,-2 0 2-16,1-2 2 15,1-2-3-15,-3-1 4 16,-3 0-3-16,3 0 5 16,-3 0 5-16,0 0-4 0,0 0 5 15,0 0 6-15,0 0-10 16,0 0 5-16,0 0 5 16,0 0-14-16,0-9 2 15,-6-2-2-15,1-3-5 16,2 0 4-16,2 2-2 15,-1 0-2-15,2 3 0 16,-1 0 8-16,1 0-7 16,0-1 3-16,0 0-2 15,0-3 6-15,-3-1-5 16,0-5-3-16,0-2 0 16,-3-6 2-16,3-1-2 15,3 1 0-15,0 2 1 16,0 1-2-16,0 0-1 15,12 2 0-15,-2-2-2 0,7-1 4 16,2 1 0-16,-2 1 2 16,2 1-1-16,0-3-2 15,4 4-3-15,-1 1 4 16,2 3 0-16,1 2-3 16,4 6 1-16,5-4-1 15,2 2 3-15,1 0 0 16,2-3 1-16,1 0-2 15,-1 2 1-15,3-5 0 16,7 0 2-16,-4 1-2 16,4-4-1-16,0 1 0 15,-7-1 2-15,0-2 0 16,1 0-1-16,-4 2 0 16,-2-6-1-16,3 3 0 0,-7-6 2 15,-3-5 1-15,-2-2-2 16,-8-9 5-16,-1-5 0 15,-7-5-5-15,0-3-3 16,-9 1 2-16,-3 1 2 16,0-3 2-16,0-2-3 15,0 2-1-15,-8 1-1 16,4 5-1-16,2 0 3 16,2 5 0-16,0 3 0 15,0 7 0-15,0 7 1 16,0 14-1-16,0 5 0 0,0 7 1 15,0 0-1 1,0 5-1-16,0-2-4 0,0 1-12 16,0 1-29-16,0 0-54 15,0 0-150-15,0 0-232 16</inkml:trace>
  <inkml:trace contextRef="#ctx0" brushRef="#br0" timeOffset="-60480.43">11306 8732 157 0,'0'0'23'16,"0"0"-19"-16,0 0 51 15,0 0-22 1,0 0 16-16,0 0-1 0,-18-42 7 16,12 33 6-16,3-1 0 15,-1 2-11-15,1 1 4 16,0 0-9-16,3 1 4 15,-3-1-15-15,3 3-8 16,0 1 4-16,0 0-10 16,0-1-1-16,0 2-9 0,0-5-10 15,0 4 4 1,0-1-1-16,0-1-3 0,0-3-2 16,0-1-9-16,0-1-38 15,3-2-2-15,3 4 14 16,1-1 22-16,-1 1 1 15,-6 4 7-15,3 2 7 16,-3-1 0-16,0 3 0 16,0-4 3-16,0-3 1 15,0 1 1-15,0-2 2 16,6 0-7-16,-3-2 0 16,4 0-1-16,1 0 1 15,-2 3 2-15,-3 2-2 16,0 3 7-16,-3 2 11 15,0 0 7-15,0 0-15 0,0 0 0 16,0 0-10-16,0 0 2 16,0 0-1-16,0 0 4 15,0 0 5-15,0 0-6 16,0 0-3-16,6 6-1 16,4 7 0-16,4 14 10 15,2 2 7-15,-1 2-5 16,0 4-4-16,-3-4-2 15,-3 2-5-15,1-4 2 16,-1 1 3-16,2-4 5 16,2 4 6-16,-1 0-4 15,6 2-7-15,-3-1 9 0,4 2 4 16,-2 0-15-16,2-2 4 16,-7-3-5-16,6 0 4 15,-9-6-2-15,4 1-4 16,-3-3 1-16,4-3-1 15,-2-2 1-15,0-1 4 16,-1-4-6-16,2 3 0 16,0-4 2-16,-1-1 4 15,-6-4-5-15,-1-2 1 16,-5 1-4-16,3-3 4 16,-3 4-2-16,0-4 3 15,0 1 4-15,0-1 3 16,0 0-3-16,0 0 2 0,0 0 1 15,0 0-4-15,0 0-2 16,0 0 2-16,0 0-1 16,0 0 4-16,-7 0 5 15,-9 0-3-15,-9-8-10 16,-8 2-1-16,-7-5 0 16,4 5 0-16,-2-5 0 15,9 2 0-15,2-1 4 16,5 0-4-16,2-2 7 15,4 2-2-15,4 0 1 16,0 3 1-16,6 0 3 16,0 1-6-16,0 3 6 15,3 0-6-15,0 3 2 16,3-4-2-16,0 4-3 0,0 0 2 16,0 0-2-16,0 0-1 15,0 0-2-15,0 0 2 16,0 0-3-16,0 0 3 15,0 0-7-15,0 0-2 16,0 0 3-16,0 0-1 16,0 10 5-16,0 3 2 15,9 2-2-15,3-1 5 16,6 3-6-16,4 3 2 16,5-1 1-16,4 1 3 15,2-3-3-15,0-4 1 16,-3-2-3-16,-2-5 4 15,2-3-1-15,-5-3 0 0,4 0 0 16,1 0 3 0,-2-9 0-16,2-6 2 0,0 0-1 15,-5-2-2-15,-4 1 4 16,-6-1-3-16,-5-3 1 16,-1 3 1-16,-8 1 2 15,-1-4-5-15,0-3 13 16,0 0-16-16,-4-3 3 15,-9 2-3-15,1-3 0 16,-2-1 4-16,-2 0-4 0,4 6 0 16,2 2 4-1,2 4-3-15,5 3 0 0,3 3 1 16,-3 4-2-16,3 1 1 16,0 2-1-16,0 3-6 15,0 0-19-15,0 0-34 16,0 0-141-16,10 0-370 15</inkml:trace>
  <inkml:trace contextRef="#ctx0" brushRef="#br0" timeOffset="-55170.55">9606 9924 167 0,'0'0'51'16,"0"0"-16"-16,0 0 20 15,0 0 13-15,0 0-8 16,0 0 6-16,-75-17 1 16,75 17-16-16,0 0-1 15,0-2-17-15,0 2-10 16,0 0-2-16,0-5-21 0,15-1 1 16,15 0-1-16,19-4 5 15,16-4 3 1,22 2 13-16,10-2-10 0,6 0-10 15,6 1 8-15,1-2-7 16,-5 2-4-16,-1-4 6 16,2 0-4-16,-5 0 0 15,-2-3 0-15,-2-2 1 16,-9 2 2-16,-2 1-3 16,2-1 4-16,-4-1-7 15,1 4 6-15,-6 5-6 16,-6 1 0-16,-7 2 2 0,-5 2 0 15,-9 7-2 1,-3-1 2-16,-4-1 0 0,4 2 1 16,4-4 0-16,12 1-2 15,5 1-1-15,6-5 2 16,2-3 1-16,3 3-1 16,7-3-10-16,2 5-2 15,-6-3-5-15,-8 7-1 16,-12-2 18-16,-8 1-6 15,-5-1 7-15,-5-1-1 16,7 0 2-16,-1 1 6 16,5 0 9-16,2-4-3 15,10 4-8-15,1-1-2 0,5 4-3 16,-3 0 0-16,-1 0 0 16,-10 0 0-16,-1-2-2 15,1-2 2-15,0-1 0 16,2 0 7-16,1-2-3 15,0 0 4-15,3 1-8 16,-2 3 5-16,0 0-2 16,-1 3-3-16,-5 0 2 15,0 0-2-15,-4 0 0 16,-4 0 2-16,-2 0-2 16,0-2 0-16,5-1 5 15,2 1 2-15,9-5-1 0,-3 4-2 16,4-4 3-1,-5 4-7-15,-7 0-4 0,-2-1 4 16,-5 2 0-16,-6 0 2 16,-8-1-2-16,-8 0 1 15,-1 3-1-15,-6-3 1 16,0 2 4-16,-3 0-2 16,-2-1 2-16,1 0-4 15,-1 2-1-15,-7 0 0 16,0 0 0-16,-5 0 0 15,-1 0 2-15,0 0-2 16,0 0 3-16,0 0-2 16,0 0 2-16,0 0 2 15,2-3 0-15,-2 3 1 0,0 0-2 16,0 0-3 0,0 0 3-16,1 0-2 0,-1 0-1 15,0 0 3 1,0 0 1-16,0 0-2 0,0 0 2 15,2 0-3-15,6 0-2 16,8 0 0-16,6-4 0 16,8 1 0-16,3 3-3 15,-2-3-16-15,-1 0 3 16,-7 3 9-16,-4-1 1 16,-3 1 0-16,-7 0 6 15,-5 0 0-15,0 0 0 16,-4 0-3-16,0 0 3 0,0 0 3 15,0 0 9-15,0 0-2 16,0 0 7-16,0 0 0 16,0 0 3-16,0 0-1 15,0 0-5-15,0 0 4 16,0 0-15-16,0 0 4 16,0 0-1-16,0 0 0 15,0 0 6-15,0 0-3 16,0 0-5-16,0 0 9 15,0 0-11-15,0 0 4 16,0 0-3-16,0 0 2 16,0 0-4-16,0 0 7 15,0 0-7-15,0 0-1 16,0 0 0-16,0 0 1 0,0 0-1 16,0 0 2-16,0 0-2 15,-4 0 0-15,-3 0 0 16,-5 0-2-16,-7 0 0 15,-8 0 0-15,-6 4 2 16,-5 4-10-16,-7 1 6 16,-5-1 0-16,-7 2 0 15,-2-3-2-15,1 0 6 16,-2 0-4-16,5-2 4 16,3 2-3-16,7-6 3 15,3 2-2-15,-4 3 1 0,-6-6-1 16,1 3 2-1,-4 1-13-15,-4-3 13 16,1 1 0-16,2-2-5 16,-5 0-2-16,1 0 5 0,2 0 1 15,3 0 2-15,1 1-4 16,2 2 6-16,3-1-3 16,1 2 1-16,5 1-1 15,-2-2 0-15,6 2-2 16,-1-1 1-16,1 0 0 15,0-1 1-15,-4 0 0 16,2-3 0-16,3 3 0 16,-5 0 0-16,-5 0-2 15,-1 2 1-15,-7-2-8 0,3 0 9 16,2 3-7 0,2-1 6-16,10-3-2 0,1 4 3 15,6-2-19-15,-5 1-1 16,1 0 11-16,-9 2-6 15,-7 2-13-15,-3-2 23 16,-11 3-2-16,-1-1 6 16,-6 2-3-16,3-2 0 15,-1 2 1-15,9-2-1 16,4 0 4-16,2-1-1 16,7-1 1-16,4 2 0 15,-4-1 0-15,-4 1 3 16,-8 1-6-16,-10 0 3 15,0 3 0-15,-2 0-2 16,0-1 1-16,1 2 1 0,1-1 1 16,5 2 0-16,2-3-1 15,2-2 2-15,6-1-2 16,4-1-1-16,-2-1 1 16,-1 2 0-16,-4-2 0 15,3-1 6-15,-2 1-6 16,0 0 0-16,-1-2 1 15,3 2-1-15,2 0 0 16,-4-4 0-16,3 7 2 16,2-3-1-16,5-3-2 15,5 3 1-15,8-2 0 16,-4 3 0-16,6-2 0 0,-7 2 1 16,1 0-1-16,-1-4 0 15,0 4-2-15,-2-3 2 16,0 1 1-16,-1-3-1 15,7 5 1-15,0-2-1 16,5-3 0-16,7 0 0 16,5-3 0-16,7 4 0 15,4-4 2-15,-2 0 0 16,4 0 1-16,0 0 1 16,-6 0-3-16,-3 0-1 15,-7 0 0-15,2 0 0 16,-2 0 1-16,2 0 0 15,7 0 2-15,4 0-3 0,-1 0-3 16,7 0 3 0,0 0 5-16,-5 0-5 0,-2 0 0 15,-2-4-2-15,-7 4 2 16,-1 0 0-16,1 0-3 16,2 0 3-16,1 0 0 15,1 0 1-15,0 0-1 16,3 0 0-16,-4-3 0 15,2 1 5-15,1-2-4 16,-2 0 2-16,-2-3 8 0,4 4-8 16,3 0 0-1,1 0-1-15,-3 3-2 0,0-3 0 16,3 1-1-16,0-1 1 16,3 1-3-16,-1 2 3 15,7-3 0-15,-3 3 2 16,-2-3 5-16,2-1-3 15,0 2 4-15,3-1 10 16,0 3 7-16,0-2-6 16,0 2-11-16,0 0-2 15,0 0-6-15,0 0-1 16,0 0 1-16,0-3-7 16,0 3 7-16,7-3 0 15,16-1 3-15,10-1-1 16,9-5 3-16,7-1-1 15,9-2 7-15,6-3-10 0,11-1 4 16,7-3 1-16,-1 1-2 16,6 2-4-16,-6 4 0 15,-2-1 1-15,-6 5 0 16,-6-2 1-16,0 2 1 16,-4-2-2-16,1-2 0 15,8 1-1-15,2-2 0 16,1 1 0-16,-8 2-2 15,-3-1 2-15,-3 1 4 16,-7 2-3-16,1-4 1 16,2 2-2-16,-2 2-1 15,3-1-2-15,0 0 3 16,2 0 4-16,1 3-4 0,0-3-1 16,5 4 1-16,-2-2 0 15,1 3 0-15,3-2-1 16,-4-1 1-16,6 0 0 15,-3-1 2-15,2-2-2 16,-5 1-5-16,3 1 4 16,-3 0 1-16,1-3 2 15,9-1-1-15,2 0-2 16,1-2 2-16,1 6-2 16,-3 1 3-16,-7 0-4 15,1 6 2-15,-5-2 0 16,-6 1 0-16,2-1 0 15,-2-2-6-15,3 2 6 0,5-3 3 16,1 1-3-16,6 0 0 16,-3-2 0-16,-1 2-1 15,-5 0-5-15,-3 2 4 16,-1 0 2-16,-2-2 2 16,0 6-2-16,-3-7-2 15,2 4 2-15,1 1 1 16,-4-3-1-16,1 3-3 15,-5-1 3-15,1 1 1 16,-2-1-1-16,-1 3-7 16,2 0 7-16,-1 0 6 15,3 0-6-15,6 0 0 0,0 0-2 16,5-2 2-16,-2 2 0 16,-2-3-2-16,2-1 2 15,1 1-1-15,-4 1-4 16,-6-3 5-16,2 2 0 15,0 0 1-15,-3-1 1 16,7 2-2-16,-3-1-1 16,6 1 1-16,2-1 2 15,-2 3 0-15,0 0-2 16,-1 0-1-16,-8 0 1 16,0 0 0-16,-7 0 0 15,-6 0 3-15,-2 0-5 16,-9 0 2-16,-2 0 0 15,-7 0-2-15,-1 0 4 16,-6 0-4-16,-3 0 1 0,-2 0 0 16,-3 0 0-16,-1 0-1 15,2 0-3-15,0 0 4 16,-2 3 0-16,0-1 1 16,0-2-4-16,1 3 3 15,-4-3-1-15,0 0 0 16,0 0 0-16,0 0 2 15,0 0-8-15,0 0 3 16,0 0 5-16,0 0-2 16,0 0 2-16,0 0 0 0,0 0 0 15,0 0-1 1,0 0 1-16,0 0-1 0,0 2 0 16,0-2-2-16,0 0-1 15,0 0 4-15,0 0-1 16,0 0 1-16,0 0 0 15,0 0 4-15,0 0 0 16,0 0-1-16,0 0 2 16,0 0-3-16,0 0 0 15,0 0-1-15,0 0 1 16,0 0-2-16,0 0-1 16,0 0-5-16,0 0 0 15,0 0 1-15,-13 0 1 16,-10 7-3-16,-7 1 6 15,-5 0-3-15,-4-2 3 16,-7 2 0-16,-2 1-5 0,-4 1 1 16,-7-3-10-16,-3 3 10 15,-9-3 0-15,-1 2-5 16,-3-2 6-16,5 3 2 16,-3-3 2-16,3-1 0 15,-1-2 0-15,2 1-2 16,0-2 2-16,5-2-1 15,-4 2 1-15,3 0 0 16,-5-1 0-16,0-2 0 16,2 0 0-16,6 0-1 15,4 0 0-15,3 1 1 0,-1 1 0 16,1-2 2 0,3 2-2-16,0-2-1 0,0 0 1 15,-3 0 0-15,-7 0 0 16,-3 0 0-16,-6 0 0 15,0 0 0-15,-2 0-2 16,9 0 2-16,2 0 2 16,7 0-2-16,2 0-2 15,2 0 2-15,-1 0 0 16,3 0-5-16,-2 3 5 16,-1 1-5-16,3 6 4 15,-4-3-4-15,1 3 4 16,0 0 0-16,1-1-1 15,5 0-5-15,4 0 0 0,-1-4 5 16,2 2-4-16,1 0-2 16,-4-1 4-16,-6 2 3 15,-2-3 1-15,-9 2-2 16,-6 1 0-16,-3 0 2 16,-1 1 0-16,6 0 5 15,4-1-5-15,6-1-3 16,-1 0 3-16,10 3 3 15,3-1-3-15,3-1-5 16,1 1 4-16,-1 2 1 16,-5 2 1-16,-7 0 3 15,-3 0-4-15,-5-2 2 0,2 1-1 16,0-5-1-16,7 2 0 16,2-6 1-16,4 4-1 15,-4-3-8-15,-1 2 8 16,-2 5-3-16,-9-2-3 15,-3 4-3-15,-6 1 8 16,-5 3-1-16,-5-1 0 16,2 1 1-16,3 0 2 15,10-5-2-15,7 4 1 16,3-3 0-16,7-3 1 16,-6 1-1-16,-4 2 0 0,-6-4 0 15,-2 5-1-15,-8-1 2 16,2 2-2-1,2-1 1-15,0 2 0 0,12-4 4 16,7 1 3-16,14-4-6 16,7-1 6-16,6-2-7 15,6 0-3-15,3 2 3 16,-4-6 4-16,4 5-4 16,0-4 0-16,3 1 0 15,-3 2 0-15,6-3 3 16,-1-2 4-16,1-1-4 15,3 3 7-15,0-1-9 16,-3 1-1-16,0-1-2 16,-6 3 2-16,2-1 0 15,-4-1 2-15,1 4-2 0,-1-4-1 16,1 3 1 0,7-5 0-16,3 2 1 0,2-3 3 15,4 0 0-15,0 0 3 16,0 0-1-16,0 0 2 15,0 0 5-15,0 0 3 16,0 0-11-16,0 0-5 16,0 2-18-16,0 9-73 15,-10 2-111-15,-3-3-107 16</inkml:trace>
  <inkml:trace contextRef="#ctx0" brushRef="#br0" timeOffset="-44046.67">29848 5617 147 0,'-11'-8'62'0,"1"-1"-34"15,1 4 10-15,6-1 4 16,0 1 7-16,1 0 1 16,2 0-24-16,0 1 11 15,0 1-10-15,0 0-7 16,0 0-1-16,0 3-13 0,0 0-6 15,0 0-18-15,0 0-4 16,0 0 3-16,0 0 12 16,0 0 7-16,0 0 3 15,0 0 0-15,0 0-1 16,0 0 0-16,0 0 0 16,0 0-2-16,0 0 0 15,0 0 1-15,0 0-2 16,0 0 1-16,0 0-15 15,0 0-17-15,0 0-6 16,0 0 24-16,2 0 12 16,5 3-5-16,5 3 7 15,3 3-14-15,3 0-194 0</inkml:trace>
  <inkml:trace contextRef="#ctx0" brushRef="#br0" timeOffset="-43915.62">29848 5617 469 0</inkml:trace>
  <inkml:trace contextRef="#ctx0" brushRef="#br0" timeOffset="-43637.11">29848 5617 469 0,'104'10'0'0,"-104"-10"-33"0,0 0 31 15,0 0 2-15,0 0 6 0,0 0 36 16,0-6 35-16,0 6-8 15,0 0-13-15,0 0-14 16,0 0-14-16,0 0-3 16,0 0-3-16,0 0-6 15,0 0-14-15,0 0-1 16,-9 8 0-16,-12 14 1 16,-12 9-1-16,-4 8 2 15,1 0-2-15,2 5 1 16,3-6 4-16,5-3-6 15,7-5-1-15,3-8 1 16,6-5 2-16,4-5-2 16,4-7-1-16,2-2 1 15,0-3-3-15,0 0 3 0,0 0-1 16,0 0-15-16,5 0-44 16,12 0-52-16,2-10-201 15</inkml:trace>
  <inkml:trace contextRef="#ctx0" brushRef="#br0" timeOffset="-43124.61">29806 5634 329 0,'0'0'36'0,"0"0"-35"15,0 0 66-15,0 0 19 16,0 0-36-16,0 0-6 16,0-2-2-16,0 2-8 15,0 0-8-15,1 0-18 16,8 0-5-16,6 0 5 16,5 7 12-16,4 0-14 15,1 6 3-15,-1 2-7 16,-3 2 4-16,1 4-4 15,2 0-1-15,0 0 8 16,4 4 5-16,3-3-5 16,5-1 6-16,0-2 3 15,1-6-5-15,0 0-3 0,-2-2-10 16,-2-1 3 0,-1 2 3-16,3-1-6 0,-1 5 3 15,1-2-3-15,-1-1 11 16,-3 0-10-16,-2 1 6 15,-3-3-7-15,-3 1 0 16,-4-4-1-16,-6-3 2 16,-5 0-1-16,-3-3 0 15,-4-2-1-15,-1 0 0 16,0 0-5-16,0 0 6 16,0 0-50-16,0 0-51 15,-4 0-65-15,-12 0-320 16</inkml:trace>
  <inkml:trace contextRef="#ctx0" brushRef="#br0" timeOffset="-41003.93">29977 5771 285 0,'0'0'64'0,"0"0"-57"0,0 0 25 16,0 0 45-16,0 0-21 15,0 0-16-15,0-6-3 16,0 6-7-16,0 0-1 16,0 0-8-16,0 0-4 15,2 0 17-15,-1 0-10 16,1 0-9-16,-2 0-5 16,0 0 3-16,0 0 5 0,0 0 1 15,0 0 4 1,0 0-1-16,0 0-3 15,0 0-10-15,0 0-7 0,0 0 1 16,0 0-2-16,0 0-1 16,0 0 2-16,0 0-5 15,0 0 3-15,0 0-1 16,0 0 1-16,0 0 1 16,0 0-1-16,0 0 0 15,0 0 1-15,0 0 10 16,0 0-3-16,-2-2-5 15,-1 1 2-15,-2-1 1 16,0-3-6-16,4 5-3 16,-1 0 3-16,1 0-1 0,1 0-10 15,0 0-19-15,0 0-19 16,-3 0-10-16,-4 0 13 16,-1 0 14-16,-3 0-4 15,2 0 14 1,3 0 14-16,2 0 6 0,3-1 2 15,1 1 0-15,0 0 7 16,0 0-5-16,0 0 18 16,0 0-4-16,0 0 2 15,0 0 14-15,0 0-14 16,0 0 0-16,0 0 2 16,0 0-2-16,0 0 5 15,0 0-3-15,0 0 0 0,0 0-6 16,0 0 1-1,0 0 5-15,0 0-18 0,0 0 0 16,0 0-2-16,0 0 1 16,0 0-2-1,7 13-1-15,2 5 2 0,4 5 0 16,4 4 2-16,0-1 0 16,3 4-1-16,2-4 4 15,0 1-4-15,3-4 2 16,-3 2 0-16,0-5-2 15,-1-1 2-15,-4-4-1 16,-4 1 0-16,-1-3-2 16,-3-1 1-16,1 0-1 0,-1 2 0 15,0 2 1 1,3 3-1-16,-3-1 2 0,-1 1 0 16,1-2-2-16,-2-2 1 15,-3-3-1-15,1-1 0 16,-4-2-1-16,4 3 1 15,-1 1 0-15,1-2 0 16,2 1 0-16,-2 1 1 16,1 1-1-16,0-2 0 15,0 2 0-15,1-1 1 16,0-1-1-16,0 2 0 16,-1-3 1-16,1-2 0 15,-3 1 0-15,1-1-1 16,-1 0-2-16,-1 3 1 0,0 0 1 15,2-1 0 1,-2 3 0-16,3 3 0 0,0-5 0 16,0 5 3-16,3 0-3 15,1 2 1-15,2 0-2 16,-1-2 1-16,0-3 0 16,-3 0 0-16,-2-3 3 15,-2-2-3-15,3-1 3 16,1 5-6-16,0 1 3 15,5 6 0-15,0 0 0 16,7 2-2-16,-2-1 2 16,1-3 1-16,-2 1 3 15,0-5-3-15,-3 0-1 0,1 0 1 16,-2 2 0-16,5 1-1 16,1 4-1-16,3 3 1 15,0 2 0-15,2 2 0 16,-2-5 1-16,-1 4-2 15,0-4 2-15,-2 0-2 16,-1-7 1-16,-3 3-1 16,-2-5 1-16,1-1-1 15,-5-3 1-15,-2 6 0 16,1-3 0-16,-3-1 0 16,-2-3 0-16,0-4-1 15,-3 1-2-15,2-3 1 0,-2 0 1 16,0-3 1-1,0 2 0-15,1-2 0 0,-1 0 1 16,0 0-1-16,0 0 0 16,0 0 0-16,0 0 0 15,2 0 0-15,-2 0 1 16,0 0 3-16,0 0-3 16,0 0-1-16,0 0 1 15,0 0 0-15,0 0 1 16,0 0-1-16,2 0-1 15,-2 0 3-15,0 0 0 16,0 0 0-16,0 0 2 16,0 0-4-16,0 0 1 0,0 0 1 15,0 0 3-15,1 0 0 16,1 0 5-16,-2 0-1 16,0 0-7-16,0 0 3 15,0 0 2-15,0 0-2 16,0 0-1-16,0 0 3 15,0 0-7-15,0 0 1 16,0 0 0-16,0 0 1 16,0 0-3-16,0 0 2 15,0 0 1-15,0 0-1 16,0 0 3-16,0 0 1 16,0 0-4-16,0 0 0 0,0 0-2 15,0 0 0 1,0 0 0-16,0 0 3 0,0 0-3 15,0 0 0 1,0 0 1-16,0 0 2 0,0 0-1 16,0 0 1-16,0 0 0 15,0 0 1-15,0 0-2 16,0 0 0-16,0 0-1 16,0 0 0-16,0 0 1 15,0 0 1-15,0 0-3 16,0 0 1-16,0 0-1 15,0 0 3-15,0 0-2 16,0 0 2-16,0 0-1 16,0 0-1-16,0 0 0 15,0 0 0-15,0 0-1 16,0 0 0-16,0 0-1 16,1 0-19-16,5 0-38 15,0-3-84-15,0-8-553 0</inkml:trace>
  <inkml:trace contextRef="#ctx0" brushRef="#br0" timeOffset="-39690.72">29921 5754 80 0,'0'0'92'0,"0"0"-92"16,0 0 0-16,0 0 1 15,0 0 25-15,0 0 13 0,0 0-4 16,0-1 10-16,0 0 2 15,0 1-12-15,0 0-11 16,0 0-1-16,0 0 1 16,0 0 5-16,0 0-10 15,0 0-4-15,0 0 9 16,0 0-11-16,0 0-2 16,0 0 9-16,0 0-7 15,0 0-1-15,0 0-5 16,0 0-1-16,0 0-3 15,0 0 5-15,0 0-2 16,0 0 1-16,0 0 7 0,0 0 0 16,0 0-3-1,0 0 4-15,0 0-8 0,0 0-1 16,-2 0-1-16,-2 0-5 16,-5 0 0-16,-3 3 0 15,-4 5 3-15,0 0-3 16,3 0 1-16,3-2-2 15,1-2 1-15,0 3 0 16,0-2 5-16,1 2-4 16,1 1-1-16,0-3 1 15,2-1-1-15,-1-1 1 16,3 1-2-16,0-4 3 16,1 0 4-16,2 3-5 15,0-3 4-15,0 0 0 16,0 0-3-16,0 0 6 0,0 0-1 15,0 0-7-15,0 0 0 16,0 0-10-16,0 0-112 16,0 0-400-16</inkml:trace>
  <inkml:trace contextRef="#ctx0" brushRef="#br0" timeOffset="-38716.86">28863 7592 502 0,'0'0'31'0,"0"0"-29"0,0 0 31 15,0 0 13-15,0 0 21 16,0 0 20-16,-4 16 27 16,4-18-20-16,0-18-42 15,0-10-17-15,6-14-5 16,14-7-15-16,6-7-2 16,8-10-3-16,5-4-9 15,3-3 0-15,1 7 0 16,-6 10-1-16,-7 10 0 15,-6 18 0-15,-7 8 0 16,-4 8 0-16,-6 7 2 16,-2 4-3-16,-1 3 2 0,1 3-2 15,3 23-5-15,3 24 2 16,0 17 3-16,-5 12 1 16,-4 7 0-16,-2 0 0 15,0-4 0-15,-14 0-20 16,-3-11-55-16,2-6-69 15,6-10-126-15,3-16-107 16</inkml:trace>
  <inkml:trace contextRef="#ctx0" brushRef="#br0" timeOffset="-38513.03">29072 7343 805 0,'0'0'74'16,"0"0"-72"-16,0 0 6 16,0 0 2-16,0 0-10 15,0 0 0-15,224-58-3 16,-150 51-78-16,2 4-34 16,-2 2-81-16,-8-5-251 15</inkml:trace>
  <inkml:trace contextRef="#ctx0" brushRef="#br0" timeOffset="-37907.04">29833 6958 942 0,'0'0'26'0,"0"0"-20"15,0 0 11-15,0 0 9 16,0 0-5-16,0 0-8 15,-57 65-5-15,57-21-6 16,0 2 2-16,3 1-3 16,16-3 1-16,4-3-2 15,-1-11-8-15,-6-3-24 16,-5-14 0-16,-8-6 18 16,-3-7 11-16,0 0 3 15,0 0 6-15,-14 0 2 16,-15 0-8-16,-13 0 0 0,-6 3 1 15,-7 7 7-15,0 5-1 16,-2 4 4-16,2 5 10 16,9 0 4-1,7 5-4-15,12-1-7 0,11-2-12 16,11-2-1-16,5-3-1 16,0-3 2-16,23-5 3 15,9-4-5-15,10-8-2 16,4-1-14-16,1 0-11 15,-4-16 3-15,-7-8 7 16,-5-7-1-16,-7-3 6 16,-4-6-9-16,-7 2 13 0,-7 5 8 15,-5 8 2-15,1 8 18 16,-2 7 1-16,0 7 6 16,1 1 3-16,-1 2-12 15,0 0-8-15,0 0-4 16,0 9-6-16,3 16-4 15,0 11 4-15,4 8 9 16,1-1-6-16,1-3-2 16,7-2-1-16,2-4-5 15,8-1-21-15,5 0-51 16,3 0-2-16,1-7-305 16</inkml:trace>
  <inkml:trace contextRef="#ctx0" brushRef="#br0" timeOffset="-37446.92">30125 7196 715 0,'0'0'196'16,"0"0"-192"-16,0 0 13 0,0 0 30 16,0 0-11-16,0 0-20 15,-1 11-11-15,1 20-4 16,0 16 33-16,0 11-10 15,0 2-17-15,13 1-6 16,4-5 0-16,2-6-1 16,0-14 0-16,-2-10 0 15,-4-10-7-15,-3-10 0 16,0-6 7-16,0 0 7 16,0-20 7-16,5-11-4 15,0-9-6-15,-3-6-4 16,1-7 0-16,4-1-11 0,2 2-2 15,5 13-24-15,3 11-36 16,4 12-122-16,-1 13-172 16</inkml:trace>
  <inkml:trace contextRef="#ctx0" brushRef="#br0" timeOffset="-37021.82">30665 7354 957 0,'0'0'0'0,"0"0"-55"15,0 0 53-15,0 0 0 16,0 0 2-16,0 0 4 16,-212 136 20-16,196-101 12 15,6-1-18-15,8-4-8 16,2-5 0-16,3-5-7 15,15-9 0-15,9-2-3 16,2-9-1-16,4 0-3 16,3-9-4-16,-3-13-5 15,-2-5 2-15,-5 1 5 16,-6-8 2-16,-5 1-3 16,-7 3 5-16,-1 6 2 15,-5 6 10-15,-2 11 15 0,0 3 10 16,0 4-11-1,0 0-15-15,0 0-9 0,0 21-1 16,0 8-3-16,0 15 3 16,0 1 0-16,6 4 1 15,6 3-5-15,4-1-52 16,-1-4-151-16,4-9 116 16,4-17-497-16</inkml:trace>
  <inkml:trace contextRef="#ctx0" brushRef="#br0" timeOffset="-36624.56">30926 7374 915 0,'0'0'76'16,"0"0"-76"-16,0 0-17 15,0 0 8-15,0 0 7 16,0 0 4-16,-10 140 2 15,10-96-2-15,0-6 1 16,4-3-1-16,-4-12-2 16,0-6-3-16,0-7-8 15,0-9-3-15,0-1 2 16,0 0 12-16,0-11 2 16,0-11-2-16,0-7-3 15,6-6 3-15,6-4 2 16,4-1 7-16,2 4 3 0,5 7-10 15,-3 12 4-15,0 10-2 16,-1 7-1-16,2 0-2 16,-1 20-1-16,1 17 0 15,-2 8 0-15,-1 1 0 16,-3 4 0-16,-5 3-7 16,1-6-41-16,-3-8-107 15,5-8 41-15,6-16-142 16</inkml:trace>
  <inkml:trace contextRef="#ctx0" brushRef="#br0" timeOffset="-36382.77">31503 6956 737 0,'0'0'33'16,"0"0"-12"-16,0 0 39 15,0 0-43-15,0 0-15 16,0 0 21-16,-20 154 63 16,16-62-48-16,4 8-21 15,0-8-13-15,0 3 3 16,7-9-7-16,0-10-47 16,0-12-115-16,-4-14-47 15,-3-19-130-15</inkml:trace>
  <inkml:trace contextRef="#ctx0" brushRef="#br0" timeOffset="-36186.4">31297 7241 836 0,'0'0'73'15,"0"0"-54"-15,0 0 42 16,0 0-44-16,0 0-14 15,0 0-1-15,214-12-2 16,-141 18-3-16,0 5-95 16,-6-3-101-16,-9 1-195 15</inkml:trace>
  <inkml:trace contextRef="#ctx0" brushRef="#br0" timeOffset="-35776.75">31787 7338 612 0,'0'0'287'16,"0"0"-287"-16,0 0 0 15,0 0 3-15,0 0 3 16,0 0 17-16,-178 184-6 16,168-150-7-16,5-4 3 15,5-2-2-15,0-2-5 16,11-4-1-16,13-6-3 0,5-6-2 15,4-9-7-15,3-1-35 16,-3-7-8-16,0-15-25 16,-2-10 28-16,-4-7 25 15,-8-5-5-15,-8-6-9 16,-7-1 13-16,-4 1 23 16,0 8 1-16,0 11 32 15,-1 12-11-15,-4 11 30 16,5 6 18-16,-1 2-26 15,-1 0-25-15,-1 16-19 0,-1 19 0 16,-1 13 28 0,4 7-12-16,1 3-8 0,0-3-8 15,0-1 0-15,0-5-28 16,0-3-76-16,0-8-108 16</inkml:trace>
  <inkml:trace contextRef="#ctx0" brushRef="#br0" timeOffset="-34906.81">32224 7394 815 0,'0'0'0'0,"0"0"-10"16,0 0 10-16,0 0 0 0,0 0 2 15,0 0 14-15,-97-24 5 16,77 48 3-16,-3 9 39 16,3 4-16-16,8 6-19 15,12-1-13-15,0-2-8 16,15-6-7-16,15-9-9 16,7-11-27-16,2-12-22 15,1-2-11-15,-4-15-10 16,1-11 24-16,-7-11 26 15,-6 0 0-15,-6-2 10 16,-10 4-3-16,-7 7 22 0,-1 10 3 16,0 9 73-16,0 9 6 15,-12 0-38-15,-4 4-26 16,-2 19 6-16,1 11 31 16,5 12-11-16,6 9-7 15,5 8-22-15,1 7-9 16,0-2-4-16,-3 2-1 15,-1-4-1-15,-2-6-11 16,-4-4-19-16,-3-10-22 16,0-9 4-16,-7-11 9 15,-2-13-10-15,-7-7-8 16,-3-6 33-16,2-12 22 16,7-19 2-16,10-11 30 15,13-7 39-15,2-6-35 16,28 0-12-16,11 6-4 0,10 12-7 15,10 8 9-15,8 8-13 16,2 4-2-16,5 3-5 16,-3-3 5-16,-1-3-10 15,1-5 5-15,-7-5-3 16,-4-10-4-16,-5-10-5 16,-9-10 9-16,-8 0-3 15,-12 7-15-15,-11 9 20 16,-12 10 2-16,-5 10 6 15,0 7 0-15,-10 4 8 16,-10 0-10-16,-3 2-5 16,-4 3 1-16,-1 4-1 0,1 2 0 15,2 2 2-15,1 0 0 16,1 8 12-16,0 10-1 16,-3 7-4-16,1 10 6 15,3 6 13-15,4 5-11 16,4 1-7-16,8 1 4 15,6-4-4-15,0-1-7 16,0-7-2-16,3-5 2 16,11-6-3-16,-1-6-20 15,3-8-51-15,0-4-61 16,0-7-47-16,-1 0-249 16</inkml:trace>
  <inkml:trace contextRef="#ctx0" brushRef="#br0" timeOffset="-32283">29558 8233 479 0,'0'0'28'0,"0"0"-24"15,0 0 30-15,0 0-21 16,0 0-13-16,0 0 20 15,0 0 21-15,-82 33-4 16,55-25-8-16,-7 1 8 0,-11-2-7 16,-10-1-11-16,-15 1 1 15,-12-7-8-15,-9 3 1 16,-5-3 6-16,5 0-2 16,14 0 10-16,14 0-6 15,20 0 7-15,16 0-18 16,12-3 7-1,12 3-15-15,3 0 2 0,0 0 1 16,0 0 18-16,0-2-15 16,0-3-8-16,10-1-6 15,12-2-44-15,6-5-124 16,3 1-53-16,-1-5-209 16</inkml:trace>
  <inkml:trace contextRef="#ctx0" brushRef="#br0" timeOffset="-31883.99">28896 7940 701 0,'0'0'3'16,"0"0"-3"-16,0 0-16 15,0 0 0-15,0 0 13 16,0 0 3-16,-2-12 0 15,4 12 3-15,-2 12 1 16,0 8-3-16,0 6 13 16,-16 3 1-16,-7 10 7 0,-7 2 6 15,-1-1-5-15,0-2-2 16,-1-4-4-16,4 2-9 16,4-5 20-16,5-4-16 15,5-3 1-15,6-4-6 16,6-4 0-16,2 1 1 15,0-3-5-15,10-1 10 16,12-1 3-16,6-1 11 16,7 0-8-16,4-2-7 15,-3 1-5-15,-2 0-3 16,-4-3-4-16,-8-1 0 16,-1 3-25-16,-4-2-163 15,-8-7-179-15</inkml:trace>
  <inkml:trace contextRef="#ctx0" brushRef="#br0" timeOffset="-14856.6">27273 13508 528 0,'0'0'258'0,"0"0"-223"0,0 0 21 16,0 0 13-16,0 0-24 15,0 0-39-15,0 0-6 16,6-24-4-16,-6 45-10 16,3 25 14-16,-1 27 0 15,-2 29 1-15,0 23 10 16,-7 24-7-16,-15 10 4 16,-8 12-4-16,-5 11-4 15,-8 10 0-15,-10 3 5 16,-8 1 4-16,-12-3 9 15,-2-11 20-15,-2-4-22 16,5-10-7-16,6-6 2 16,7-17-11-16,11-14 3 15,14-30-2-15,12-18 1 0,11-21 1 16,6-22-1-16,5-11 2 16,0-15-4-16,0-9-4 15,0-5-48-15,13 0-55 16,1-7-106-16,4-20-238 15</inkml:trace>
  <inkml:trace contextRef="#ctx0" brushRef="#br0" timeOffset="-13776.86">28004 13846 889 0,'0'0'37'0,"0"0"-35"16,0 0-2-16,0 0-27 15,0 0 26-15,0 0 1 16,36 173 3-16,-30-87 2 16,-6 4-4-16,0 2 11 15,0-5-5-15,-11-9 2 16,-2-8-5-16,4-14 0 16,0-16-4-16,0-18-3 0,3-11 2 15,2-8 1-15,-7-3 1 16,-8 0 4-1,-8-14-5-15,-7-6-12 0,-1 1 6 16,2 5 6-16,1 5 0 16,2 6 7-16,0 3-4 15,2 0 4-15,-1 16-6 16,4 11 0-16,1 2 6 16,4 6 4-16,6 0-10 15,8-6 1-15,4-2 6 16,2-7-7-16,3-6 0 15,21-2 3-15,9-6-1 16,9-6 3-16,5 0-6 0,-2-16-9 16,-2-3-8-1,-8-5 1-15,-7-2 1 0,-8-3 5 16,-4 2 6-16,-4 2 0 16,-4 6 3-16,-3 0 1 15,-2 6 1-15,-3 3 3 16,2 3 20-16,-2 3-10 15,0 4 4-15,1 0-7 16,-1 0-4-16,0 0-7 16,2 0-7-16,2 17 0 15,4 11 7-15,4 10 12 16,1 3-3-16,2 5 3 16,-1-3-8-16,2-4-3 15,-1-6 0-15,-1-13 0 0,2-7-1 16,0-13-8-16,5 0 3 15,4-26 5-15,4-12 1 16,-4-10-1-16,-4-5-4 16,-8 0-5-16,-4 3-5 15,-3 14 6-15,-5 5 8 16,1 16 7-16,0 5 6 16,-1 8 2-16,1 0 2 15,2 2 0-15,-1 0-17 16,5 7-6-16,6 15 6 15,3 12 8-15,2 9 0 16,0 6-2-16,-3 5-5 16,-7 5-1-16,-2-2 0 0,-4-2 0 15,-2-5-40-15,-1-13-54 16,0-8-122-16,2-15 105 16</inkml:trace>
  <inkml:trace contextRef="#ctx0" brushRef="#br0" timeOffset="-13595.91">28455 14380 800 0,'0'0'8'0,"0"0"-3"0,0 0-5 15,0 0-2-15,0 0-88 16,0 0-75-16,0 0-11 15,37 6-56-15</inkml:trace>
  <inkml:trace contextRef="#ctx0" brushRef="#br0" timeOffset="-13133.08">28769 14495 663 0,'0'0'37'16,"0"0"-36"-16,0 0 21 0,0 0-13 16,0 0-8-1,0 0-1-15,-113 17 0 0,88 0 3 16,1 5 5-16,7 2 0 16,3 2-1-16,3 3-4 15,5-5 0-15,4-2 6 16,2-2-5-16,0 1-2 15,2-8 1-15,10 3 5 16,3 1-7-16,1-3-1 16,2 4 3-16,0 2 1 15,-2-2-3-15,0 2 1 16,-3-1-2-16,-4 1 3 16,-2 0-3-16,-1 1 3 15,-2 1-3-15,-2 2-3 0,-2 1 3 16,0 5 3-16,-3-3-3 15,-10-2-3-15,1-5 3 16,-3-3 7-16,1-3-6 16,2-8 11-16,1 1-2 15,3-4 2-15,2-3-4 16,-3 0 1-16,3 0-9 16,3-16-18-16,3-5-94 15,6-12-196-15</inkml:trace>
  <inkml:trace contextRef="#ctx0" brushRef="#br0" timeOffset="-12613.65">28990 15090 332 0,'0'0'107'0,"0"0"-104"15,0 0 0-15,0 0-3 16,0 0-10-16,0 0-27 16,-6 34 5-16,6-34 32 15,0 0 5-15,0 0 34 16,0 0 4-16,0 0 2 16,0 0-5-16,0 0 1 15,0 0 1-15,0 0 0 16,0 0-1-16,0 0-5 15,0 0-7-15,0 0-5 16,0 0 1-16,0 0-1 0,0 0-3 16,0 0-2-16,0 0-11 15,0 0-1-15,0 0-2 16,0 0 13-16,0 0-13 16,0 0-5-16,0 0-9 15,0 0-53-15,0 0-31 16,0 0-82-16</inkml:trace>
  <inkml:trace contextRef="#ctx0" brushRef="#br0" timeOffset="-11990.93">29318 14727 314 0,'0'0'419'0,"0"0"-408"15,0 0-9-15,0 0 22 0,0 0-22 16,0 0 4-16,-6-14 7 16,-13 14-13-16,-8 0 1 15,-4 17 9 1,-1 3 8-16,-1 13 18 0,4 3-9 16,0 11-20-16,3 3 19 15,7-5-2-15,6-2-17 16,7-10-7-16,6-4 4 15,0-9 3-15,17-9-7 16,13-5-2-16,10-6-39 16,3 0-35-16,2-20 4 15,-7-12 36-15,-5-8 9 16,-3-4 24-16,-8-7-9 16,-5 1-10-16,-4 6 18 0,-8 9 0 15,-4 14 4-15,-1 5 30 16,0 9 9-16,0 4 9 15,0 0-16 1,0 3-16-16,0 0-16 0,0 6-11 16,0 17-2-16,0 18 13 15,-4 7 28-15,1 8-9 16,0-2-14-16,-3-2-3 16,2-8-2-16,-1 1-20 15,2-5-63-15,1-4-123 16,2-9-339-16</inkml:trace>
  <inkml:trace contextRef="#ctx0" brushRef="#br0" timeOffset="-11316.43">29804 14201 745 0,'0'0'37'16,"0"0"-37"-16,0 0-7 16,0 0 3-16,0 0 4 15,0 0 38-15,-6 129-15 0,5-76-16 16,1 1-4-16,-2-2-2 15,2-5-1-15,0-2-4 16,0-11-30-16,-2-9-24 16,0-8 22-16,1-7-34 15,-1-7 12-15,-4 1 16 16,-6-2 25-16,-9 4 17 16,-6-1 43-16,-2 4 12 15,-3 3-7-15,1 3-12 16,1 8-25-16,0 4 12 15,5 2 14-15,4 5-2 16,2 5 1-16,9-2-4 16,5-2-6-16,5 0-16 0,0-9-2 15,9-6-7-15,7-1-1 16,9-9-26-16,4-9-41 16,2-1-14-16,2 0-6 15,-5-21 38-15,-2-8 48 16,-3-14-10-16,0-11-37 15,-1-4-2-15,-1 7-14 16,-6 9 64-16,-3 15 11 16,-8 11 81-16,-1 6-5 15,-1 4-16-15,-2 3-3 0,0 3-22 16,0 0-29 0,0 0-17-16,0 3-7 0,0 16-10 15,0 15 17-15,0 7 29 16,0 10-7-16,0 2-15 15,0 3-7-15,1 0-30 16,1-4-71-16,-1-3-123 16,2-11-288-16</inkml:trace>
  <inkml:trace contextRef="#ctx0" brushRef="#br0" timeOffset="-10372.79">30006 14647 329 0,'0'0'126'0,"0"0"-101"0,0 0 67 15,0 0-12-15,0 0-33 16,0 0-7-16,0 0-10 15,0 10-10-15,9 7 0 16,0 10 7-16,0 9-13 16,2 13 1-16,0 4-2 15,0 7-8-15,2-1 0 16,-3-9-2-16,5-7-2 16,-1-11-1-16,0-12 4 15,0-11 3-15,4-9 6 16,0 0 2-16,6-6 11 15,1-17-12-15,0-6-9 16,-2-8-5-16,1-8-11 0,-2-6-27 16,0-4 3-1,-2 5 5-15,1 10-2 0,-4 10 26 16,-1 11 5-16,-6 9-7 16,2 6-31-16,-5 4-60 15,2 0-191-15,0 0-87 16</inkml:trace>
  <inkml:trace contextRef="#ctx0" brushRef="#br0" timeOffset="-9914.08">30631 14790 524 0,'0'0'105'15,"0"0"-101"-15,0 0 4 16,0 0 23-16,0 0-22 16,0 0 18-16,-110 10-2 15,78 9 1-15,6 8-2 16,3 2-15-16,4 4 10 16,3 0 2-16,8-3-2 15,5-7-3-15,3 0-14 16,0-3 3-16,13-3 4 15,10-8-9-15,5-6-11 16,5-3-41-16,-2-5 7 16,-1-19 2-16,-6-9 26 0,-5-6-6 15,-7-4-5 1,-3 7 16-16,-6 3 12 0,-2 13 12 16,-1 13 32-16,2 6 17 15,-2 1-33-15,1 0-28 16,-1 0-3-16,0 14-16 15,0 16 19-15,0 9 0 16,0 8 8-16,3-1-6 16,0 0-2-16,0-3 0 15,-1-8-69-15,1-3-101 16,3-17-192-16</inkml:trace>
  <inkml:trace contextRef="#ctx0" brushRef="#br0" timeOffset="-9508.92">30813 14746 744 0,'0'0'8'0,"0"0"-8"16,0 0-19-16,0 0 0 15,0 0 16-15,0 0 6 16,-14 184-3-16,13-137 0 15,-3-7 0-15,-1-10-4 16,2-14-6-16,1-9 5 0,1-4-3 16,1-3 8-1,0 0 8-15,0-5 8 0,0-15-3 16,0-8-8-16,16-8-2 16,2-6-1-16,5-4-2 15,3 5-1-15,0 11 1 16,-5 10 8-16,-2 15-5 15,-5 5-2-15,-3 0 1 16,-2 5 6-16,-1 16-6 16,-1 15 12-16,1 1 0 15,-4 6-4-15,-1 3-5 16,2 0-4-16,1-2-1 16,5-2-41-16,3-5-64 15,4-12-259-15</inkml:trace>
  <inkml:trace contextRef="#ctx0" brushRef="#br0" timeOffset="-9224.86">31293 14361 726 0,'0'0'21'15,"0"0"-4"-15,0 0 31 0,0 0-43 16,0 0-5-16,0 0-12 16,11 42 12-16,2 18 30 15,0 16 12-15,-4 13-32 16,-1 3-10-16,-4 0 8 16,-2-5-7-16,-2-14-1 15,0-11-19-15,0-13-45 16,0-12-16-16,0-13-114 15,-3-11-294-15</inkml:trace>
  <inkml:trace contextRef="#ctx0" brushRef="#br0" timeOffset="-9029.9">31174 14608 842 0,'0'0'95'15,"0"0"-93"-15,0 0 12 16,0 0-14-16,0 0 0 16,0 0 2-16,152 24 5 15,-99-6-7-15,2-1-56 16,0 3-124-16,-6 0-111 16</inkml:trace>
  <inkml:trace contextRef="#ctx0" brushRef="#br0" timeOffset="-8578.93">31626 14819 787 0,'0'0'22'0,"0"0"-20"16,0 0-3-16,0 0 2 15,0 0-1-15,0 0 1 16,-148 99-2-16,127-70 2 15,6 1 3-15,3-6 1 16,8 2 2-16,4-6 19 16,0-4-16-16,1-3-2 15,17-2-8-15,3-5-21 16,5-6-50-16,2 0-3 0,0-15-1 16,-4-9 5-1,-3-12 9-15,-8-3 45 16,-1-4 10-16,-6-5 6 0,-1 6 0 15,-2 11 28-15,-3 9 58 16,0 12 1-16,0 7-1 16,0 0-30-16,0 3-24 15,0 0-13-15,0 0-19 16,0 9-12-16,0 14 12 16,0 17 23-16,0 7 3 15,1 4-10-15,4 0 0 16,2-2-12-16,3-9-4 15,1-2-18-15,4-4-106 16,-2-3 7-16,3-9-229 16</inkml:trace>
  <inkml:trace contextRef="#ctx0" brushRef="#br0" timeOffset="-7643.02">32028 14853 603 0,'0'0'73'15,"0"0"-53"-15,0 0 32 0,0 0-31 16,0 0-19 0,0 0-1-16,-91-53 4 0,69 53 3 15,4 0 6-15,-3 12-5 16,2 12 0-16,1 9 11 15,5 3-4-15,5 1-8 16,8 3 0-16,0-5-1 16,3-5-6-16,15-7-1 15,0-7-53-15,7-9-22 16,2-7 44-16,6 0-39 16,-2-10 2-16,-1-15 56 15,-6-5 11-15,-6-4 1 16,-6-5-2-16,-5 0 2 15,-1 6 21-15,-3 5 2 16,-3 12 42-16,0 10 16 0,0 5-12 16,0 1-35-1,0 0-11-15,0 9-23 0,0 19-9 16,-9 14 9-16,2 8 11 16,-1 6 1-16,-2 3-4 15,-1-2-5-15,-4 2 1 16,-5-3-4-16,-6 4 1 15,-1-5-4-15,-2-3 3 16,-3-4-8-16,-1-4-4 16,2-9 2-16,1-6-3 15,2-7 1-15,4-10 2 16,8-8-1-16,2-4-2 0,8 0 13 16,6-14 2-1,0-15 13-15,15-15-3 0,16-1-8 16,11 1-4-1,7 2-8-15,4 9 2 0,3 7 6 16,4-1 0-16,3 2-1 16,0 0-9-16,-2-1-4 15,-3-2-8-15,1-1-1 16,-2 1-7-16,-3 4-13 16,-5-3 26-16,-9 7 17 15,-6 1 20-15,-4-4 5 16,-4 3 39-16,-7-4-56 15,-3 2 0-15,-3-5 12 16,-2-6-20-16,-2-3-11 16,-3-1-10-16,-1 5-11 0,-1 8 21 15,-4 5 11-15,0 16 0 16,0-1 26-16,0 4-7 16,0 0-9-16,-7 0-5 15,-14 0-5-15,-6 7-1 16,-1 13-4-16,1 12 4 15,2 14-1-15,-1 7 2 16,2 4 13-16,6-4-5 16,4-5-4-16,6-5 5 15,7-6-6-15,1-1 5 16,0-6-8-16,14-4-12 16,7-2-114-16,5-7-297 0</inkml:trace>
  <inkml:trace contextRef="#ctx0" brushRef="#br0" timeOffset="-7490.86">32680 15144 174 0,'0'0'464'15,"0"0"-464"-15,0 0-14 16,0 0-248-16</inkml:trace>
  <inkml:trace contextRef="#ctx0" brushRef="#br0" timeOffset="-5046.9">18825 14630 576 0,'0'0'22'16,"0"0"-20"-16,0 0 8 16,0 0 15-16,0 0 5 15,0 0-18-15,0 0-3 16,437 0-6-16,-367 0 0 15,6 0 0-15,2 0-3 16,-5 0 1-16,-3 0 1 16,-9-2-2-16,-9-5 0 15,-9 4-48-15,-14-4-178 16</inkml:trace>
  <inkml:trace contextRef="#ctx0" brushRef="#br0" timeOffset="-4690.92">19483 14354 658 0,'0'0'91'0,"0"0"-91"0,0 0-1 16,0 0-6-16,0 0-1 15,0 0 8-15,61 62 12 16,-16-41 3-16,7 5-3 16,7-4-4-16,3 5-2 15,-10 0-3-15,-13 2 3 16,-19 11-6-16,-20 9 1 15,-27 17 2-15,-41 20-3 16,-36 13-27-16,-32 7-135 16,-17 0-448-16</inkml:trace>
  <inkml:trace contextRef="#ctx0" brushRef="#br0" timeOffset="-1290.49">19346 16325 507 0,'0'0'87'16,"0"0"-83"-16,0 0-3 16,0 0 42-16,0 0-4 15,0 0-11-15,0 0-11 16,-3-3 2-16,3 3-3 15,-8 0-3-15,-8 0 2 0,-9 0-9 16,-11 10-4 0,-12-1 1-16,-12 5-1 0,-4 0-2 15,-5-5 2-15,4 4-2 16,4-2 3-16,7-5 0 16,4 0 4-16,15-1 3 15,12-3-2-15,11-2 8 16,8 0-5-16,4 0-5 15,0 0-2-15,0 0 2 16,0 0-2-16,0 0 5 16,0 0-9-16,0 0-54 15,0 0-49-15,-1 0-79 16,-8 0-360-16</inkml:trace>
  <inkml:trace contextRef="#ctx0" brushRef="#br0" timeOffset="-780.8">19515 16431 359 0,'0'0'107'0,"0"0"-97"16,0 0-8-16,0 0 12 15,0 0 21-15,0 0-3 16,-85 27 9-16,63-23-7 16,-5 1-4-16,-1 1-9 0,-12 1-8 15,-4 4-7 1,-6-2 0-16,-15 2 8 16,-6 5-5-16,-11 1-2 15,-3 0 10-15,0 0 4 0,6-2 12 16,4-1-9-16,16-3-4 15,11-2-5-15,13-4-15 16,18-1 6-16,6-3-6 16,9-1 2-16,2 0-2 15,0 0-16-15,0 1-51 16,2 4-63-16,6-2-126 16</inkml:trace>
  <inkml:trace contextRef="#ctx0" brushRef="#br0" timeOffset="2984.86">21178 15461 390 0,'0'0'116'16,"0"0"-114"-16,0 0 2 0,0 0-5 16,0 0 2-16,0 0 1 15,0 0 31-15,-29 31 32 16,12-10-29-16,-6 11 10 15,-2 11-7-15,-1 9-3 16,3 9-9-16,11 3-8 16,12 4-9-16,0 5-8 15,35-4 7-15,16-3-6 16,24-3-3-16,23-13-59 16,10-10-127-16,7-18-87 15</inkml:trace>
  <inkml:trace contextRef="#ctx0" brushRef="#br0" timeOffset="3685.55">22679 15494 382 0,'0'0'0'0,"0"0"-7"16,0 0 7-16,0 0 37 15,0 0-9-15,0 0-5 16,129 6 18-16,-121-4 8 15,-2 5-16-15,-1 0-17 16,-2 6 9-16,1 8 10 16,4 0-2-16,4 11-22 0,4 2 0 15,8 7 11 1,4-3-10-16,2 7-10 0,0-6 1 16,-5 4-3-16,-8-7 1 15,-2 1-1-15,-12-3-1 16,-3 4-1-16,-3 0 0 15,-27 6-1-15,-12 4-26 16,-13-6-137-16,-6-6-226 16</inkml:trace>
  <inkml:trace contextRef="#ctx0" brushRef="#br0" timeOffset="4452.99">24156 15387 598 0,'0'0'64'15,"0"0"-61"-15,0 0 10 16,0 0-4-16,0 0-9 16,0 0 0-16,-10-9 0 15,0 11 1-15,-5 18 0 16,-8 10 32-16,-4 10 2 16,-2 3-3-16,0 10-13 0,2 9 14 15,5 1-7-15,6-3-10 16,9-1-16-16,7 0 9 15,0-5-5-15,3-2-1 16,15-5 3-16,7-5-6 16,7-2-8-16,9-4-82 15,6 1-105-15,5-5-250 16</inkml:trace>
  <inkml:trace contextRef="#ctx0" brushRef="#br0" timeOffset="5123.02">25826 15426 646 0,'0'0'55'16,"0"0"-13"-16,0 0 7 15,0 0-40-15,0 0-1 16,0 0 15-16,50 96 4 16,-33-48-12-16,1 7-4 0,-4 4-6 15,-5 5-3 1,-9 1-1-16,-2 2 4 0,-33 11-10 16,-30 2-38-16,-24 2-128 15,-21-1-488-15</inkml:trace>
  <inkml:trace contextRef="#ctx0" brushRef="#br0" timeOffset="12187.06">21006 14089 55 0,'0'0'124'16,"0"0"-52"-16,0 0-19 15,0 0-6-15,0 0-9 16,0 0-26-16,0 0 1 16,0-36 8-16,0 33-1 15,0-1 27-15,0 1 7 16,0 0-20-16,0 2-1 16,0-5 1-16,0 3-9 0,0-1-5 15,0-3-7-15,3-3-3 16,13-2-10-1,3-5 0-15,7-2 1 0,4 2-1 16,-1 0 0-16,3 1 5 16,1-4-7-1,-2 0 2-15,3-2 0 0,3-5 1 16,-2-4 5-16,-3-1-6 16,-3 2 4-16,-7-3 7 15,1 8-9-15,-9 7 1 16,-5 5-3-16,-6 7 1 15,-3 1-1-15,0 5-29 16,-6 0-57-16,-17 0 9 16,-10 14-100-16,-6-3-25 15</inkml:trace>
  <inkml:trace contextRef="#ctx0" brushRef="#br0" timeOffset="12519.1">21106 13604 433 0,'0'0'16'16,"0"0"-16"-16,0 0-2 16,0 0-10-16,0 0 10 15,0 0 2-15,94-14 9 16,-63 14 4-16,4 0-5 0,0 0-6 15,-2 3-2-15,-5 8 3 16,-1-1-2-16,-6 2-2 16,-3 5 0-16,-8 3-4 15,-1 4 4-15,-6 5-8 16,-3 3 7-16,0 2 1 16,-2 0-1-16,-11 1-2 15,0-3-19-15,-1-1-36 16,2-4-73-16,-1-7-87 15</inkml:trace>
  <inkml:trace contextRef="#ctx0" brushRef="#br0" timeOffset="15606.12">26283 16841 594 0,'0'0'23'0,"0"0"-17"15,0 0 30-15,0 0-6 16,0 0-18-16,0 0-7 16,-9-14 18-16,9 14-3 15,0 0 5-15,0 0-5 16,0 0 12-16,7 0-7 16,20 0-2-16,12 3 6 15,14 4 6-15,10 0-12 16,1 1-12-16,2 0-5 15,-3 1-6-15,-7 3 0 16,-5 1 4-16,-11-4-4 16,-5-1-1-16,-12-2 1 15,-9 1 0-15,-5-4-1 0,-6 0-37 16,-2 4-57-16,-1 0-20 16,0-4-123-16</inkml:trace>
  <inkml:trace contextRef="#ctx0" brushRef="#br0" timeOffset="15930.19">26624 16731 512 0,'0'0'37'15,"0"0"-37"1,0 0 0-16,0 0 7 0,0 0 19 15,0 0-14-15,68 27 0 16,-43-11 5-16,3 8 5 16,0-2 4-16,-1 2-4 15,-3 1-11-15,-4 0 13 16,-7-3-12-16,-7 1-8 16,-6 1-2-16,0 3 3 15,-24 2-1-15,-13 5 1 16,-12-5-5-16,-8 1-5 15,-1-5-25-15,1-3-43 16,8-2-1-16,11-8-23 16,13-5-46-16</inkml:trace>
  <inkml:trace contextRef="#ctx0" brushRef="#br0" timeOffset="16666.28">27327 16719 666 0,'0'0'34'0,"0"0"-33"16,0 0 7-16,0 0 19 15,0 0-12-15,0 0-7 16,213 36-7-16,-177-29 1 16,-4-7-2-16,-7 1 8 15,-4 4-3-15,-8-5 5 16,-3 3-10-16,-4 0-1 15,0 2-31-15,-1-3-60 16,0-1-154-16</inkml:trace>
  <inkml:trace contextRef="#ctx0" brushRef="#br0" timeOffset="18749.21">27370 16433 660 0,'0'0'40'15,"0"0"8"-15,0 0 14 16,0 0-35-16,0 0-17 16,0 0-10-16,-3-9 1 15,3 9-1-15,-3 4 0 0,-4 16 0 16,-4 13 3-16,-3 13 27 16,-2 0-6-16,0 7-11 15,3 0-9-15,-2-3 5 16,3-5 10-16,1-8-10 15,4-4-3-15,3-8-3 16,4-8-2-16,0-6 0 16,0-5 1-16,0-2 0 15,0-3 1-15,0 0 2 16,7-1 2-16,2 0-1 16,3 0 0-16,6 0-1 15,0-2 0-15,5-8-2 0,7-4-1 16,3 0-2-16,2 2-4 15,3-1-12-15,-1 4-4 16,-1-4-8 0,-1 2 10-16,-3 5 7 0,-5-1-2 15,-3 0 6-15,-3-1 3 16,-6-1-2-16,-2 6 4 16,-1-6-3-16,-3-2 2 15,3-4 0-15,-3-5-10 16,0-4-16-16,1-3-3 15,-4 0 7-15,-1 4-7 16,-2 6 26-16,-3 5 6 16,0 5 6-16,0 4 5 0,0 3 3 15,0 0-5 1,0 0-4-16,0 0-1 0,0 0-1 16,0 0-2-16,0 0 3 15,0 0-4-15,0 7 0 16,0 13 3-16,0 6 26 15,-8 10 6-15,-3 3 3 16,0 5-13-16,0 2 20 16,-2 0-26-16,3 0-12 15,-1-3-4-15,-1-4 0 16,5 2-2-16,1-5-1 16,0 0-37-16,-1-4-85 0,-1-5-68 15,0-13-37 1</inkml:trace>
  <inkml:trace contextRef="#ctx0" brushRef="#br0" timeOffset="19349.25">27376 16378 450 0,'0'0'34'0,"0"0"-24"15,0 0 21-15,0 0-14 0,0 0 40 16,0 0-30-16,-6 92-1 15,-7-54 16-15,-2 1-8 16,-3 4 2-16,3 3 2 16,-1 3-8-16,0 2 24 15,0 1-6-15,0 0-23 16,-1-4 7-16,1 0-21 16,3-1 16-16,-1-6-1 15,2 0-24-15,2-8 6 16,4-8 7-16,3-8-15 15,0-9 1-15,3-8-1 16,0 3 1-16,0-3 0 16,0 0-1-16,0 0-5 0,0 0-7 15,4 0-15 1,8 0-45-16,9 0-113 0,-1-3-156 16</inkml:trace>
  <inkml:trace contextRef="#ctx0" brushRef="#br0" timeOffset="19905.96">27953 16445 403 0,'0'0'197'0,"0"0"-187"0,0 0-5 16,0 0 25-16,0 0 7 15,0 0-2-15,87 5 7 16,-61 3-4-16,0 1-14 16,0-3-4-16,-1 2-8 15,0-2-2-15,-1 0-9 16,-6-2 0-16,-3-1 1 16,-8-2 0-16,-2-1 1 15,-4 0-2-15,-1 0-1 0,0 0-21 16,0 2-49-1,0-2-52-15,0 0-300 0</inkml:trace>
  <inkml:trace contextRef="#ctx0" brushRef="#br0" timeOffset="20309.09">28319 16260 349 0,'0'0'275'0,"0"0"-218"16,0 0 15-16,0 0 7 15,0 0-52-15,0 0-17 16,1-1-7-16,-1 11-3 15,3 14 7-15,-3 5 19 16,0 5-16-16,0 4 1 16,0 1-5-16,-6-2 7 15,-1 4-8-15,-2-8 5 16,3-4-2-16,1-4 3 16,2-6-7-16,2-7 11 0,-1-5-6 15,2-6 0 1,0-1-1-16,0 0-3 0,0 0-2 15,0 0-3-15,0 3-1 16,0 2-75-16,0-1-118 16,-7-4-474-16</inkml:trace>
  <inkml:trace contextRef="#ctx0" brushRef="#br0" timeOffset="22897.6">28678 15833 132 0,'0'0'81'0,"0"0"-17"16,0 0 22-16,0 0-34 15,0 0-41-15,0 0 8 16,-170-85 12-16,154 75-8 16,-2-1-1-16,0 0-12 15,0 2-4-15,-3 0-5 16,1-1 6-16,-6 3 1 15,-4 0-6-15,-7 1-2 16,-5 0 3-16,-5-2-3 16,-4-1 0-16,-8-4-2 0,0-1 5 15,-4-1 0-15,0-2 16 16,1 0 14-16,1 1-4 16,-1 5-16-16,3 2 1 15,-1 2-8-15,2 7 5 16,0 0 1-16,-2 0-1 15,2 0 2-15,-2 7-2 16,4 3-6-16,1-1 2 16,4-2-1-16,-3 3 10 15,1-3-9-15,0 3 6 16,2-1-6-16,4 5-3 16,5 5-2-16,5 1 0 15,1 3-2-15,5 4 0 16,1 4 1-16,0 3 4 0,0 3-2 15,2 3 2-15,1 6 4 16,0-2-2-16,3 4-6 16,0-4-1-16,5-1 2 15,-4 3-1-15,4-5 0 16,1 3 2-16,2 3 16 16,2-2-2-16,3-1-9 15,3-1-3-15,2 1 2 16,1-5-1-16,4-4-1 15,1-1-4-15,0-2 4 16,0-1 0-16,0 2-3 16,0 0 5-16,0 1 0 15,0-1 0-15,0 2 14 0,0-2-8 16,0 3-11 0,0 1-1-16,0-3 2 0,1 1-3 15,5-2 7-15,4 0-7 16,-3 2 0-16,6 3 1 15,-1-2 3-15,3 4-2 16,-1-8 0-16,0 3-2 16,-1-2 5-16,-1-3 0 15,2 6 2-15,6 2 2 16,-1 1-3-16,8 2-2 16,4-1 0-16,2 3-3 15,5-9 1-15,2 4 0 0,0-5 0 16,2-3-1-1,2-3 4-15,0-1-4 0,3-3 2 16,0 0-1-16,3-3 9 16,0 1-5-16,-1-3-5 15,-1 1-1-15,2-2 2 16,1 0 1-16,3-4-1 16,1 0-2-16,1-3 1 15,1-2-1-15,0 1 0 16,1-4 2-16,5 0-2 15,1-4 1-15,-6 2 8 16,-1 2-1-16,-8-3-6 16,-7 4 4-16,-1-6-3 0,-3 0-2 15,4 0 1-15,4 0-2 16,7 0 1-16,7-8 2 16,1-1-3-16,2-4 0 15,-5 4 0-15,-7-2 0 16,-2 5-4-16,-4-2 4 15,-4-1 1-15,-3-4 1 16,-7-1 2-16,1-3-2 16,-1-2 0-16,2-7 0 15,4-4 3-15,2-4-5 16,-4 1 4-16,-2 4-4 16,-3 0 0-16,-5 6 4 15,0-1-3-15,-3 1 4 0,-1-2-4 16,-5-4 4-16,0-1 0 15,-2-7-1-15,1-7-2 16,-3-5 7-16,3-4 2 16,-2-3-3-16,0 6 2 15,-1 9-9-15,-2 4 2 16,-2 7-3-16,-3 2 2 16,-2 5-2-16,0-2 0 15,-2-2 1-15,-1-4-1 16,0-1 0-16,0-9-1 15,0-3 2-15,0-4-2 16,0-5 1-16,-1 7 0 16,1 3 0-16,0 6 3 15,0 11-5-15,0 4 2 16,0 5-1-16,-2 1 1 16,-1-1-2-16,-3-6 0 0,-4-3 2 15,-4-6-4-15,-3-6 4 16,-1-5 3-16,-3-2-3 15,2 1 1-15,2 2-1 16,-1 8 0-16,3 9 0 16,-1 8-2-16,1 2 1 15,-1 6-5-15,-3 3 2 16,-1-1-19-16,0 0 9 16,1 1 10-16,-4-4-1 15,-3 0 4-15,-10-7-6 16,-16-2-29-16,-17-8-42 15,-19-2-333-15</inkml:trace>
  <inkml:trace contextRef="#ctx0" brushRef="#br0" timeOffset="163599.87">13421 12097 424 0,'112'-39'21'15,"10"6"-17"-15,15 4-4 16,13-5-65-16,5-6-159 16</inkml:trace>
  <inkml:trace contextRef="#ctx0" brushRef="#br0" timeOffset="172855.9">12642 5983 285 0,'-10'-5'0'0,"-2"5"-97"16,2 0 2-16,4 0 62 16,-5 0-14-16</inkml:trace>
  <inkml:trace contextRef="#ctx0" brushRef="#br0" timeOffset="172935.81">12642 5983 11 0,'-68'-5'53'15,"68"5"-23"-15,0 0-30 16,0 0-39-16</inkml:trace>
  <inkml:trace contextRef="#ctx0" brushRef="#br0" timeOffset="173304.48">12607 5934 47 0,'0'0'92'0,"0"0"11"0,0 0 3 16,0 0-1-16,0 0-32 15,0 0-18-15,3-43-3 16,-6 36-9-16,3 3 9 15,-3 2-17-15,3 2 5 16,0-1-4-16,0 1-14 16,0 0-13-16,0 0-9 15,0 0-5-15,0 3-4 16,0 15-3-16,10 6 10 16,5 8 2-16,6 1 3 15,0 2-3-15,3-4 0 16,4-7 0-16,-1-5 5 15,5-9-1-15,9-9 12 16,8-1-1-16,17-28 19 16,9-15-13-16,9-13-8 0,6-13-9 15,-8 0-4-15,-3-1 0 16,-12 8 2-16,-14 11 0 16,-8 12-1-16,-10 10-1 15,-11 12 1-15,-11 7-1 16,-4 5-1-16,-3 3-1 15,0-1-12-15,-2 3-33 16,3 0-57-16,-7 0-12 16,0 7-231-16</inkml:trace>
  <inkml:trace contextRef="#ctx0" brushRef="#br0" timeOffset="173657.29">12817 5531 707 0,'0'0'16'0,"0"0"-13"16,0 0-3-16,0 0-2 15,0 0 1-15,0 0 1 16,18 69 7-16,-3-32 8 15,2 0-8-15,3-2 4 0,-2-8-7 16,-1-8 1-16,2-6 6 16,1-10 2-16,6-3 7 15,10-16 18-15,10-15 17 16,11-16-35-16,8-13-18 16,4-6-1-16,1-6-2 15,6-1 1-15,2 9-41 16,3 13-26-16,3 17 1 15,-9 22-60-15,-11 12-166 16</inkml:trace>
  <inkml:trace contextRef="#ctx0" brushRef="#br0" timeOffset="174633.12">13166 7033 575 0,'0'0'31'0,"0"0"9"16,0 0-8-16,0 0 7 15,0 0-25-15,0 0-8 16,-55-91-6-16,55 91-3 16,0 14-3-16,3 17-5 15,16 20 9-15,0 11 2 16,10 8 11-16,1 1 4 16,1 9-10-16,2 2 3 15,0 4 3-15,1-2 2 16,-3-3 1-16,-5-3-9 15,-3 0 2-15,3-9 6 16,-6 1-9-16,2-10 11 0,-3-8 0 16,2-2-6-1,-6-10-7-15,-2-12-1 0,-3-8 1 16,-3-6 1-16,-4-12 0 16,-3-2 4-16,0 0 24 15,-3-16 44-15,-21-10-48 16,-15-9-27-16,-8-2-3 15,-3 3-7-15,-2 7 5 16,7 9 4-16,9 5 1 16,11 7-1-16,8 6 1 15,13 0-3-15,4 0-4 16,0 0-15-16,0 0-20 16,18 19 10-16,3 10 32 0,9 10 0 15,-2 0 1-15,8-3-1 16,-2-4 1-16,2-8 0 15,-1-10 3-15,3-9 2 16,-2-5 7-16,1-21 4 16,2-19 14-16,-2-15-10 15,0-11-10-15,-2-9-7 16,-5-2-3-16,-4 11 3 16,-3 11-4-16,-4 16-6 15,-3 17-16-15,4 13-71 16,-11 5-91-16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4825-3B70-44A8-83B5-5A503B1DC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D5261-FE3D-4FA5-A335-020E261D5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B5AE6-BE19-494B-99EC-A7E47A01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2489-517B-4825-8000-87F7AF61AD64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29EDD-99E7-4C0F-8F08-35A47CE5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2CE0C-F8F2-44CF-B9E5-037B03C0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F1EC-4CF4-4179-8A33-65D5F9B44F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80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A8FD2-53A0-4A96-8A4B-C5680546B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56C41-A895-4CA5-9A39-E1DCF384F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97591-986B-41AE-9164-705545670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2489-517B-4825-8000-87F7AF61AD64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BC4D0-00B5-414F-A8EC-368D33A43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90C4E-7F9F-4419-9F8D-A0E881A3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F1EC-4CF4-4179-8A33-65D5F9B44F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857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5F9320-3B13-4CF2-90D5-E40F07028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0AC82-7BAC-4C47-9FF3-0012C46B1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AC33E-2D8B-46B8-93D8-5C4E8025F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2489-517B-4825-8000-87F7AF61AD64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DAB39-5862-4B3D-AC5E-F24449060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20031-F0B3-4639-B4F0-02F9494A5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F1EC-4CF4-4179-8A33-65D5F9B44F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500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03B1-4359-411A-A024-423690F6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854C2-A968-4545-AD14-AA570E071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8284C-064A-480E-B5C7-8FD5CC000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2489-517B-4825-8000-87F7AF61AD64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013AC-9097-4266-A333-7D49D3E04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24719-3602-4B38-8C73-5F82BC83B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F1EC-4CF4-4179-8A33-65D5F9B44F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8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486A-CC29-4995-BE1D-F661050A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D4F56-6FFF-4CCD-BA6A-390290663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6881F-DFD6-4487-92A5-D5920FF2F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2489-517B-4825-8000-87F7AF61AD64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858A1-1E8A-4AF2-B634-32F8D1854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7B2BC-5313-47EA-BD58-F2E4A816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F1EC-4CF4-4179-8A33-65D5F9B44F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00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3DB9E-5C44-4DAE-94F2-F25B66CD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2B1C3-90F4-4AB6-877D-9B7520629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95FB3-930D-4A3D-BCA1-DB24FBCCE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F8AF0-0EF4-4BE1-86EE-220C15C1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2489-517B-4825-8000-87F7AF61AD64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86960-C32C-4BB1-B906-281BF03E5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171ED-CB4D-4D7D-ABC4-A57076381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F1EC-4CF4-4179-8A33-65D5F9B44F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67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2662-C8CC-434E-958E-402CC1F90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7E24A-9969-47B4-96AF-BA7E78D4E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3ABD6-9955-4B90-B944-D884AC3E6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F08B75-ADA8-4834-B44B-40F7F022B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082CAD-8FDC-4AD9-9167-3FA5863599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B96D1-FD10-4F17-96E3-0FE1F4C1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2489-517B-4825-8000-87F7AF61AD64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1921F8-2E32-4383-886F-0713FAF00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6F50B0-8D40-44C8-A5D9-7EAA1B729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F1EC-4CF4-4179-8A33-65D5F9B44F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54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75B62-1B1A-4230-8905-28D5CE41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2D70E8-C282-434C-BB44-4D1609E2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2489-517B-4825-8000-87F7AF61AD64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C6AF7-5C39-4734-9323-D42495185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9903E-A579-4ABE-B9F0-9FFA14259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F1EC-4CF4-4179-8A33-65D5F9B44F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91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5D36D8-BCBB-4A8A-98BC-92585790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2489-517B-4825-8000-87F7AF61AD64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921C6E-11D8-4281-9E0A-5C26A3025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F0C00-FD3B-4C76-BCBB-DB9EFB5F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F1EC-4CF4-4179-8A33-65D5F9B44F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27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0DCF-A58F-4071-BB1B-CF1356BC5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8CAA7-B944-4BCF-952D-CAA776498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C32E4C-8A24-4D00-AE0C-261CF0B20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7BD14-5E87-48B8-A125-D33CE3F4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2489-517B-4825-8000-87F7AF61AD64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046DB-E5DF-46A8-A6FA-6F84A114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3BC28-FECE-43F2-8301-123BC6C3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F1EC-4CF4-4179-8A33-65D5F9B44F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60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BCBFD-F1DB-4530-ACCE-E61B9FDD5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C5A9F-D9E7-4D41-8E33-B30CB8B45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D930-4E71-466E-AF30-43DC8CED4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DCBA9-A945-45AF-9837-43562EB04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2489-517B-4825-8000-87F7AF61AD64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14D1A-9875-4D27-8EF1-D68C8B531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66D87-CA89-494F-91A1-6DF9331F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F1EC-4CF4-4179-8A33-65D5F9B44F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09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51D8E3-9630-4D80-8A60-B7A8197D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257BE-2F25-4A16-8214-03B3A76EC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71403-9DE9-4DDC-BFD0-E72C2782B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32489-517B-4825-8000-87F7AF61AD64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A7053-7177-4315-9A9D-9EBEC13C6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D9185-B046-4E9F-A639-BD359A792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F1EC-4CF4-4179-8A33-65D5F9B44F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83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09884-45C2-4519-A6C7-E72F0D39C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493"/>
          </a:xfrm>
        </p:spPr>
        <p:txBody>
          <a:bodyPr/>
          <a:lstStyle/>
          <a:p>
            <a:r>
              <a:rPr lang="en-IN" dirty="0" err="1"/>
              <a:t>Softmax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11DE324-C64B-466F-A112-E0D05AA32B1E}"/>
                  </a:ext>
                </a:extLst>
              </p14:cNvPr>
              <p14:cNvContentPartPr/>
              <p14:nvPr/>
            </p14:nvContentPartPr>
            <p14:xfrm>
              <a:off x="395640" y="480600"/>
              <a:ext cx="10904040" cy="6279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11DE324-C64B-466F-A112-E0D05AA32B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280" y="471240"/>
                <a:ext cx="10922760" cy="629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80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C8176-1550-479A-BD89-43F37036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238"/>
          </a:xfrm>
        </p:spPr>
        <p:txBody>
          <a:bodyPr/>
          <a:lstStyle/>
          <a:p>
            <a:r>
              <a:rPr lang="en-IN" dirty="0"/>
              <a:t>Matrix calculus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A298291-1B1F-4603-81BC-D5FF75841BAC}"/>
                  </a:ext>
                </a:extLst>
              </p14:cNvPr>
              <p14:cNvContentPartPr/>
              <p14:nvPr/>
            </p14:nvContentPartPr>
            <p14:xfrm>
              <a:off x="900000" y="84600"/>
              <a:ext cx="10049400" cy="6554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A298291-1B1F-4603-81BC-D5FF75841B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0640" y="75240"/>
                <a:ext cx="10068120" cy="657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101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A9051-1920-474E-96DE-AC1CB420E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</p:spPr>
        <p:txBody>
          <a:bodyPr/>
          <a:lstStyle/>
          <a:p>
            <a:r>
              <a:rPr lang="en-IN" dirty="0"/>
              <a:t>Jacobian Matrix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8CE7D98-A64F-4F22-B6B4-ACDE68F462CA}"/>
                  </a:ext>
                </a:extLst>
              </p14:cNvPr>
              <p14:cNvContentPartPr/>
              <p14:nvPr/>
            </p14:nvContentPartPr>
            <p14:xfrm>
              <a:off x="591120" y="1302480"/>
              <a:ext cx="9088560" cy="3578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8CE7D98-A64F-4F22-B6B4-ACDE68F462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1760" y="1293120"/>
                <a:ext cx="9107280" cy="359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839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578A2-47FA-4B1A-9D5E-5F4D9F103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8087"/>
          </a:xfrm>
        </p:spPr>
        <p:txBody>
          <a:bodyPr/>
          <a:lstStyle/>
          <a:p>
            <a:r>
              <a:rPr lang="en-IN" dirty="0"/>
              <a:t>Hessian Matrix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168566D-5742-4AC5-AAA7-0FFC7F1BBE76}"/>
                  </a:ext>
                </a:extLst>
              </p14:cNvPr>
              <p14:cNvContentPartPr/>
              <p14:nvPr/>
            </p14:nvContentPartPr>
            <p14:xfrm>
              <a:off x="254520" y="144360"/>
              <a:ext cx="11406600" cy="5925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168566D-5742-4AC5-AAA7-0FFC7F1BBE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160" y="135000"/>
                <a:ext cx="11425320" cy="594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134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FED7-28B7-4485-BB99-8F0BCC9E3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884"/>
          </a:xfrm>
        </p:spPr>
        <p:txBody>
          <a:bodyPr>
            <a:normAutofit fontScale="90000"/>
          </a:bodyPr>
          <a:lstStyle/>
          <a:p>
            <a:r>
              <a:rPr lang="en-IN" dirty="0"/>
              <a:t>Newton’s Method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531BA22-AA73-4BD2-89F7-6F8C2D83A419}"/>
                  </a:ext>
                </a:extLst>
              </p14:cNvPr>
              <p14:cNvContentPartPr/>
              <p14:nvPr/>
            </p14:nvContentPartPr>
            <p14:xfrm>
              <a:off x="537840" y="37080"/>
              <a:ext cx="11500560" cy="6628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531BA22-AA73-4BD2-89F7-6F8C2D83A4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8480" y="27720"/>
                <a:ext cx="11519280" cy="664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759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56436D4-6A89-4BDC-8EFD-44A7BE41CCF8}"/>
                  </a:ext>
                </a:extLst>
              </p14:cNvPr>
              <p14:cNvContentPartPr/>
              <p14:nvPr/>
            </p14:nvContentPartPr>
            <p14:xfrm>
              <a:off x="389160" y="90720"/>
              <a:ext cx="11494440" cy="6368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56436D4-6A89-4BDC-8EFD-44A7BE41CC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800" y="81360"/>
                <a:ext cx="11513160" cy="638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5961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9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Softmax</vt:lpstr>
      <vt:lpstr>Matrix calculus</vt:lpstr>
      <vt:lpstr>Jacobian Matrix</vt:lpstr>
      <vt:lpstr>Hessian Matrix</vt:lpstr>
      <vt:lpstr>Newton’s Method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</dc:title>
  <dc:creator>Vipul Kumar Mishra</dc:creator>
  <cp:lastModifiedBy>Vibhav Sharma</cp:lastModifiedBy>
  <cp:revision>5</cp:revision>
  <dcterms:created xsi:type="dcterms:W3CDTF">2020-08-19T02:55:05Z</dcterms:created>
  <dcterms:modified xsi:type="dcterms:W3CDTF">2021-01-22T14:29:32Z</dcterms:modified>
</cp:coreProperties>
</file>