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05:32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7913 4570 410 0,'0'0'13'16,"0"0"1"-16,0 0 4 0,0 0 36 15,0 0 12-15,0 0-21 16,0 0-15-16,0 0-2 15,0 0 0-15,0 0-5 16,0 0 4-16,0 0 2 16,0 3-7-16,19-2-16 15,20 1 17-15,21-1 8 16,10-1-15-16,2 0-9 16,-1 0-7-16,-8 0-16 15,-5-3-15-15,-7-2-20 16,-2-5-85-16,-13-3-135 15</inkml:trace>
  <inkml:trace contextRef="#ctx0" brushRef="#br0" timeOffset="249.62">8277 4514 414 0,'0'0'244'15,"0"0"-216"-15,0 0-12 16,0 0 30-16,0 0-1 16,0 0 3-16,-52 93 32 15,43-48-36-15,4 10-15 16,5 4-20-16,0 3-7 16,0 3-4-16,0-5-7 0,8-1-20 15,-2-1-71-15,3-9-70 16,-2-7-148-1</inkml:trace>
  <inkml:trace contextRef="#ctx0" brushRef="#br0" timeOffset="474.52">8211 5231 62 0,'0'0'668'0,"0"0"-644"16,0 0-24-16,0 0 29 16,0 0 35-16,0 0-12 15,23 0-20-15,10-3-11 0,10-5-13 16,5-5-8-16,7-5-42 16,0 0-85-16,0-6-175 15</inkml:trace>
  <inkml:trace contextRef="#ctx0" brushRef="#br0" timeOffset="916.34">8586 4982 616 0,'0'0'155'16,"0"0"-148"-16,0 0-5 15,0 0 20-15,0 0 4 16,0 0-18-16,0 41 27 16,12-4-15-16,4 7 4 15,1 2-23-15,-1-1 4 16,-1-6 5-16,-5-4-10 16,-2-8-1-16,-5-9-4 15,0-9-5-15,-3-7 9 16,0-2-1-16,0-1 2 15,0-21 29-15,0-10-25 0,0-6-4 16,0-3-4-16,0-5 4 16,0 5-4-16,0 3 4 15,0 8 0-15,3 12 0 16,3 9 3-16,4 6-3 16,2 3-3-16,6 0-2 15,6 19 0-15,9 7 5 16,1 5 8-16,2 2-7 15,-2-3-1-15,-1-1-9 16,0-1-63-16,-2-6-139 16,2-12-240-16</inkml:trace>
  <inkml:trace contextRef="#ctx0" brushRef="#br0" timeOffset="1224.51">9250 4319 592 0,'0'0'73'15,"0"0"-72"-15,0 0 3 16,0 0 0-16,0 0 38 16,0 0-12-16,-121 205 2 15,118-114 2-15,3 12 17 16,3 3-21-16,18 10-13 15,1-3 8-15,2 1 7 16,-6-1-16-16,-3-7-2 0,-12-6-6 16,-3-11-6-16,0-11-2 15,-18-10-1-15,-4-12-45 16,-4-15-25-16,-6-17-26 16,0-17-10-16,-8-9-142 15</inkml:trace>
  <inkml:trace contextRef="#ctx0" brushRef="#br0" timeOffset="1413.06">8974 4996 485 0,'0'0'217'15,"0"0"-198"-15,0 0-14 0,0 0 17 16,0 0-1-1,0 0-7-15,107-19-9 0,-47 12-5 16,7 0-66-16,-6 0-170 16</inkml:trace>
  <inkml:trace contextRef="#ctx0" brushRef="#br0" timeOffset="2406.91">9189 5207 615 0,'0'0'34'0,"0"0"-25"15,0 0 27-15,0 0 18 16,0 0-22-16,0 0-5 16,94 90 3-16,-42-90-13 15,3-1-17-15,0-16-41 16,-4-5-49-16,-11-3-30 15,-10-5 44-15,-15-3 27 16,-9-7-16-16,-6-4 2 16,0 2 39-16,-12 7 24 15,-7 9 32-15,2 10 62 16,4 10 3-16,4 3-6 16,0 3-49-16,0 0-18 0,0 0-1 15,3 9 5-15,-3 11 2 16,6 6-20-16,3 7 21 15,0 1-13-15,3 5-3 16,12-1-5-16,3-3-9 16,0-5 4-16,5-6-1 15,9-5-4-15,1-9 0 16,10-7-9-16,5-3-10 16,1-7-17-16,-4-13-18 15,-6-6-24-15,-8-5 29 16,-7-3 14-16,-11-6 21 0,-10 0 14 15,-3 3 12-15,-6 3 27 16,-13 4-3-16,-8 9 0 16,2 6-7-1,-2 6-8-15,9 5 3 0,0 2-7 16,9 2-11-16,3 0-3 16,3 0 3-16,3 0-6 15,0 0-1-15,0 0-7 16,15 0-6-16,12 0 14 15,9-4 0-15,5-1 4 16,1-1-4-16,-3 1-1 16,-9 4-11-16,-5 1-1 0,-8 0 6 15,-7 0 2 1,-7 12-5-16,-3 4 5 0,0 6 5 16,0 1 0-16,0 10 2 15,0 1 1-15,0 4-3 16,0-1 11-16,0 2-7 15,9-4-1-15,12-6 7 16,10-6-5-16,5-4 7 16,6-8-2-16,1-8 2 15,-1-3-12-15,1 0-4 16,-7-14 3-16,-8-11-9 16,-8-3-2-16,-7-10 11 15,-4-3-1-15,-6-5 2 0,-3 0 0 16,0-1 0-1,-9 8 17-15,-4 6 8 0,-1 8 7 16,2 8-6-16,-1 6 18 16,4 7-27-16,-6 4-13 15,3 0-4-15,-7 8-3 16,-1 19-4-16,1 6 5 16,1 11 2-16,9 5 2 15,3 3 2-15,6 3-4 16,0-6 1-16,13-5-2 15,13-11-7-15,7-7-28 16,7-12-76-16,0-14-132 16</inkml:trace>
  <inkml:trace contextRef="#ctx0" brushRef="#br0" timeOffset="2805.43">10533 4875 676 0,'0'0'22'16,"0"0"-19"-16,0 0 10 15,0 0 35-15,0 0 2 16,0 0-8-16,58 204-10 16,-31-149-20-16,1-6-7 15,-8-9 0-15,-4-13-5 16,-7-7-2-16,-6-7-7 0,-3-10-14 15,0-3-13 1,0 0 36-16,-12-17 4 0,-4-7-1 16,2-6 7-1,5-3-5-15,5-6 21 0,4 0-7 16,7 1-12-16,16 8-2 16,6 9 3-16,7 9 4 15,-7 11-10-15,0 1 7 16,3 17-9-16,-2 13 0 15,-5 6 5-15,-1 0-1 16,-2 3-4-16,5-4 0 16,-3-2-31-16,3-11-95 0,-4-8-202 15</inkml:trace>
  <inkml:trace contextRef="#ctx0" brushRef="#br0" timeOffset="3270.3">11215 4753 598 0,'0'0'73'0,"0"0"-56"16,0 0 27-16,0 0-4 16,0 0-1-16,0 0-9 15,-102 81 6-15,93-30 3 0,5 8-5 16,4 6-21-16,0 3 2 15,16-2-12-15,11-4 0 16,3-7-3-16,5-9-1 16,7-11-10-16,9-10-3 15,6-8-15-15,-2-14 5 16,-4-3-17-16,-5-3-10 16,-10-17 9-16,-11-11 3 15,-8-6 16-15,-7-11 13 16,-10-4 10-16,0-5 3 15,-7 4-2-15,-9 6 27 16,-1 10 2-16,5 13 9 16,-2 11 20-16,8 8-12 15,5 3-22-15,-2 2 12 16,3 0-21-16,-6 16-16 16,3 17 1-16,0 12 11 0,3 9 4 15,0 4 0-15,9-3-16 16,12-4 0-16,7-6-20 15,5-11-96-15,3-6-211 16</inkml:trace>
  <inkml:trace contextRef="#ctx0" brushRef="#br0" timeOffset="5107">13108 4424 201 0,'0'0'576'0,"0"0"-568"15,0 0-8-15,0 0-9 16,0 0 9-16,0 0 21 16,97 14 36-16,-17-14 4 0,25 0-36 15,4 0-10 1,2-9-15-16,-4-1-7 0,-13 2-35 16,-12-1-43-16,-18-1-94 15,-21 0-202-15</inkml:trace>
  <inkml:trace contextRef="#ctx0" brushRef="#br0" timeOffset="5359.32">13598 4450 631 0,'0'0'141'0,"0"0"-141"15,0 0 0-15,0 0 13 0,0 0 37 16,0 0 18-16,3 213-16 16,10-151-21-16,-1 8-13 15,4-4-13-15,-6-8-5 16,7 0 0-16,-5-7-43 16,-1-2-52-16,-2-7-113 15,-5-8-222-15</inkml:trace>
  <inkml:trace contextRef="#ctx0" brushRef="#br0" timeOffset="5897.93">13727 5082 445 0,'0'0'225'0,"0"0"-224"16,0 0 2-16,0 0 2 16,0 0 23-16,0 0-1 15,-13 101 10-15,45-93-8 16,10-6-18-16,4-2 11 16,2 0-22-16,-5-13-9 15,-8-4 0-15,-11-3 5 16,-12-2 6-16,-5-4-5 0,-7-5 0 15,0-1 3-15,-16 1 1 16,-7 4 8 0,-2 3-2-16,-2 7 15 0,0 5-17 15,5 5-4-15,10 2 2 16,1 3 0-16,10 1 3 16,1 1-6-16,0 0-3 15,15-3-5-15,13 1 8 16,12-6 1-16,8 1-1 15,-2 0 2-15,-5 3 3 16,-11 4-3-16,-11 0-4 16,-5 0 1-16,-7 10 0 15,-1 11-3-15,-3 6 8 0,0 6-2 16,-3 4 8-16,0 6 2 16,0-1-9-16,3 2 2 15,7-6-5-15,7-6 0 16,2-7-12-16,14-13-64 15,2-10-137-15,9-2-197 16</inkml:trace>
  <inkml:trace contextRef="#ctx0" brushRef="#br0" timeOffset="6560.15">14379 4870 466 0,'0'0'174'0,"0"0"-164"16,0 0 38-16,0 0 30 16,0 0-29-16,0 0-11 15,-113 108-13-15,100-71 3 16,6 4-6-16,3-2-18 16,4-2-1-16,0-5 4 15,13-7-7-15,11-6-15 16,3-6-14-16,4-9-11 15,11-4-1-15,0-7-35 16,1-14-24-16,-10-7 5 16,-11-3 66-16,-5-6 15 15,-11-3 14-15,-6-2 6 16,0-2 6-16,-6 5 16 0,-7 5 27 16,2 9 13-16,5 9 3 15,0 8-19-15,3 6-4 16,0 2-8-16,3 0-24 15,0 6-16-15,0 16-3 16,0 9 3-16,9 8 15 16,10-2-7-16,7 5 0 15,11-3 3-15,5-2-9 16,10-7-2-16,2-10-3 16,1-10-9-16,-6-8-5 15,-7-2 4-15,-9-12-28 16,-7-11-4-16,-9-9 31 0,-8-6 11 15,-9-7 3 1,0-2 1-16,0-4 8 16,-3 3-1-16,-3 6 8 15,-5 16 15-15,5 10-8 0,3 9 34 16,2 7-13-16,1 0-33 16,0 9-11-16,0 21-4 15,0 9 4-15,0 11 27 16,7 3-11-16,7 2-9 15,1-3 3-15,1-4-10 16,4-6-11-16,0-11-46 16,6-9-64-16,-1-12-95 15,5-10-239-15</inkml:trace>
  <inkml:trace contextRef="#ctx0" brushRef="#br0" timeOffset="6736.67">15006 4572 725 0,'0'0'112'15,"0"0"-99"-15,0 0 5 16,0 0-13-16,0 0-2 16,0 0-3-16,-27-19-68 15,40 32-114-15,4 1-46 16</inkml:trace>
  <inkml:trace contextRef="#ctx0" brushRef="#br0" timeOffset="7148.14">15128 4818 579 0,'0'0'137'0,"0"0"-135"16,0 0 9-16,0 0 40 15,0 0-10-15,0 0-14 16,43 201-16-16,-26-154-2 16,2-4-9-16,-7-7 0 15,0-8-26-15,-6-10-8 0,0-9-2 16,-6-9 15 0,0 0-5-16,0-14 26 0,0-12 3 15,0-6-3-15,3-4 11 16,3-2 1-16,1-1 1 15,7-3-3-15,5 2-10 16,-4 3 5-16,6 9 0 16,-3 8-1-16,-4 10 19 15,-1 6-14-15,0 4-5 16,-4 4-4-16,3 19 0 16,3 8 21-16,0 6 14 15,-1 4-27-15,5 1-1 16,-3 0-4-16,5-1-6 0,1-7-20 15,4-9-115-15,-1-9-208 16</inkml:trace>
  <inkml:trace contextRef="#ctx0" brushRef="#br0" timeOffset="7376.51">15713 4798 603 0,'0'0'50'0,"0"0"-12"16,0 0 62-16,0 0-44 16,0 0-34-16,0 0-20 0,-9 63 17 15,19-14 11 1,6 4-21-16,0-1-4 0,-3 0 3 16,-4-4-8-16,0-6-39 15,3-4-57-15,-6-12-66 16,-3-10-105-16</inkml:trace>
  <inkml:trace contextRef="#ctx0" brushRef="#br0" timeOffset="8665.02">15980 4748 599 0,'0'0'42'0,"0"0"-40"16,0 0 10-16,0 0-7 16,0 0 0-16,0 0 8 15,13 92 9-15,-1-46-12 16,-4 2 1-16,-2 3-4 15,0-2 10-15,-6-1-10 16,3-9-5-16,-3-7 0 16,4-11 1-16,-4-9-2 15,3-9-1-15,-3-3 0 16,0 0 0-16,0-9 16 16,0-14-10-16,0-9-1 0,4-1-5 15,-1-2-7-15,3-1-6 16,0 4 0-16,2 6 13 15,1 2 0-15,1 5-1 16,3 5 0-16,3 4 0 16,0 6-2-16,-4 3 3 15,2 1 1-15,-1 0 5 16,-1 4-2-16,2 15-3 16,2 10 8-16,0 7 4 15,-3 5-4-15,4 3 2 16,-5 0-6-16,4-7-4 0,1 1 0 15,-3-10-1 1,8-8-66-16,1-12-126 0,3-8-325 16</inkml:trace>
  <inkml:trace contextRef="#ctx0" brushRef="#br0" timeOffset="9198.6">16571 4763 599 0,'0'0'85'0,"0"0"-59"0,0 0 33 15,0 0-15 1,0 0-20-16,0 0-19 0,-62 51-4 16,39-10 19-16,-3 5-13 15,10-1-4-15,7-3 2 16,6-3-5-16,3-12-4 15,0-7-17-15,15-12-16 16,8-8-7-16,6 0 20 16,1-23-29-16,-4-5-59 15,-4-4 85-15,-6-1 27 16,-6-1 8-16,0 1 7 16,-6 4-7-16,-4 9 24 15,0 8 16-15,0 7 31 16,0 5-24-16,0 0-38 15,0 5-17-15,-9 17 0 0,1 7 5 16,4 9-3-16,2 5 15 16,2 10 15-16,0 6-23 15,5 2 9-15,2 3-2 16,4-1 5-16,-2 2-12 16,-2-5 1-16,-4-3-9 15,-1-4-1-15,-2-11-50 16,0-8 32-16,-15-14 13 15,-6-10-8-15,-7-10 13 16,-8 0 2-16,-6-18 4 16,-10-15-3-16,-3-13-6 15,10-9-30-15,15-8-100 16,24-13-152-16</inkml:trace>
  <inkml:trace contextRef="#ctx0" brushRef="#br0" timeOffset="9809.04">17518 4237 737 0,'0'0'91'0,"0"0"-85"16,0 0-2-16,0 0 5 0,0 0-5 15,0 0-3 1,-39 49 7-16,39-6 4 0,0 3-2 16,3 3 1-1,14-2-5-15,2-4-6 0,1-5-11 16,-4-6-30-16,-9-7-13 16,-2-9-10-16,-5-6-7 15,-2-2 11-15,-20 1 30 16,-11-2 18-16,-13 7 12 15,-3 1 0-15,5 4 13 16,5 7 26-16,8 2-6 16,3 4-4-16,5-1 21 0,10 0 6 15,6-1-21 1,7-3-20-16,0-3 0 0,14-3-5 16,15-4-8-16,7-6 7 15,6-8-8-15,4-3-1 16,-6-2-10-16,-3-14-19 15,-5-1-4-15,-10-5 22 16,-7-6 11-16,-9-5 0 16,-6 0-4-16,0-2 4 15,0 2 26-15,-6 6-4 16,-5 8 8-16,7 10-6 16,2 5 12-16,2 4 2 15,0 0-20-15,0 0-14 0,0 11-4 16,0 14 0-1,13 8 15-15,4 6 2 0,4-4-12 16,6 3-5-16,3-5-10 16,-2-4-35-16,6-4-85 15,1-15-165-15</inkml:trace>
  <inkml:trace contextRef="#ctx0" brushRef="#br0" timeOffset="10238.9">17908 4589 778 0,'0'0'49'15,"0"0"19"-15,0 0 15 16,0 0-49-16,0 0-18 16,0 0-15-16,-90 99 8 0,72-39 14 15,9 1-5-15,6-6-12 16,3-9 2-16,0-6-8 15,1-12-23-15,11-11-4 16,11-9-11-16,-4-8 3 16,7-2 20-16,-3-22-11 15,0-7 14-15,-8-8 11 16,-2-4 2-16,-2-10 6 16,-5-6-5-16,0-4 6 15,1 5-2-15,-3 11 12 16,-1 18 12-16,0 13 2 15,0 11-5-15,-3 5 3 0,3 0-30 16,4 16-3-16,6 21 2 16,2 19 1-1,6 12 22-15,1 2-12 0,-2-3-3 16,0-3-7-16,2-6 0 16,1-5-18-16,6-5-61 15,3-14-81-15,1-14-319 16</inkml:trace>
  <inkml:trace contextRef="#ctx0" brushRef="#br0" timeOffset="10486.24">18397 4060 729 0,'0'0'87'0,"0"0"-10"15,0 0-18-15,0 0 6 16,0 0-44-16,0 0-21 16,-12 38 1-16,27 42 17 15,6 16 10-15,-2 9-27 16,1 9 3-16,-3 2-4 16,-3-10-17-16,1-7-65 15,-9-24-82-15,-3-18-166 0</inkml:trace>
  <inkml:trace contextRef="#ctx0" brushRef="#br0" timeOffset="10682.71">18191 4502 759 0,'0'0'80'16,"0"0"0"-16,0 0-17 15,0 0-56-15,0 0-5 16,0 0-2-16,249-31-1 16,-168 31-57-16,-5 2-110 15,-12-1-164-15</inkml:trace>
  <inkml:trace contextRef="#ctx0" brushRef="#br0" timeOffset="11070.92">18759 4467 622 0,'0'0'78'0,"0"0"-67"16,0 0 70-16,0 0 3 15,0 0-34-15,0 0-25 16,-170 83 4-16,151-31-11 16,10 1-3-16,9 2-12 15,0-8-1-15,10-9-2 16,12-12-9-16,4-13-20 15,4-6-6-15,-2-7 5 16,5-10 1-16,-4-16-7 0,-4-7 14 16,-4-5 22-16,-5-3 14 15,-4-4 11-15,-6-1 42 16,-5 1-27-16,-1 6 22 16,0 9-9-16,0 11-9 15,0 9-1-15,0 7-4 16,0 3-5-16,0 3-34 15,0 26-21-15,0 25-2 16,2 24 23-16,10 13 2 16,-3 12-2-16,0 2-20 0,-6-4-69 15,-3-6-87 1,-3-8-220-16</inkml:trace>
  <inkml:trace contextRef="#ctx0" brushRef="#br0" timeOffset="11617.45">17360 3595 417 0,'0'0'62'0,"0"0"-47"16,0 0-8-16,0 0-7 0,0 0 3 15,0 0 22-15,-370 257 22 16,265-116 3-16,-5 27-5 15,-3 17-34-15,-2 6 11 16,9-4-19-16,2-12 23 16,10-15-7-16,13-24-4 15,8-20 17-15,16-22-27 16,11-23 0-16,13-22 4 16,14-19-4-16,13-15-5 15,6-15-5-15,0-10-112 16,20-32-220-16</inkml:trace>
  <inkml:trace contextRef="#ctx0" brushRef="#br0" timeOffset="11994.45">16156 3614 338 0,'0'0'217'16,"0"0"-191"-16,0 0-26 16,0 0-30-16,0 0 30 15,0 0 100-15,91 275 4 16,-8-133-24-16,28 18-5 0,16 18-33 16,16 16-13-16,2-9-20 15,-8-9-9-15,-10-18 0 16,-24-36-21-16,-25-20-11 15,-16-29 11-15,-23-27-13 16,-19-16 15-16,-12-16 11 16,-7-11 8-16,-1-3 7 15,0 0 42-15,0 0 17 16,0-7-30-16,-1-2-7 16,-4-2-18-16,2 4-11 15,3-3-11-15,0-3-61 16,-3-7-126-16</inkml:trace>
  <inkml:trace contextRef="#ctx0" brushRef="#br0" timeOffset="50999.92">8808 12309 711 0,'0'-13'101'0,"0"9"-87"16,0 1 43-16,0 3-5 16,0 0-4-16,0 0-28 15,0 0-5-15,0 16-15 16,0 15 8-16,11 8 13 15,5 8 10-15,2 6-27 16,0 8 1-16,-2 3-4 16,-1-2 3-16,0-3-1 15,-6-12-3-15,-3-11-2 16,-6-7-19-16,0-4-3 0,0-10 13 16,-19-2-8-16,-7-1 17 15,-17-3-2-15,-15 1 3 16,-11 3-2-16,-7 3 3 15,-6 4 1-15,10 8 8 16,11 4-9-16,9 4 0 16,13 0 3-16,14 0 2 15,7 1-5-15,12 0 5 16,6-5-3-16,0 1-2 16,9-7-2-16,15-2 0 15,7-4 1-15,5-10 1 16,10-7 0-16,2-3-8 15,7-7-4-15,2-19 6 16,-5-3-4-16,-7-8 10 0,-6-2 1 16,-11-11 1-16,-7-9-2 15,-6-1 3-15,-5 0-3 16,-7 11 2-16,-3 12 3 16,0 15-4-16,0 7 20 15,0 6-6-15,0 2 3 16,-3 7 1-16,0 0-2 15,3 0-17-15,0 0 0 16,0 16-11-16,0 12 5 16,0 14 6-16,0 5 3 15,3 3 3-15,8 5-4 16,5-4 7-16,-1-2-8 16,-1-3 0-16,5-3-1 15,-3-3-16-15,4-8-65 0,-1-8-67 16,5-8-203-16</inkml:trace>
  <inkml:trace contextRef="#ctx0" brushRef="#br0" timeOffset="51516.54">9287 12748 614 0,'0'0'110'16,"0"0"-101"-16,0 0-5 0,0 0 53 16,0 0-10-16,0 0-11 15,-189 139 1-15,175-89-13 16,5 9-11-16,9 0 4 15,0-2 0-15,0-7-16 16,13-5 7-16,10-12-8 16,-1-6-8-16,8-12-27 15,-1-7-1-15,8-8 3 0,-3-3-10 16,-1-21 12 0,-3-9 31-16,-5-10 0 0,-8-13 9 15,-4-9-9-15,-7-2-2 16,-6 1-1-16,0 11 6 15,-6 14 24-15,-7 11-6 16,5 10 37-16,2 14-16 16,3 0-1-16,3 6-6 15,0 0-23-15,0 26-12 16,0 19-3-16,0 20 3 16,0 13 17-16,17 4-16 15,5 1-1-15,2-3 0 16,4-5-34-16,2-5-74 15,1-14-94-15,2-19-344 16</inkml:trace>
  <inkml:trace contextRef="#ctx0" brushRef="#br0" timeOffset="51801.37">9845 12005 717 0,'0'0'26'15,"0"0"-24"-15,0 0 28 16,0 0-2-16,0 0-12 16,0 0 53-16,-76 252-1 15,115-117-16-15,16 13-19 0,5 7-21 16,1-4-7-1,-12-14-3-15,-16-19-2 0,-15-18 0 16,-8-19-47-16,-10-16-56 16,0-19-113-16,-3-21-114 15</inkml:trace>
  <inkml:trace contextRef="#ctx0" brushRef="#br0" timeOffset="51985.47">9608 12649 678 0,'0'0'61'16,"0"0"-61"-16,0 0-35 0,0 0 27 16,0 0-4-16,0 0-97 15,331-46-204-15</inkml:trace>
  <inkml:trace contextRef="#ctx0" brushRef="#br0" timeOffset="52486.13">10421 12695 703 0,'0'0'88'16,"0"0"-68"-16,0 0 52 15,0 0 2-15,0 0-35 16,0 0 1-16,-271 205 1 16,257-143-17-16,14-1-3 15,0-2-11-15,27-10-4 16,9-5-4-16,10-18-4 16,8-6-5-16,1-15-21 15,0-5-18-15,-6-12-22 16,-7-15 6-16,-9-11 11 15,-11-3 25-15,-11-12 24 16,-11-3-9-16,0-7 2 0,-11 0-6 16,-8 7 1-16,-1 14 14 15,10 12 42-15,1 13 15 16,0 4-10-16,5 3-10 16,1 8 9-16,3 0 10 15,0 2-25-15,0 0-7 16,0 0-7-16,0 0-9 15,0 0-6-15,0 0-2 16,0 0-2-16,0 0-5 16,0 0 4-16,0 0 1 15,0 0-1-15,0 0 2 16,0 0-18-16,0 0-6 16,3 0-26-16,13 0-26 15,-3 0-115-15,-2 0-239 0</inkml:trace>
  <inkml:trace contextRef="#ctx0" brushRef="#br0" timeOffset="53122.43">9724 12619 446 0,'0'0'56'0,"0"0"-52"16,0 0 18-16,0 0 39 0,0 0-7 16,0 0-11-1,227-50-6-15,-181 48-27 0,-1-2-2 16,-6 1-6-16,-6 3 0 16,-5-3-2-16,-7 3-4 15,-5 0-36-15,-7 0-74 16,-9 0-325-16</inkml:trace>
  <inkml:trace contextRef="#ctx0" brushRef="#br0" timeOffset="53821.07">10524 12737 476 0,'0'0'0'0,"0"0"-5"16,0 0 5-16,0 0 27 15,0 0 0-15,0 0 10 16,109 117 4-16,-93-68 8 15,1 5 19-15,-1 7-27 0,-4 0-3 16,6-3-10-16,0-1-11 16,6-1-17-16,7-9-14 15,8-11-137-15,7-10-355 16</inkml:trace>
  <inkml:trace contextRef="#ctx0" brushRef="#br0" timeOffset="54583.07">11100 13432 387 0,'0'0'39'0,"0"0"82"15,0 0 1-15,0 0 1 16,0 0-3-16,0 0-21 0,24-7-10 15,-11-16-51-15,2-10-3 16,0-6-2-16,-3-16-4 16,0-12-4-16,-2-16-18 15,1-16 2-15,-2-7-9 16,1-13-14-16,-4 0 1 16,0 4-5-16,-3 2-1 15,0 0 10-15,-2-5 2 16,1-1 7-16,-1 0-1 15,-1 3-15-15,0 22 16 16,0 16 0-16,0 23 0 16,0 14-2-16,0 12 2 15,0 10 0-15,0 6 0 16,0 3 0-16,-1 3 0 16,-1 0-1-16,1 1-1 0,1-4 1 15,-3 4 1-15,0-5-1 16,3 4 2-16,0 0-1 15,-3 2 1-15,3 3-1 16,0 1 0-16,0 1 0 16,-3 0 0-16,3 0-2 15,0 0-7-15,0 0 6 16,0 0 3-16,0 0 7 16,0 0-7-16,0 0 0 15,0 0 1-15,-3 0-1 16,-3 0-11-16,-15 12 0 15,-10 18 2-15,-8 10 9 0,-4 2 0 16,4 0 0-16,3-5-8 16,8-4-22-1,4-3-26-15,9-4-21 0,2-4-35 16,6-7-76-16,7-8-43 16</inkml:trace>
  <inkml:trace contextRef="#ctx0" brushRef="#br0" timeOffset="54796.5">11218 11513 282 0,'0'0'375'15,"0"0"-338"-15,0 0-33 0,0 0 6 16,0 0 51-16,0 0 23 15,185 141-45-15,-118-94-39 16,3-1-2-16,-9-6-91 16,-10-6-254-16</inkml:trace>
  <inkml:trace contextRef="#ctx0" brushRef="#br0" timeOffset="71831.67">14448 11982 531 0,'0'0'59'16,"0"0"-9"-16,0 0 26 16,0 0 16-16,0 0-17 15,0 0-29-15,0 0-3 0,0 0-8 16,0 0-9-16,0 0-5 15,0 0-2-15,0 0-12 16,0 0 11-16,0 0-17 16,0 0 0-16,0 0 3 15,0 0-2-15,0 0-2 16,0 0 0-16,0 0 5 16,0 0-4-16,0 0-1 15,0 0 0-15,0 0 0 16,0 0-2-16,0 0 2 15,0 0-1-15,0 0 1 16,0 0-1-16,0 0-9 16,0 0 1-16,0 0-14 0,0 0-46 15,3 3-61 1,3-3-195-16</inkml:trace>
  <inkml:trace contextRef="#ctx0" brushRef="#br0" timeOffset="72775.23">14652 12068 427 0,'0'0'53'0,"0"0"-15"16,0 0 38-16,0 0-22 15,0 0-13-15,0 0-13 16,-179-20-13-16,140 37-6 16,-3 3-9-16,4 6 7 15,8-4-7-15,7 4-5 16,10 1 3-16,4 0 4 15,2 0-6-15,4-1 3 16,3 0-4-16,0-2 4 16,13-1 1-16,6 0-1 15,13-4 4-15,5-2-6 16,2-3 6-16,3 1-3 0,1-2 3 16,-8-2-3-1,0 5 7-15,-11 1-7 16,-2 0 0-16,-5 5 2 0,-5 5-4 15,-2 5-8-15,-10 5 2 16,0 6 7-16,-13 0-2 16,-14 2 6-16,-14-8-3 15,-9-3 3-15,-7-7 6 16,-8-4 2-16,2-11 13 16,6-5 19-16,8-7 7 15,16 0-20-15,8-12-11 0,9-16-19 16,16-8-11-16,3-13-64 15,35-11-55 1,15-2-115-16</inkml:trace>
  <inkml:trace contextRef="#ctx0" brushRef="#br0" timeOffset="72982.41">14824 12388 560 0,'0'0'40'16,"0"0"-35"-16,0 0 21 16,0 0 38-16,0 0 24 15,0 0-58-15,-51 265-17 0,51-220-4 16,3-6-8 0,6-4-1-16,5-3-50 0,2-9-96 15,-4-9-145-15</inkml:trace>
  <inkml:trace contextRef="#ctx0" brushRef="#br0" timeOffset="73181.41">14812 12227 426 0,'0'0'172'0,"0"0"-172"16,0 0-8-16,0 0-37 16,0 0-112-16,0 0-211 15</inkml:trace>
  <inkml:trace contextRef="#ctx0" brushRef="#br0" timeOffset="74085.6">15084 12395 479 0,'0'0'99'0,"0"0"-89"15,0 0 17-15,0 0 23 16,0 0-46-16,0 0 14 0,129-41-4 15,-74 36-8-15,-2 2-3 16,-17 3 3-16,-7 0-6 16,-14 0 0-16,-8 9-16 15,-3 4-17-15,-4 4 1 16,0 3 32-16,-19 6 0 16,-7 0 6-16,-4 4-5 15,-3 0 1-15,2 3-1 16,7-1-1-16,6 3 4 15,7-3-4-15,8-5 0 16,3-5-8-16,3-2 5 16,20-3 3-16,7 0 12 15,1-1 3-15,5-2-8 16,0 2 1-16,-4 0 1 16,-2 3-5-16,-4 6 9 0,-10 4-13 15,-10 7-7-15,-6 3-10 16,0 8 17-16,-19-3 12 15,-8 1-12-15,-9-4 1 16,-6-5-1-16,-7-7 8 16,1-10 5-16,0-8-3 15,13-8 17-15,8-3 23 16,12-7-14-16,7-19 15 16,8-11-23-16,8-12-14 15,26-1 0-15,19-9-12 0,12-4 0 16,10-2-4-16,1-2-34 15,0 1 0-15,-3 0-20 16,-7 6 14 0,-11 1 32-16,-12 10 5 0,-21 6 5 15,-8 7 13-15,-14 6 4 16,0 0 1-16,-10 6 15 16,-9 5-10-16,-1 3 0 15,-10 9-4-15,-5 7-19 16,-5 0 0-16,-1 17 5 15,5 19-5-15,13 7 22 16,10 16-6-16,13 10-1 16,0 3-12-16,10 2 6 0,16-5-9 15,5-13-16 1,10-6-68-16,7-18-69 0,5-11-391 16</inkml:trace>
  <inkml:trace contextRef="#ctx0" brushRef="#br0" timeOffset="75080.94">16642 12163 489 0,'0'0'103'0,"0"0"-95"16,0 0-8-16,0 0 0 15,0 0 0-15,0 0 16 16,-192 126 13-16,159-89-1 16,8 2-8-16,6-3-9 0,11-6 1 15,6 1-10-15,2-9 6 16,12-2-5-16,18-7-6 15,9-9 3-15,10-4-17 16,2 0-28-16,-2-13-10 16,-10-4 2-16,-12-3 28 15,-12-4 25-15,-11 2 2 16,-4-2 6-16,0 5-3 16,-10 2 15-16,-6 3 3 15,0 7 9-15,3 4-12 0,-7 3 3 16,4 8-11-1,-3 14 7-15,6 8 12 0,8 10-9 16,5 3-10-16,7 3-4 16,19-3-1-16,8-3-7 15,4-14-15-15,11-13-29 16,3-13 4-16,3-9 23 16,-3-27 7-16,0-14-8 15,-6-10 18-15,-8-10 2 16,-8-16 9-16,-7-12 8 15,-1-18-10-15,-2-10 0 16,-1 1-8-16,-3 11 11 16,-10 14 22-16,-6 17-13 0,0 23 7 15,-3 17-18 1,-9 18 14-16,-5 20 0 0,-2 10-4 16,-8 40-19-16,-4 31-1 15,-5 33 4-15,-4 27 1 16,4 23-3-16,0 15 1 15,2 20-3-15,1-2 1 16,6-6 0-16,8-10-1 16,4-25 0-16,4-23 0 15,4-30-19-15,7-26 7 16,0-30-16-16,1-19 3 16,19-23 4-16,0-4-18 15,9-32 33-15,2-22 6 16,2-13 3-16,0-10 1 0,-11-13-4 15,-5 2 0-15,-14 12-5 16,-3 12 5-16,-6 22 8 16,-18 9-8-16,2 13-2 15,-4 6 2-15,-1 10-9 16,5 2-74-16,10-1-198 16</inkml:trace>
  <inkml:trace contextRef="#ctx0" brushRef="#br0" timeOffset="76005.49">17596 11943 664 0,'0'0'113'0,"0"0"-113"16,0 0 0-16,0 0 0 0,0 0 8 15,0 0 0 1,13 260 4-16,14-177 8 0,2 2-11 16,0-5 7-16,-8-5-16 15,-3-14-2-15,-9-16 0 16,-3-15 2-16,-5-20-13 15,-1-10 13-15,0-3 5 16,0-30 20-16,-7-13-23 16,-2-14 5-16,-4-3-5 15,2-3-2-15,6 6 0 16,4-2 0-16,1 9 2 16,0 3-2-16,0 15 0 15,3 15 2-15,1 10 1 0,2 10-2 16,5 0-1-16,1 10-4 15,7 23 4-15,7 13 15 16,4 9 4-16,-5 2-16 16,-1-7-1-16,-11-7-2 15,-6-11 0-15,-5-12-5 16,-2-8-5-16,0-6-2 16,0-6 5-16,0-4 7 15,-3-17 23-15,-7-8-19 16,7-10 7-16,3 1 5 15,0-7-14-15,17-1 7 16,12 4-7-16,0 4 1 16,7 15-3-16,0 10-5 15,-4 13 3-15,-1 0 2 16,-3 29-4-16,4 12 4 16,0 5 7-16,-2 8-5 0,2-3 0 15,-3 2-2-15,1-7-43 16,5-9-95-16,-4-10-205 15</inkml:trace>
  <inkml:trace contextRef="#ctx0" brushRef="#br0" timeOffset="76337.59">18535 12082 785 0,'0'0'61'0,"0"0"-29"0,0 0 28 16,0 0-16-16,0 0-23 16,0 0 0-16,-250 177-12 15,240-120 0-15,10-5-9 16,0-8 0-16,20-9-41 16,9-15-5-16,-3-12 22 15,6-8 1-15,-2-11 23 16,-4-16 8-16,-4-9 7 15,-9-7-6-15,-10-3 12 16,-3 0-5-16,-3 3-16 16,-17 6 1-16,4 8-1 0,0 9-15 15,7 7-40 1,5 9-48-16,4 1-80 0,16 0-319 16</inkml:trace>
  <inkml:trace contextRef="#ctx0" brushRef="#br0" timeOffset="77533.28">18876 11371 652 0,'0'0'66'0,"0"0"-44"16,0 0 13-16,0 0 9 15,0 0 19-15,0 0-9 16,-66 165-7-16,70-87-11 16,19 12-8-16,-1 3-23 15,4 0 2-15,-6-5-7 16,3-8-5-16,-10-8-17 16,1-16-18-16,-2-9 3 15,-9-15-15-15,0-11 17 16,-3-11-18-16,0-10 21 15,0 0 25-15,-18 0 7 16,-6-10 3-16,-9-4 5 16,-6 7 1-16,0 1 2 15,1 6 3-15,2 0 6 16,1 3 2-16,8 17 0 16,7 3 10-16,8 4-14 0,9-1-5 15,3 4-4-15,0-4 1 16,21-3-10-16,9-3-5 15,3-6 4-15,4-8-10 16,4-6-10-16,0 0-3 16,-2-13-17-16,-6-10-12 15,-11-6 28-15,-9-5 19 16,-8-5-3-16,-5-8-1 16,0-2 9-16,0 2-2 15,-12 10-3-15,1 11 6 0,5 14 27 16,5 8 5-16,-2 4 1 15,3 0-28-15,0 7-5 16,0 15 5-16,15 13 23 16,6 4-2-16,8 0-17 15,6-2-5-15,4-1 3 16,0-6-7-16,1-7-28 16,5-10-21-16,-3-10-25 15,-1-3 9-15,-7-3-19 16,-8-17 28-16,-8-7 30 15,-8-8 26-15,-4-9 7 16,-6-8 2-16,0-5 19 16,-2 1-3-16,-14 7-10 0,3 12 20 15,-5 14 22 1,6 11-4-16,0 12-14 0,-6 0-28 16,0 18-9-16,5 13 17 15,0 6 0-15,9 5 13 16,4 5-1-16,0 3-18 15,14-2 5-15,-1-6-14 16,8-2 0-16,1-6-4 16,6-8 3-16,2-5-3 15,5-6 0-15,-2-5-3 16,1-6-1-16,2-4-1 16,0 0 3-16,0 0-1 15,-8-11 3-15,-1-2 1 16,-7 4 2-16,0-8 1 0,-10 4-2 15,2-3 5-15,-2-2-6 16,0-1-1-16,-1-4 0 16,-2-3 6-16,2-3-10 15,-2-2 8-15,3-6-4 16,-4-6 1-16,1-5 4 16,-4-9-10-16,0-6 8 15,0-5-3-15,-2-9 0 16,1-3 3-16,-2-5-2 15,0 2-1-15,0 1 4 16,-9 9-1-16,-11 14 7 16,-3 15-5-16,1 15 4 15,-4 16-3-15,-1 13-3 16,-1 0-3-16,-8 33-5 16,4 30 2-16,3 20 2 0,11 15 1 15,13 15 4-15,5 9 9 16,6-6-2-16,17-1-9 15,-1-10-2-15,9-8-7 16,7-15-63-16,8-13-212 16</inkml:trace>
  <inkml:trace contextRef="#ctx0" brushRef="#br0" timeOffset="78614.22">20462 12883 351 0,'0'0'216'15,"0"0"-200"-15,0 0 20 16,0 0 68-16,0 0-7 16,0 0-54-16,20-42-16 15,-10 12 19-15,-7-9-8 16,4-12-9-16,-1-17-16 16,1-12-9-16,5-6 9 15,-1-9-12-15,1 2 3 16,-1 5-3-16,0-3 3 0,-3 4-3 15,-2 3-2-15,-2 0 1 16,-4 9 0-16,1-1 0 16,1 7 3-16,-1-4-6 15,4 1 7-15,2 5-3 16,2-1-1-16,5 14 0 16,-5 8-1-16,-2 9 2 15,3 4-1-15,-5 3 0 16,1 5 0-16,-1 2-1 15,-2 0 2-15,-3-4-1 16,0 6 0-16,0-4-3 0,0 1 3 16,0 5 0-1,0-1 0-15,0 9 0 16,0 1-1-16,0 5-1 16,0 2-1-16,0 3 0 0,0-2 1 15,0 2-6-15,0 0 6 16,0 0-4-16,0 0 6 15,0 0-1-15,0 0-7 16,-8 12 5-16,0 11 3 16,-5 6-2-16,0 7 3 15,-8 10-1-15,0-2 2 16,-2-1-2-16,4-5 0 16,2-10 0-16,7-9 0 15,4-9 0-15,5-7-4 0,1-3 4 16,0 0 0-16,0-19 3 15,1-7-3-15,11-5-14 16,-1 1-2-16,1 1-4 16,-2 6-18-16,0 0 22 15,-4 4 2-15,4 4 4 16,-3 2 2-16,3 4 8 16,8-2-5-16,5-2 4 15,7 4 1-15,-2-1 1 16,-1 3 1-16,-7 3 1 15,-4 4-1-15,-10 0 6 16,2 0-5-16,0 8 5 16,-2 5 11-16,3 6-12 15,3 1-5-15,-3 7 26 0,7 6-7 16,4-1-11-16,0 5-3 16,3-2-7-16,1 0-1 15,0-9-55-15,-7-6-149 16</inkml:trace>
  <inkml:trace contextRef="#ctx0" brushRef="#br0" timeOffset="89403.27">9508 14786 310 0,'0'0'109'0,"0"0"-48"16,0 0-4-16,0 0 36 15,0 0 17-15,0 0-31 16,0 0-22-16,-30-23-5 16,30 23-13-16,0 0-23 15,6 0-16-15,21 0-1 16,15 0 1-16,25 0 9 16,18 0-8-16,9 0-1 15,3 0 0-15,-3 0-4 0,-15-3-8 16,-9 3-5-16,-14-3-13 15,-6 3-10-15,-5 0-73 16,-11 0-119-16</inkml:trace>
  <inkml:trace contextRef="#ctx0" brushRef="#br0" timeOffset="89671.55">10091 14723 551 0,'0'0'90'16,"0"0"-75"-16,0 0-15 15,0 0 3-15,0 0 36 16,0 0 65-16,-40 136-32 16,40-83-25-16,0 5-6 15,0-7-33-15,0 5 13 16,3 0-16-16,-1 0-3 15,2 3-2-15,-4-2-22 16,0-4-58-16,-12-3-96 16,0-11-262-16</inkml:trace>
  <inkml:trace contextRef="#ctx0" brushRef="#br0" timeOffset="90250.54">10054 15484 492 0,'0'0'160'15,"0"0"-160"-15,0 0-36 16,0 0 36-16,0 0 18 16,0 0 13-16,18 35 7 0,11-35 19 15,15 0-16 1,3 0-23-16,6-3-9 0,-5-10-2 16,-11 0 1-16,-3-7-7 15,-14-6 6-15,-7-3-7 16,-7-5-5-16,-6 0 3 15,0 2-6-15,-16 0-19 16,-4 4 27-16,-8 8 3 16,1 3 0-16,5 8 0 15,5 2-3-15,7 1 1 16,7 6 3-16,3-3-4 16,0 3-4-16,3 0 0 15,10-1 4-15,7 1 2 0,8 0-1 16,2 0 1-16,-5 0 2 15,-1 0 2-15,-9 11-11 16,3 8 12-16,-3 2-7 16,-2 4 2-16,1 5 5 15,-4 1-7-15,-1 1 0 16,-3 1 0-16,-3-2-2 16,0-2 4-16,3 0-4 15,6-5-16-15,3-5-65 16,5-6-67-16,12-11-174 15</inkml:trace>
  <inkml:trace contextRef="#ctx0" brushRef="#br0" timeOffset="90903.81">10734 15170 454 0,'0'0'100'0,"0"0"-48"15,0 0 7-15,0 0 5 16,0 0-28-16,0 0-8 16,-137 59-14-16,118-18 13 15,7 7 6-15,4-2-14 16,8-2-9-16,0 1 1 16,11-5-8-16,8-7-3 15,8-6 0-15,4-4-7 0,5-10-3 16,6-11-13-16,-3-2-8 15,1-5-14-15,-8-15 6 16,-6-7 35-16,-5-5 4 16,-9-8 0-16,-9-1 2 15,-3-4 2-15,0 1 1 16,0 2 5-16,-14 8 2 16,4 11 14-16,1 7 20 15,3 10-7-15,2 2-23 16,4 4 0-16,0 0-16 15,0 10-9-15,0 19-3 16,0 5 12-16,19 3 10 16,5-2-8-16,7-1 7 0,5-7-7 15,6-5 0 1,-2-9-2-16,-1-6-16 0,-7-7-1 16,-3 0 12-16,-5-13 5 15,-9-8 2-15,-6-7 8 16,-5-3-6-16,-4-5-3 15,0 0 6-15,-4-4 5 16,-5 3 14-16,3 8-14 16,0 10-1-16,0 6 13 15,6 10 3-15,0 3-6 16,0 3-21-16,0 23-19 16,0 13 17-16,3 9 2 0,12 0 4 15,4 1 1-15,5-3-5 16,-2-6-9-16,4 0-20 15,-6-7-59-15,-1-6-52 16,-6-11-255-16</inkml:trace>
  <inkml:trace contextRef="#ctx0" brushRef="#br0" timeOffset="91092.31">11279 14882 609 0,'0'0'92'0,"0"0"-67"16,0 0-8-16,0 0-14 15,0 0-3-15,0 0-6 16,0 0-115-16,-30 16-17 16,33 11-121-16</inkml:trace>
  <inkml:trace contextRef="#ctx0" brushRef="#br0" timeOffset="91473.29">11370 15117 455 0,'0'0'71'16,"0"0"-52"-16,0 0 19 16,0 0-1-16,0 0 27 15,0 0-23-15,49 220-18 16,-34-186-15-16,0-2-2 0,-9-10-6 15,0-7 0-15,-6-8-3 16,0-4-2-16,0-3-6 16,0 0 11-16,0-10 10 15,0-12 4-15,-6-5-13 16,0-6 11-16,3-3 2 16,3-3 10-16,0-3-10 15,0 3-4-15,6 7-9 16,6 5 1-16,4 11-2 15,1 9 9-15,2 7-9 0,2 0 0 16,3 20 2 0,0 10 5-16,4 9 4 15,-4 7 0-15,-2 1-11 16,1-2 3-16,-4-1-11 0,2-10-27 16,-3-6-74-16,-1-8-168 15</inkml:trace>
  <inkml:trace contextRef="#ctx0" brushRef="#br0" timeOffset="91715.88">11919 15093 714 0,'0'0'17'0,"0"0"-17"15,0 0 0-15,0 0 18 16,0 0 50-16,0 0-30 16,42 241 3-16,-23-191-30 15,2-7-11-15,-3-3-7 16,-1-5-52-16,-4-11-125 16,-3-11-136-16</inkml:trace>
  <inkml:trace contextRef="#ctx0" brushRef="#br0" timeOffset="91910.34">11883 14905 716 0,'0'0'96'15,"0"0"-85"-15,0 0-7 16,0 0-4-16,0 0-23 15,0 0-87-15,-6 13-130 16,27 6-41-16</inkml:trace>
  <inkml:trace contextRef="#ctx0" brushRef="#br0" timeOffset="92314.31">12092 15061 594 0,'0'0'47'0,"0"0"-35"16,0 0-12-16,0 0 55 15,0 0 2-15,0 0-29 16,73 187-2-16,-52-147-7 16,-6-6-4-16,1-9-10 15,-5-5-3-15,-5-10 0 16,-3-8-2-16,-3-2 0 15,0 0 2-15,3-11 20 16,1-10 19-16,2-8-41 16,0-6 1-16,0 0-1 0,1-1 0 15,4 0-2 1,-2 3-2-16,0 6-16 0,1 7-5 16,-1 10 17-16,-1 7 8 15,5 3 0-15,3 10 4 16,7 13-3-16,2 14 20 15,2 3 4-15,-5 5-25 16,4-3 2-16,-4 3 1 16,2-9-3-16,-5 0-44 15,4-10-91-15,-4-14-239 16</inkml:trace>
  <inkml:trace contextRef="#ctx0" brushRef="#br0" timeOffset="92847.88">12795 14918 650 0,'0'0'139'0,"0"0"-124"16,0 0 11-16,0 0-11 15,0 0 13-15,0 0 5 16,-124 132 17-16,109-77-12 15,9-1-29-15,6-8-7 16,0-6-2-16,9-10 0 0,8-13-17 16,5-10-16-16,6-7-6 15,5-1 15-15,-3-25-3 16,-1-5-27-16,-6-8 12 16,-8-4 42-16,-7 4 0 15,-8-1 7-15,0 7 4 16,0 13-11-16,-4 8 37 15,-6 5 1-15,4 7 8 16,0 0-43-16,-8 19 3 16,7 8-2-16,4 12 23 15,3 11-2-15,0 6-2 16,15 6 0-16,0 4-10 16,1-2-2-16,-2-1-9 15,-2-1-1-15,-2 1-1 16,-4-1-1-16,-6-1-4 0,0-9-10 15,0-2-7-15,-12-11 20 16,-14-9-4-16,-6-7 3 16,-14-14 3-16,-17-5 5 15,-13-4 2-15,-15-20-7 16,0-12-8-16,12-8-62 16,28-4-20-16,33-11-88 15</inkml:trace>
  <inkml:trace contextRef="#ctx0" brushRef="#br0" timeOffset="93327.26">13948 14311 780 0,'0'0'65'0,"0"0"-42"15,0 0-23-15,0 0 0 16,0 0 6-16,0 0 48 15,62 290-14-15,-21-161 19 16,2 0-36-16,-4-6-18 0,-6-19-5 16,-2-20-22-1,-1-19-55-15,-10-15-55 0,2-20-57 16,-9-20-49-16</inkml:trace>
  <inkml:trace contextRef="#ctx0" brushRef="#br0" timeOffset="93508.77">13827 14730 614 0,'0'0'146'0,"0"0"-146"16,0 0-27-16,0 0 27 15,0 0 21-15,0 0-5 0,209 10-16 16,-118-10-7-16,6 0-168 15</inkml:trace>
  <inkml:trace contextRef="#ctx0" brushRef="#br0" timeOffset="93713.22">14561 14704 84 0,'0'0'698'0,"0"0"-662"16,0 0-26-16,0 0 3 15,0 0 2-15,0 0 53 0,-70 130-23 16,70-69-29 0,6 5 1-16,19 1-6 0,11 1-11 15,6-5-5 1,0-9-58-16,-2-12-78 0,-8-14-116 16</inkml:trace>
  <inkml:trace contextRef="#ctx0" brushRef="#br0" timeOffset="93914.68">14576 14390 753 0,'0'0'21'16,"0"0"-21"-16,0 0-65 15,0 0 26-15,0 0-55 16,0 0 47-16,43 53-98 16</inkml:trace>
  <inkml:trace contextRef="#ctx0" brushRef="#br0" timeOffset="94718.12">14805 14757 739 0,'0'0'0'15,"0"0"-18"-15,0 0 18 0,0 0 32 16,0 0-10-16,0 0 2 16,22 261-16-16,-9-218-5 15,-1-11-3-15,0-8-24 16,-3-8-40-16,-3-12-24 15,-3-4-24-15,1-12 62 16,-1-15 50-16,1-13 4 16,-1-3 13-16,-1-5-2 15,-1-4 31-15,1-1 16 16,-2-2 13-16,1 4-12 16,3 12-48-16,-1 13-7 15,-3 16 4-15,3 6 9 0,3 4-11 16,1 9-10-16,6 22-8 15,7 15 8-15,-2 13 8 16,6 5 0-16,-5-5-8 16,-1-10 0-16,0-9 0 15,-6-16-29-15,-5-9-9 16,-3-12-16-16,-4-3 5 16,0-6 41-16,0-16-5 15,0-9-5-15,-1-1 18 16,-2-5 24-16,2 0 10 15,1 2-1-15,0 0 10 0,0 3-32 16,0 3-8 0,7 9 9-16,4 7-9 0,-2 13-3 15,7 0-12 1,0 0 6-16,10 26 6 0,4 6 14 16,1 12-4-16,3 5-9 15,1 1 2-15,2 0 4 16,-3-11-7-16,0-3-8 15,-2-9-27-15,-4-11-43 16,-1-12 24-16,-4-4-1 16,-4-9 19-16,-2-16 21 15,-1-4 15-15,-7-11 10 0,2-5 27 16,-6-9 8 0,-2-8 5-16,-3-8-19 0,0 5-14 15,0 8 36-15,-9 18-35 16,-4 12 30-16,0 14-11 15,6 9-15-15,-2 4 10 16,-1 14-30-16,-5 25-1 16,-5 21 7-16,6 22 12 15,8 4-18-15,6 2 2 16,0-4-4-16,10-15-103 16,12-13-130-16</inkml:trace>
  <inkml:trace contextRef="#ctx0" brushRef="#br0" timeOffset="96365.34">16477 14495 558 0,'0'0'138'0,"0"0"-135"16,0 0 4-16,0 0-7 16,0 0 16-16,0 0 9 15,174 139 2-15,-129-82-5 16,2 5-10-16,0 4 0 16,0-6-12-16,-3-11 4 15,-4-12-4-15,-4-15 3 16,-10-11 0-16,-7-7 0 15,-7-4 10-15,3-4-1 16,-6-19 26-16,4-11 1 0,-1-9-6 16,-1-3-12-1,-1-7-3-15,0 1-12 0,5-1-6 16,2 3 0-16,0 7-24 16,5 4-25-16,-2 16-39 15,2 6-135-15,-3 11-344 16</inkml:trace>
  <inkml:trace contextRef="#ctx0" brushRef="#br0" timeOffset="97069.18">17123 14962 568 0,'0'0'10'0,"0"0"-6"15,0 0 9-15,0 0 20 16,0 0 4-16,0 0 14 16,83-4-21-16,-40-17-22 15,2-1 0-15,-3-7-8 16,-3-10-5-16,-6-9 3 16,-7-4-17-16,0-4 6 15,-14-1-2-15,-4 2 6 16,-8 5-2-16,0 10 7 15,-7 10-3-15,-3 11 7 16,1 9 31-16,3 7-21 16,-1 3-10-16,0 0-3 0,-2 18 3 15,2 9 1-15,0 10 16 16,7 2-10-16,0 1 2 16,14-1 2-16,15-5-7 15,3-4-1-15,7-7 2 16,5-14-5-16,3-6-9 15,2-3-17-15,-4-3-4 16,-7-12 8-16,-8-5 6 16,-13-1 16-16,-9-5-3 15,-8 3-1-15,0-4 4 16,-15 2 1-16,-11 0 1 16,0 6-4-16,-1 9 1 0,8 3-1 15,7 4 1-15,6 3 1 16,6 0 0-16,0 0 0 15,0 0-1-15,19 0 1 16,13 0 19-16,14 0-2 16,-1-3-3-16,4-1-6 15,-14 4-6-15,-6 0 3 16,-13-3 0-16,-8 3 10 16,-5 0-12-16,-3 3-3 15,0 17-3-15,0 4 3 16,0 8 25-16,-3 5-17 15,-4 2 7-15,4 0-2 16,3 2-7-16,0 1 0 16,5-6-6-16,15-2-5 15,3-11-49-15,12-13-31 0,5-10-99 16</inkml:trace>
  <inkml:trace contextRef="#ctx0" brushRef="#br0" timeOffset="97555.88">18255 14466 534 0,'0'0'66'0,"0"0"13"16,0 0-25-16,0 0-28 16,0 0-9-16,0 0-7 15,-123 39 8-15,116 7-4 0,7-5-11 16,6 1-3-16,25-9 0 15,8-6-2-15,10-10-30 16,2-11-22-16,3-6 6 16,-2 0-15-16,-2-19 19 15,-9-2 22-15,-4-2 3 16,-8-1 19-16,-11 5 9 16,-7 3 17-16,-7 3-3 15,-4 6-9-15,0 7-7 16,0 0 12-16,0 0-19 15,0 20-1-15,-7 10 1 0,2 9 21 16,5 8 16 0,0 8-15-16,2 8 3 15,11 3 14-15,2 1-29 16,-1-2 2-16,2 1-8 0,-3-2-4 16,-4-3 0-16,-5-4-5 15,-4-7-8-15,0-7-11 16,-13-4-24-16,-17-9 8 15,-9-7 16-15,-2-13 9 16,-4-10 15-16,-8-6 1 16,1-24-1-16,3-13-19 15,11-11-209-15</inkml:trace>
  <inkml:trace contextRef="#ctx0" brushRef="#br0" timeOffset="98239.06">19359 14975 349 0,'0'0'41'16,"0"0"45"-16,0 0-45 15,0 0-29-15,0 0-3 16,0 0 13-16,302-225 17 16,-267 148-33-16,-2-8-2 15,0-11-4-15,-4-3-9 16,-7 0 9-16,-12 3 2 15,-10 10 1-15,-6 10 6 16,-13 11-4-16,-7 15-2 16,3 14 2-16,3 19 6 15,-2 15-8-15,-4 4-3 16,-7 31 3-16,-2 23-3 16,-1 21 9-16,4 14 22 15,15 9 5-15,3 6-7 0,11-1-6 16,3-7-18-16,4-7-4 15,19-9 5-15,13-16-4 16,6-10-2-16,7-16 0 16,3-20-4-16,9-18-10 15,4-2-62-15,-4-25-9 16,-8-15-13-16,-8-13 30 16,-8-3 50-16,-14-4-22 15,-11-2 16-15,-12 8 24 16,-7 5 62-16,-15 10 17 15,-3 9-23-15,0 12-14 16,5 11-23-16,2 7 1 0,5 0 3 16,-2 19 2-16,7 17-10 15,8 13 5 1,0 11 9-16,19 8-14 0,10 3-1 16,10-3-14-16,3-5-10 15,5-13-114-15,0-20-163 16</inkml:trace>
  <inkml:trace contextRef="#ctx0" brushRef="#br0" timeOffset="98667.05">20518 14315 616 0,'0'0'55'15,"0"0"-53"-15,0 0 1 16,0 0-6-16,0 0 6 16,0 0-1-16,-127 81 16 15,102-41-16-15,0 0 4 16,5 0-6-16,6-5 3 16,6-5-3-16,8-6-11 15,1-7-3-15,22-5 14 16,10-2 14-16,2-3-2 15,6 2-12-15,2 0-7 16,-9 3-9-16,-2 4 9 0,-13 1-5 16,-7 5 9-16,-4 2-17 15,-8 6-4-15,0 2-14 16,-10 2 28-16,-9-4 7 16,-1-1-4-16,-5-3 6 15,-3-6 1-15,-3-6-1 16,-5-7 1-16,1-4 5 15,5-3-3-15,13 0-4 16,15-15-13-16,4-10-49 16,32-9-421-16</inkml:trace>
  <inkml:trace contextRef="#ctx0" brushRef="#br0" timeOffset="99085.12">21047 14093 346 0,'0'0'209'0,"0"0"-192"16,0 0-16-16,0 0 28 16,0 0-5-16,0 0 22 15,-174 152-12-15,153-107-14 16,5 2-2-16,1 2-18 15,11-5 7-15,4 1-7 16,0-5 0-16,20-7-4 16,5-2 3-16,0-5 1 0,2-6 0 15,-4-4 1 1,-4 0-1-16,-6-4 5 0,-4 5-5 16,0-2 0-16,0 1 2 15,0 3 0-15,-2 1-2 16,-1 7 1-16,0 7-1 15,-6 5 0-15,0 3-6 16,-18 1-4-16,-10-7 8 16,-8 2 2-16,-4-9 6 15,-17-7 4-15,-13-2-5 16,-21-10-5-16,-23-10 0 16,-15 0-158-16</inkml:trace>
  <inkml:trace contextRef="#ctx0" brushRef="#br0" timeOffset="105647.1">10088 16487 628 0,'-7'0'81'0,"4"0"-34"16,3 0-20-16,0 0 5 15,0 0-3-15,0 0 25 16,13 0-5-16,17 0-19 16,18 0-2-16,13 0-22 15,12 0-1-15,-3 0-5 16,-1 0-24-16,-2 0-72 15,-4 0-140-15,-8 0-204 16</inkml:trace>
  <inkml:trace contextRef="#ctx0" brushRef="#br0" timeOffset="105863.52">10397 16441 587 0,'0'0'109'16,"0"0"-104"-16,0 0-5 15,0 0 0-15,0 0 55 16,0 0 23-16,-40 199-17 16,40-140-5-16,7 7-24 15,5 0-14-15,2 2-12 16,-1 1-6-16,-1 2 0 16,-6 1-11-16,-1-6-60 15,-5-5-114-15,0-12-206 16</inkml:trace>
  <inkml:trace contextRef="#ctx0" brushRef="#br0" timeOffset="106069.97">10303 17221 753 0,'0'0'51'15,"0"0"-50"-15,0 0 18 16,0 0-7-16,0 0-2 16,0 0-9-16,97-47-2 15,-55 38-40-15,4-2-122 16,-4-5-207-16</inkml:trace>
  <inkml:trace contextRef="#ctx0" brushRef="#br0" timeOffset="106535.72">10597 16938 630 0,'0'0'178'0,"0"0"-144"16,0 0-29-16,0 0-1 15,0 0 7-15,0 0-9 16,-36 38 21-16,36 2 15 15,11 8-21-15,2 1-9 0,2 0-7 16,3-7-1 0,-6-2 0-16,-3-8 0 0,1-8-27 15,-6-7 3-15,3-8-6 16,-7-2-19-16,0-7-1 16,0 0 50-16,0-11 14 15,0-14 2-15,0-6-14 16,-4-7-2-16,0-6 0 15,1-8 1-15,3-1-1 16,0 3-2-16,0 11 2 16,7 7 0-16,10 12 2 15,1 8-1-15,0 4-1 16,0 6 10-16,2 2-6 16,3 0 10-16,-1 22-3 15,7 16 4-15,-2 9 0 0,-2 11-9 16,2 2 1-16,-2-7-7 15,2 0-1-15,3-10-50 16,-3-8-85-16,7-11-245 16</inkml:trace>
  <inkml:trace contextRef="#ctx0" brushRef="#br0" timeOffset="106835.93">11298 16520 156 0,'0'0'648'15,"0"0"-648"-15,0 0-39 16,0 0 7-16,0 0 32 15,0 0 70-15,8 261-8 16,11-174-19-16,8 11-17 16,-3-8-25-16,0-5 13 15,-2-9-14-15,-7-17-24 16,3-13-40-16,-6-14-83 16,1-12-93-16</inkml:trace>
  <inkml:trace contextRef="#ctx0" brushRef="#br0" timeOffset="107039.38">11052 16813 777 0,'0'0'0'16,"0"0"-86"-16,0 0 86 15,0 0 12-15,0 0 5 0,0 0-17 16,276 21-5-16,-215-21-168 16</inkml:trace>
  <inkml:trace contextRef="#ctx0" brushRef="#br0" timeOffset="108824.28">11529 17370 385 0,'0'0'136'16,"0"0"-122"-16,0 0 0 15,0 0 23-15,0 0 20 16,0 0-7-16,48 0 14 15,-15 0-14-15,9-4-29 16,4-10-17-16,-1-5 3 16,-2-5-7-16,-7-8-6 15,-7-8 6-15,-3-13 0 16,-8-10-15-16,-6-6 4 0,-12 3-1 16,0 7 3-16,-15 18 1 15,-3 12 8-15,-2 10 4 16,3 11-4-1,5 5-6-15,-8 3 5 0,4 14-4 16,-6 13 4-16,5 8-3 16,4 5 4-16,4 3 9 15,9 0-9-15,0-1 0 16,12-2 9-16,10-10-9 16,8-11-3-16,12-8 2 15,7-8-3-15,3-3-6 16,-4-7-10-16,-2-15-30 15,-13-4 29-15,-11-7 6 0,-8 3 15 16,-11 6 0-16,-3-2 4 16,0 10 14-16,-17 2 0 15,1 4-6-15,3 2 5 16,1 6-14-16,7 2 0 16,3-3 0-16,2 3-6 15,0 0 2-15,7 0-9 16,15 0 3-16,14 5 7 15,6 3 6-15,7-1-6 16,-4 0 0-16,-8 3 0 16,-6-1 0-16,-5 4-2 15,-10 4 0-15,-9 6-5 0,-2 4 5 16,-5 5 2 0,0 2 6-16,0-2 7 0,-2 2-2 15,2-1 2-15,2-4-3 16,22-2 3-16,6-7 4 15,4-6 1-15,9-4 13 16,-1-5-25-16,-3-5 7 16,4 0-10-16,-7-2-6 15,-11-12-21-15,-11-10-139 16,-14-5-510-16</inkml:trace>
  <inkml:trace contextRef="#ctx0" brushRef="#br0" timeOffset="109686.5">11309 16608 410 0,'0'0'58'16,"0"0"-51"-16,0 0 4 16,0 0 10-16,0 0-3 15,0 0-18-15,-8 18 1 16,5 4 12-16,1 6 13 15,2 8-8-15,0 0-2 16,0 8 5-16,6 2-13 16,4 2 2-16,-3 2-4 15,-4 0-1-15,3 3 4 16,-3-3-1-16,3-4 0 16,1-2-3-16,7-4 4 0,1-2-2 15,4-2-6-15,5-4 4 16,-3 2 0-16,3-1 0 15,-5-3 0-15,-2-1-7 16,-1-3 3-16,-7 2-1 16,-5-4 2-16,-4 1 3 15,0-2 2-15,-4 1 0 16,-14-2-5-16,-9-2 11 16,-1 1 1-16,-8-1 6 15,-4-2 13-15,-2-7-17 16,3-2 9-16,-3-5 4 0,4-4-5 15,5 0-1-15,0 0-17 16,4-14 0-16,9-8-6 16,8-5-32-16,9-13-92 15,3-6-162-15</inkml:trace>
  <inkml:trace contextRef="#ctx0" brushRef="#br0" timeOffset="110580.75">12588 17283 314 0,'0'0'42'0,"0"0"9"15,0 0 33-15,0 0-8 16,0 0-10-16,0 0-1 16,135 21-15-16,-89-35-28 15,3-6-16-15,0-3 0 16,-8-9 6-16,-5-9-7 0,-9-11-4 15,-5-6-1-15,-10 0 0 16,-9 0 0-16,-3 8 0 16,0 9-7-16,-12 9-1 15,-7 8 1-15,-3 11-2 16,5 8 4-16,-7 5 0 16,3 0-3-16,-5 20 6 15,6 7 1-15,-3 11 2 16,13 7 1-16,4 10-1 15,6 11 10-15,0 2 6 16,9-5-5-16,15-9-9 16,2-7 1-16,9-13-4 0,4-8-27 15,0-10-66 1,4-13-55-16,-1-3-383 0</inkml:trace>
  <inkml:trace contextRef="#ctx0" brushRef="#br0" timeOffset="111013.61">13146 16748 578 0,'0'0'3'15,"0"0"12"-15,0 0-15 0,0 0 30 16,0 0 55-1,0 0-24-15,32 271-29 0,-11-204-4 16,-3-5-24-16,-5-12 8 16,-3-11-10-16,-3-13-2 15,-7-12 0-15,0-4 3 16,0-10-6-16,0 0-3 16,0 0 6-16,0-14 24 15,-3-8-15-15,-5-5-8 16,2-7 0-16,2-2-1 15,4-5-3-15,0 7-1 16,0 0 1-16,18 14 5 16,4 8-5-16,2 5 2 15,7 7 1-15,2 0 5 16,0 20-1-16,-1 12 7 16,3 12-10-16,-2-1 11 0,0 1-6 15,-2-7-4-15,-1 0-2 16,-4-10-25-16,6-8-99 15,-5-11-232-15</inkml:trace>
  <inkml:trace contextRef="#ctx0" brushRef="#br0" timeOffset="111464.9">13802 16758 646 0,'0'0'113'0,"0"0"-113"0,0 0-4 16,0 0 4-1,0 0 12-15,0 0 46 0,-94 165 3 16,87-105-11-16,7 2-17 16,0 4-26-16,13-10 3 15,9-6-7-15,8-16-6 16,6-9 1-16,-1-11-25 15,10-8-5-15,0-6-23 16,1-6-7-16,-6-15-44 16,-5-7 41-16,-13-6 43 0,-8-11 16 15,-14-6 5 1,0-4-15-16,-6 1 16 0,-15 5 10 16,0 15 38-16,1 12 26 15,10 11-9-15,4 9-8 16,2 2-21-16,1 0-3 15,-3 27-23-15,0 18 26 16,2 14 11-16,4 9-31 16,7 3 17-16,15-6-29 15,8-11-4-15,9-5-23 16,10-8-58-16,5-5-135 16,8-19-208-16</inkml:trace>
  <inkml:trace contextRef="#ctx0" brushRef="#br0" timeOffset="112831.72">15146 16362 552 0,'0'0'75'16,"0"0"-42"-16,0 0-24 0,0 0 10 16,0 0-15-16,0 0 22 15,0 0 50-15,-43 189-35 16,43-113-12-16,13 3-10 15,14-2-1-15,2-3-4 16,3-8-13-16,1-6 4 16,-4-7-5-16,0-8-9 0,-7-11-60 15,1-11-70 1,-9-13-74-16,-9-10-230 0</inkml:trace>
  <inkml:trace contextRef="#ctx0" brushRef="#br0" timeOffset="113004.26">15025 16772 592 0,'0'0'65'0,"0"0"-63"16,0 0 1-16,0 0-3 16,0 0 8-16,0 0 2 15,95-9 2-15,-24 4-12 0,11-2-56 16,-6-6-184-1</inkml:trace>
  <inkml:trace contextRef="#ctx0" brushRef="#br0" timeOffset="113205.72">15539 16659 326 0,'0'0'363'15,"0"0"-359"-15,0 0-4 16,0 0-1-16,0 0 1 15,0 0 54-15,-29 142-1 16,29-89-7-16,15 6-18 16,8-2-19-16,6-2-9 15,4-1-29-15,3-12-75 16,-7-12-96-16,-3-16-294 0</inkml:trace>
  <inkml:trace contextRef="#ctx0" brushRef="#br0" timeOffset="113406.7">15639 16415 740 0,'0'0'30'0,"0"0"-30"16,0 0-100-16,0 0 6 0,0 0 19 15,0 0 46 1,16 59-122-16,10-31-144 0</inkml:trace>
  <inkml:trace contextRef="#ctx0" brushRef="#br0" timeOffset="114177.19">15868 16695 493 0,'0'0'162'0,"0"0"-162"16,0 0-15-16,0 0 15 16,0 0 36-16,0 0 10 0,33 135-11 15,-12-98-17 1,1-5-14-16,-6-5 0 0,1-8-4 16,-5-6-14-1,-3-5-25-15,-2-8-34 0,1 0-5 16,-2-13 53-16,-3-13 19 15,0-3-11-15,-3-8 17 16,0 1-5-16,0-4 5 16,0-1 15-16,3 9 10 15,7 3-10-15,0 8 5 16,4 11 14-16,1 6-18 16,-3 4-4-16,9 0-11 15,1 24 27-15,5 6-13 0,-3 6-1 16,3 7-10-1,-5-6 2-15,-4-4-6 0,-6-11-1 16,-9-7-4-16,-2-6-18 16,-1-9-10-16,0 0 22 15,0-3 11-15,-1-18 2 16,-8-5 0-16,3 0 2 16,3-5 7-16,3 2 12 15,0-3 0-15,15 2-22 16,7 6-1-16,2 6-4 15,-2 8 4-15,1 8 0 16,-1 2-5-16,-2 7 5 16,3 16 0-16,6 7 7 15,-2 3 3-15,2 2-3 0,3 0-6 16,4-3-1 0,-4-4-4-16,3-7-24 0,-2-7-25 15,0-8-7-15,-8-6 2 16,2 0 0-16,-7-15 16 15,-5-9 42-15,-1-6 16 16,-8-8 23-16,-3-3 7 16,0-5 1-16,-3-4-25 15,0 2 12-15,0 7-1 16,-6 9 3-16,0 9 22 16,3 13-32-16,3 8 5 15,-4 2-17-15,1 8-14 16,-5 22-2-16,3 13 2 0,4 12 10 15,1 5-9 1,1 3 3-16,15-4-4 0,6-2-28 16,8-11-134-1,4-10-154-15</inkml:trace>
  <inkml:trace contextRef="#ctx0" brushRef="#br0" timeOffset="115100.8">18125 16431 502 0,'0'0'158'0,"0"0"-92"16,0 0-28-16,0 0 16 16,0 0-2-16,0 0-32 15,0 0-19-15,0 62 4 16,0-25 7-16,0 3-11 15,1 3 7-15,5-1-5 16,1-2-2-16,2-2-1 16,-1-3 0-16,-2-2 8 0,2-9-8 15,-1-2-2 1,4-8-27-16,-2-4-27 0,-3-4-38 16,1-6-23-16,2 0-55 15</inkml:trace>
  <inkml:trace contextRef="#ctx0" brushRef="#br0" timeOffset="115333.18">18057 16098 555 0,'0'0'137'16,"0"0"-137"-16,0 0-5 16,0 0-49-16,0 0 47 15,0 0-43-15,23 56-33 16,10-43-149-16</inkml:trace>
  <inkml:trace contextRef="#ctx0" brushRef="#br0" timeOffset="115583.51">18483 16405 437 0,'0'0'102'0,"0"0"-87"0,0 0-2 15,0 0 0-15,0 0-13 16,0 0-7-16,-55-7 7 15,32 24 1-15,0-1 4 16,3 4-3-16,7 2-2 16,3 2-8-16,8-1-18 15,2 1-33-15,0-5-31 16,19-2-69-16,10-1 38 16</inkml:trace>
  <inkml:trace contextRef="#ctx0" brushRef="#br0" timeOffset="115785.97">18567 16662 63 0,'0'0'93'0,"0"0"-21"16,0 0-15-16,0 0-24 16,0 0-17-1,0 0 12-15,56 136-13 0,-56-104-4 16,-14-1 4-16,-10-3-4 16,-3-4 14-16,-10-3-11 15,-4-10 22-15,1-5 12 16,0-6-11-16,6 0-13 15,4-8-6-15,12-16-8 16,13-9-10-16,5-9-124 16</inkml:trace>
  <inkml:trace contextRef="#ctx0" brushRef="#br0" timeOffset="116383.64">18967 16534 609 0,'0'0'26'0,"0"0"-16"15,0 0 4-15,0 0 6 16,0 0-11-16,0 0 6 16,45 113 0-16,-22-113 3 15,6-4 1-15,2-22-15 16,-1-11-3-16,-3-9-1 15,-2-15-5-15,2-10-18 0,0-19-9 16,4-11-39 0,2-9-39-16,-17 5 36 0,-8 14 74 15,-8 20 49-15,0 24 1 16,-12 18 6-16,3 12-23 16,6 10 25-16,-4 7-58 15,-1 24 0-15,2 25 0 16,3 30 46-16,3 20 17 15,3 19-10-15,21 13-15 16,-5-8-21-16,1-6-9 0,-14-15-5 16,-6-20-3-1,0-21-2-15,-3-19-9 16,-3-18 0-16,2-11-21 16,3-13-3-16,-1-8 11 0,-2-20 20 15,4-12 1-15,0-6-3 16,0-3 6-16,3-2 1 15,11 5 4-15,5 0-5 16,1 13 0-16,2 10 3 16,1 14 9-16,3 9-4 15,4 0-7-15,1 13 10 16,3 17 10-16,2 10-1 16,2 5-12-16,1-2 2 15,-4 2-10-15,5-4-4 16,-1-5-64-16,0-13-136 0,0-10-279 15</inkml:trace>
  <inkml:trace contextRef="#ctx0" brushRef="#br0" timeOffset="116588.08">19889 16354 542 0,'0'0'123'0,"0"0"-78"15,0 0-4-15,0 0-40 16,0 0 0-16,0 0 56 16,37 119-4-16,-10-58-28 0,3 1-17 15,-5-3-8 1,-2-5-55-16,-6-15-126 0,-8-15-304 16</inkml:trace>
  <inkml:trace contextRef="#ctx0" brushRef="#br0" timeOffset="116754.64">19998 16209 376 0,'0'0'365'16,"0"0"-342"-16,0 0-23 15,0 0-80-15,0 0-9 16,0 0 46-16,53 20-87 15</inkml:trace>
  <inkml:trace contextRef="#ctx0" brushRef="#br0" timeOffset="117680.79">20350 16312 610 0,'0'0'99'0,"0"0"-55"16,0 0-6-16,0 0-20 0,0 0 26 16,0 0-6-1,-127 131-20-15,120-87-6 16,7-7-5-16,4-4-7 16,12-14-6-16,13-9-20 0,0-10 9 15,9 0 9-15,1-23-29 16,1-6-25-16,-7-11-3 15,-5-2 43-15,-5 1 18 16,-7-1 4-16,-10 8 4 16,-6 7-1-16,0 12 27 15,0 8-2-15,-9 7-18 16,-4 9-9-16,-3 21 9 16,3 11 28-16,3 17 5 15,8 8 8-15,2 10-13 16,5 6-12-16,12 5-7 15,2 3-16-15,-6-9 1 16,-3 6-4-16,-4-11 0 0,-6-4-7 16,0-6-25-1,-16-19-33-15,-14-14 16 0,-11-17-27 16,-1-15-4-16,0-1 27 16,7-1 18-16,14-19 35 15,15-5 68-15,6-9 0 16,13-13 22-16,26-11-12 15,16-16-44-15,9-11-3 16,12-11-23-16,12-7-3 16,6-10-5-16,0-5-2 0,-6-8-19 15,-20 1 9 1,-13 3 1-16,-16 9 1 0,-13 12 4 16,-17 10-3-16,-8 19 6 15,-1 16 3-15,-7 9-13 16,-13 15 12-16,4 9-3 15,3 13 4-15,-1 10-3 16,1 7-8-16,1 28-5 16,-6 19 16-16,7 25 12 15,8 23 15-15,3 21 3 16,0 16 2-16,9 3-18 16,1-4-5-16,-6-12-2 15,-4-21-4-15,0-24-1 16,0-23-1-16,-14-25-1 15,7-16-6-15,2-11 5 0,2-6 1 16,3-26 0-16,0-17 0 16,0-16-2-16,12-8-4 15,11 1 2-15,2-3-6 16,2 5 3-16,-3 12-15 16,-2 10 15-16,2 14-6 15,-3 19 1-15,-3 9 11 16,3 4 1-16,-5 25 2 15,3 8 9-15,-2 6 0 16,-5 3-8-16,-2 3-3 16,-4-3-10-16,5-6-109 15,-5-9-299-15</inkml:trace>
  <inkml:trace contextRef="#ctx0" brushRef="#br0" timeOffset="117860.31">21411 16484 939 0,'0'0'52'0,"0"0"-52"16,0 0-36-16,0 0 9 15,0 0-81-15,0 0-606 16</inkml:trace>
  <inkml:trace contextRef="#ctx0" brushRef="#br0" timeOffset="127487.28">19723 4665 481 0,'-7'0'88'0,"1"0"-74"16,6 0-12-16,0 0 7 16,0 0 47-16,9-8-17 15,27-8-20-15,22-10 44 16,24-9-18-16,16-7-13 16,14-7-12-16,6-2 5 15,-2-5-6-15,2-5-4 16,-5 1-11-16,-6-2 12 15,-9 4-12-15,-14 9-4 0,-19 12 1 16,-16 12 0 0,-20 12 3-16,-16 7 5 15,-7 5 8-15,-6 1 17 0,0 0-11 16,0 0-20-16,0 0-3 16,0 0-15-16,0 0-54 15,1-1-130-15,2-10-432 16</inkml:trace>
  <inkml:trace contextRef="#ctx0" brushRef="#br0" timeOffset="129365.9">22364 3162 775 0,'0'0'69'15,"0"0"-44"-15,0 0 26 16,0 0-21-16,0 0-24 16,0 0-6-16,-41-24-78 15,57 38-177-15,4 2 66 16</inkml:trace>
  <inkml:trace contextRef="#ctx0" brushRef="#br0" timeOffset="144934.72">22358 3215 492 0,'9'0'122'16,"18"0"-122"-16,16-9-39 16,15-2 39-16,14-2 8 15,1 3-2-15,1 1-3 16,1 5 5-16,-6-3-8 15,-7 3 6-15,-3-1-6 16,-7 1 4-16,-4-1-4 16,-2-1-8-16,-4-5-99 15,-13-8-350-15</inkml:trace>
  <inkml:trace contextRef="#ctx0" brushRef="#br0" timeOffset="145259.87">22846 2946 314 0,'0'0'336'0,"0"0"-336"16,0 0-20-16,0 0-1 16,0 0 2-16,0 0 15 15,29-4 4-15,13 4 1 16,10 7 2-16,10 1 7 0,-4 4-10 15,-6 1-2-15,-7 2-25 16,-12 2 11-16,-11 3 15 16,-8 2-7-16,-11 4-6 15,-3 2 14-15,-7 1 8 16,-21 4 21-16,-8 1 4 16,-6 1-7-16,-2-1-9 15,5-3-4-15,8-3-13 16,5-3-6-16,10-9-60 15,6-7-80-15</inkml:trace>
  <inkml:trace contextRef="#ctx0" brushRef="#br0" timeOffset="147331.95">24096 2494 649 0,'0'0'18'0,"0"0"-18"15,0 0-3-15,0 0-2 16,0 0 4-16,0 0 2 16,-233 172 0-16,184-105 5 15,6 3 0-15,8 1 2 16,11 1 10-16,11-7-17 16,7-7 15-16,6-6-6 15,9-10 1-15,19-7-11 16,8-6 7-16,11-8-3 15,3-8 3-15,5-9 7 0,1-4 0 16,-3 0-13-16,-5-12-1 16,-14-4-3-16,-8-2 3 15,-19-3 9-15,-5-2-9 16,-2-2-3-16,-6 2 2 16,-12 0-5-16,0 3 6 15,2 5 0-15,2 3 3 16,11 7 0-16,3 0 8 15,0 0-7-15,1 0-4 16,18-2-3-16,7-2 3 16,7 2 0-16,3-2 2 15,0 2-1-15,-2 0 1 16,-7 3-2-16,-6 0 0 16,-6 1 2-16,-11 3-2 0,-4 0-1 15,0 0-2-15,0 8-13 16,0 14 2-16,0 9 14 15,0 2 19-15,-3 3-15 16,-3-3 10-16,6-1-11 16,0-5 2-16,5-2-5 15,13-6-19-15,16-4-49 16,15-12-57-16,8-3-296 16</inkml:trace>
  <inkml:trace contextRef="#ctx0" brushRef="#br0" timeOffset="147668.04">25103 2374 401 0,'0'0'208'0,"0"0"-208"16,0 0-8-16,0 0 8 16,0 0 15-16,0 0 29 15,3 385 7-15,3-302 6 16,3-4-38-16,0-7-5 15,-2-9-5-15,4-8-9 16,-5-7-40-16,0-12-106 16,-2-14-225-16</inkml:trace>
  <inkml:trace contextRef="#ctx0" brushRef="#br0" timeOffset="148027.09">25112 2278 459 0,'0'0'39'16,"0"0"-38"-16,0 0 7 16,0 0-3-16,0 0 8 15,0 0 8-15,158 26 1 16,-118 5-10-16,-1 10-12 15,-1 7-1-15,-6 6-3 16,-2 5 4-16,-4 2 0 16,-6 0 1-16,-6 3 2 15,-5 1-3-15,-8 3 0 0,-1-1 15 16,-4-6-13 0,-16-3 3-16,-7-4-1 0,-5-7-4 15,-6-5-15-15,-5-6-33 16,-5-11 5-16,-4-10-13 15,-9-11 33-15,-6-4-25 16,-3-6-107-16</inkml:trace>
  <inkml:trace contextRef="#ctx0" brushRef="#br0" timeOffset="149691.12">22394 4453 260 0,'0'0'257'0,"0"0"-229"16,0 0-13-16,0 0 35 16,0 0 10-16,0 0-22 15,40 4-9-15,15 0 10 16,30-2 26-16,21-2-45 16,15 0-11-16,4 0 3 15,-1 0-11-15,-7 0 4 0,-16-2-5 16,-17 0-1-16,-23 0-9 15,-18 0 4-15,-19 0 3 16,-11 2-4-16,-8-1 2 16,-5-1-19-16,0-3-14 15,0-3-42-15,-6-5-180 16</inkml:trace>
  <inkml:trace contextRef="#ctx0" brushRef="#br0" timeOffset="150015.25">23226 4239 558 0,'0'0'90'16,"0"0"-80"-16,0 0 12 0,0 0 23 16,0 0-33-16,0 0-5 15,43-2-7-15,-5 2 7 16,4 9-6-16,4-2 2 15,-9 6-4-15,-1-1 1 16,-6 3-11-16,-5 1 9 16,-8 2-7-16,-7 2 6 15,-9 4-1-15,-1 4 0 16,-13 5-3-16,-14 2 3 16,-6 6 4-16,-5 1 7 15,-7 4-7-15,-9 4-2 16,-6-1-26-16,-2-2-44 0,7-8-50 15,19-15-212-15</inkml:trace>
  <inkml:trace contextRef="#ctx0" brushRef="#br0" timeOffset="150348.01">24566 3880 686 0,'0'0'84'0,"0"0"-84"16,0 0 0-16,0 0 4 15,0 0 30-15,0 0 16 16,-43 403 0-16,53-326-17 16,0-3-13-16,1-7-9 15,-1-5-10-15,-1-2-2 16,-3-10-1-16,-3-5-78 16,-1-13-84-16,-2-19-212 15</inkml:trace>
  <inkml:trace contextRef="#ctx0" brushRef="#br0" timeOffset="150720.28">24531 3797 725 0,'0'0'0'0,"0"0"-105"16,0 0 80-16,0 0 25 16,0 0 11-16,0 0 11 0,177 78-1 15,-122-40-6 1,-2 5-9-16,-6 7-6 0,-11 4-5 16,-11 4 4-16,-10 5 1 15,-15 3 9-15,0 6 11 16,-21 0-2-16,-9-3 0 15,-4-2-14-15,-2-7 0 16,0-6-4-16,2-6 1 16,-3-7 12-16,2-12-11 15,1-9 5-15,1-13 0 16,3-7-6-16,1-4-2 16,3-27-43-16,14-14-145 15</inkml:trace>
  <inkml:trace contextRef="#ctx0" brushRef="#br0" timeOffset="151000.53">25361 3814 867 0,'0'0'13'16,"0"0"-13"-16,0 0-20 15,0 0 20-15,0 0 35 16,0 0 7-16,157 7 0 16,-66-7-26-16,3 0-13 0,-2 0-3 15,-7-4-31-15,-6-5-68 16,-10-2-141-16</inkml:trace>
  <inkml:trace contextRef="#ctx0" brushRef="#br0" timeOffset="151215.95">25774 3745 896 0,'0'0'50'0,"0"0"-50"16,0 0 6-16,0 0 1 15,0 0 46-15,0 0 21 16,-64 327-10-16,64-231-21 16,14 2-29-16,6-4-7 15,6-4-7-15,1-3-1 16,-2 1-56-16,-1-2-72 16,-6-4-260-16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2:23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16876 14622 338 0,'0'0'25'15,"0"0"20"-15,0 0 5 16,0 0-19-16,0 0-8 16,0 0 5-16,0 0 44 15,-26-130-14-15,26 127-26 16,0 3-13-16,3 0-19 15,3 0-12-15,2 3 5 16,7 14 7-16,5 0-1 16,-5 2 4-16,9 4-1 15,-4 4 7-15,6 0-7 16,-5 2 13-16,3 1-14 16,-4 0 9-16,2-11-6 15,-3-2 2-15,1-7 2 16,2-4-8-16,0-6 0 0,11 0 6 15,16-33 24-15,13-20 32 16,16-19-30-16,9-15-1 16,1-4-16-16,-6 1-3 15,-14 3-12-15,-6 12 9 16,-10 5-8-16,-7 14 6 16,-6 6-4-16,-8 11-1 15,-1 6-2-15,-10 11-2 16,-4 11-4-16,-9 5 0 0,-4 6-45 15,-3 0-77-15,0 16-118 16,-6 7-14 0</inkml:trace>
  <inkml:trace contextRef="#ctx0" brushRef="#br0" timeOffset="470.74">17051 14023 223 0,'0'0'214'16,"0"0"-160"-16,0 0 11 15,0 0-27-15,0 0-11 16,0 0-24-16,-30-6 2 15,50 23 15-15,5 5-4 16,5 11-2-16,3 0-1 16,-5 0-11-16,0-6 2 15,-2-8-3-15,-4-9 4 16,-4-6-3-16,3-4-2 16,1-24 15-16,8-18 38 15,9-17-30-15,6-14-7 16,4-10-8-16,3-7 3 15,-4 5-7-15,1 9-3 0,-3 13 1 16,-1 11 2 0,-9 8-4-16,-7 14-2 0,-5 11-1 15,-9 6 3-15,-2 6-2 16,-3 4 2-16,-3 0 0 16,2 3-8-16,3 0-28 15,2 0-24-15,0 6-38 16,-5 4-83-16,-9 0-224 15</inkml:trace>
  <inkml:trace contextRef="#ctx0" brushRef="#br0" timeOffset="23332.39">1329 15731 105 0,'-18'6'29'0,"-1"8"-4"15,-2-4 20-15,3-1 6 0,-3 1 14 16,6-5-3-16,0 0 15 15,6-2-2-15,3 1-19 16,2-4-2-16,4 6-25 16,0 4-26-16,0 14-3 15,0 9 0-15,13 6 1 16,1 0 8-16,-1-8-6 16,2-5-3-16,-2-9-1 15,1-8-5-15,2-6 4 16,4-3-4-16,8-12 6 15,5-27 41-15,13-26 20 16,2-19-25-16,7-15-18 16,6-7-2-16,2-1-7 15,9 1-1-15,-1 8-4 16,-4 11 0-16,-6 13-2 0,-14 7-4 16,-9 11-42-16,-15 11-68 15,-5 14-76-15,-18 10-95 16</inkml:trace>
  <inkml:trace contextRef="#ctx0" brushRef="#br0" timeOffset="23916.87">1499 16230 226 0,'0'0'31'0,"0"0"-26"16,0 0-1-16,0 0 29 16,0 0 26-16,0 0 4 15,-30 9-4-15,30-9-13 0,0 0-32 16,0 1-13-16,0 8 0 16,0 11-1-16,8 6 2 15,4 14 3-15,4 4 22 16,-1 1-17-16,6-6-2 15,-2-5-6-15,-1-10-2 16,0-8 0-16,0-9-7 16,-2-7-4-16,1-10 11 15,8-33 23-15,5-20 35 16,10-33-11-16,5-17-32 16,4-11 7-16,-1-1-21 15,-2 5 9-15,-1 11-8 0,1 13 10 16,-4 14-9-16,0 18-3 15,-11 19 5-15,-7 17-5 16,-6 13-6-16,-9 7 4 16,-6 6-2-16,3 2-32 15,7 0-30-15,1 0-27 16,-1 0-83-16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2:53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18464 5574 312 0,'0'0'128'16,"0"0"-84"-16,0 0-11 15,0 0 35-15,0 0 9 16,0 0-14-16,0 0-17 15,0 0-28-15,0 0-13 0,0 0-5 16,3 4-10-16,0 9 6 16,0 7 4-16,-2 6 2 15,-1 4 0-15,0 4-1 16,0 1-2-16,-17 4 0 16,-9 2 1-16,-7 3 0 15,-9 2 1-15,-3-1 1 16,-1-5 3-16,8-10-1 15,8-12-3-15,14-11 5 16,5-3 5-16,8-2-4 16,3-2 5-16,0 0-1 15,0 0-11-15,0 0-2 16,3 0-4-16,18 0 6 0,3 3 0 16,7-2 8-16,8 3-6 15,-3-4 0-15,5 3-2 16,2-3 4-16,-1 0 0 15,-3 0-4-15,-3 2-4 16,-4 0-68-16,-7 0-72 16,-4-2-31-16,-12 0-225 15</inkml:trace>
  <inkml:trace contextRef="#ctx0" brushRef="#br0" timeOffset="331.11">18139 6131 494 0,'0'0'59'16,"0"0"-48"-16,0 0-4 16,0 0-3-16,0 0 30 15,0 0 13-15,149-90 15 16,-55 46-24-16,10-2-24 15,10 0-4-15,-4 0-2 16,0 2-4-16,-6 2 3 16,-6 3-5-16,-11 7 2 15,-15 5-2-15,-14 9 3 0,-16 5-2 16,-16 6-6-16,-14 3 10 16,-8 2-6-16,-4 2 0 15,0 0-1-15,0 0-19 16,0 3-167-16,-7 1-282 15</inkml:trace>
  <inkml:trace contextRef="#ctx0" brushRef="#br0" timeOffset="26139.12">12860 9359 504 0,'-10'-4'78'15,"7"2"-61"-15,3 2 1 16,0 0-4-16,0 0 15 16,0 0 10-16,-3 0 0 15,3 0-10-15,0 0-10 16,-3 0-9-16,3 0 4 15,-3 0-8-15,-3 4-5 16,-11 8 3-16,-3 11 7 0,-9 11-5 16,-10 4-2-1,4-1-2-15,-1-6 7 0,6-5-9 16,8-10 6-16,2 0-11 16,7-6 12-16,4-2-7 15,0-6 6-15,4 2-6 16,4-4 1-16,1 0 2 15,0 0-2-15,0 0-2 16,0 0-3-16,0 0-7 16,0 0 9-16,0 0-2 15,0 4 4-15,12 9-7 16,3 5 7-16,12 6 2 0,4 3-1 16,5 2 7-16,1-2-8 15,-1 2 0-15,-1-5 2 16,3-2-2-16,1-2 2 15,-2-3-2-15,-7 0 0 16,-3-2-5-16,-3-4 5 16,-5 2-27-16,-6 2-47 15,1-3-59-15,-14-2-111 16</inkml:trace>
  <inkml:trace contextRef="#ctx0" brushRef="#br0" timeOffset="26718.1">12432 9722 350 0,'0'0'14'16,"0"0"-14"-16,0 0 0 15,0 0 0-15,0 0 23 16,0 0-12-16,3-26 15 16,13 16 5-16,7 0-12 0,2-3 4 15,2 0 5-15,3 2 0 16,2-2-8-16,9 1-5 15,8-2 7-15,11-5-1 16,7-4-11-16,11 0-6 16,7 0-4-16,-1-1 5 15,0 0 1-15,-3-1-6 16,-2 2 1-16,-5-1-1 16,1 1 0-16,-10 7 2 15,-3-1-6-15,-8 4 4 16,-8 6-7-16,-1 1 7 15,-2 2 0-15,-1 1-2 16,4-3 2-16,-4 2 9 16,-2 1-7-16,-2-1-2 15,-6 1 0-15,-11 2 0 0,0-2 0 16,-9 1-1-16,-4 2 1 16,-3-3-1-16,-2 3 2 15,-3 0-4-15,0 0 1 16,0 0-8-16,1 0-39 15,-1 0-95-15,0 0-237 16</inkml:trace>
  <inkml:trace contextRef="#ctx0" brushRef="#br0" timeOffset="31136.68">25634 4111 179 0,'-13'-5'81'0,"-5"1"-47"15,3 0 18-15,-4 4-9 0,-5-2-10 16,-6 2 0 0,-6 0 3-16,-13 0-18 0,-14 11-15 15,-16 9-2-15,-12 12 4 16,-9 5-3-16,-7 11-2 15,-2 7 0-15,-6 7 1 16,-1 9 6-16,-3 8-4 16,-1 12-2-16,-1 17 2 15,-12 16-6-15,-9 17-3 16,-11 12-60-16,-9-7 27 16,2-5 39-16,7-3 39 15,10-5-19-15,7 10-20 16,16-5-13-16,12-5 12 0,22-6-6 15,15-7 4-15,16-6 6 16,18-6-3-16,15-7 0 16,18-8 0-16,4-14 0 15,33-12-3-15,19-12 3 16,20-16 6-16,21-11 10 16,27-22-2-16,27-6 9 15,21-34 11-15,22-22 20 16,13-17 2-16,8-8-12 15,7-11-3-15,-3-4-10 16,-3-7-9-16,-7-4-7 16,-13-6-4-16,-10-8-8 15,-13-5 3-15,-5-1-6 16,-11 1 0-16,-9 10-2 0,-15 7 6 16,-17 7-8-16,-19 10 8 15,-17 3-2-15,-18 8 0 16,-10 3 4-16,-12 1 26 15,-10-2-13-15,-6-3 4 16,-8-2-13-16,-9 1-10 16,-3 0 4-16,-11 1-4 15,-22 0 0-15,-11 7 0 16,-13 8-1-16,-13 12-12 16,-12 9 4-16,-8 13 2 15,-5 9-4-15,-5 11-3 16,-3 11 10-16,-6 2 1 15,-3 18-3-15,-4 15-15 0,-7 12-22 16,-8 12-17 0,-15 8-53-16,-8 10-2 0,-11 5-40 15,-4 1-202-15</inkml:trace>
  <inkml:trace contextRef="#ctx0" brushRef="#br0" timeOffset="32093.18">25476 4592 274 0,'0'0'111'0,"0"0"-111"0,0 0-7 15,0 0 5-15,0 0 2 16,0 0 0-16,63-129 25 16,-63 126 50-16,0 2-13 15,-5-1-40-15,-7 2 0 16,-9 0-18-16,-7 0-4 16,-11 17-6-16,-10 11 6 15,-11 9 1-15,-8 8 1 16,-7 10 3-16,-5 11-10 15,-7 10 4-15,-5 9-5 16,-5 8 4-16,-4 4 2 16,-3 3 0-16,0 3 2 15,-2 1-2-15,3-6 0 16,1 1 23-16,7-3-19 0,4-1 23 16,4 5 0-16,13-5-10 15,11-7-5-15,20-9-7 16,16-13-5-16,13-4-6 15,10-6 6-15,4 1 0 16,0-8-4-16,0-5 4 16,11-9-3-16,6-8 3 15,8-5-2-15,4-10 2 16,11-6 6-16,7-6-1 16,8 0 2-16,12-8 6 15,7-12-6-15,10 1-4 16,10 3 2-16,7-7 11 15,4-7-10-15,8-4 5 16,-2-11 11-16,1-7-15 16,-4-9-6-16,-6-8 2 0,-10-14 8 15,-7-10-9-15,-7-12 0 16,-8-4-2-16,-4-3-6 16,-9 9-14-16,-5 5 4 15,-8 12 14-15,-9 12-4 16,-11 6 6-16,-6 10 1 15,-12 4-1-15,-6 3 0 16,-3 2 5-16,-27-1 8 16,-6 2-8-16,-10 2 13 15,-4 8-3-15,-8 12 16 0,-10 14-31 16,-19 12-7-16,-16 18-11 16,-15 25-2-1,-12 16-44-15,2 5 31 0,12 2 12 16,6 3-6-16,5 2-41 15,5 0-4-15,8 1-94 16</inkml:trace>
  <inkml:trace contextRef="#ctx0" brushRef="#br0" timeOffset="33444.32">25021 5289 74 0,'0'0'118'0,"0"0"-86"16,0 0 4-16,0 0 10 16,0 0 4-16,0 0 4 15,0 0-16-15,-31-2-1 16,22 2-2-16,-3 0-13 15,-9 2-13-15,-7 16-5 16,-8 7 5-16,-9 8-8 16,-9 7 3-16,-3 0-4 15,4 10 0-15,2-1 5 16,6 3-1-16,5 3 3 0,6 0 3 16,4 0-7-16,6 0-1 15,5 0 4-15,10-2-3 16,6-4 0-16,3-5 7 15,4-9-4-15,17-7-1 16,7-6-2-16,7-11 6 16,7-9-6-16,13-2 4 15,10-13 4-15,10-22 8 16,2-10-17-16,-2-7 7 16,-8 0-5-16,-14 1-2 15,-12 3-2-15,-14 3 7 0,-17 0 2 16,-10-1-1-1,0 1-5-15,-17 3-3 16,-13 3 0-16,-6 6 0 0,-6 4 16 16,-5 4-4-16,-1 7-9 15,-5 8-3-15,0 9 0 16,-2 1-5-16,-2 14-10 16,2 16-16-16,0 9-21 15,1 7-16-15,9 2-56 16,11-3-74-16</inkml:trace>
  <inkml:trace contextRef="#ctx0" brushRef="#br0" timeOffset="35471.44">25030 4021 48 0,'0'0'74'0,"0"0"-7"0,0 0 8 16,0 0-8-16,0 0-11 16,0 0-16-16,-18-30-22 15,10 27-5-15,-2 0 3 16,-8 3 9-16,-9 0-16 15,-10 0 0-15,-14 10-9 16,-14 13-6-16,-10 7 6 16,-12 10 1-16,-10 5-1 15,-7 4-3-15,-3 5 2 16,-1 1-5-16,4 1 6 16,1 5 0-16,-1 1 4 15,2-2-4-15,2-1 3 16,3 2 0-16,-1 2-3 15,-1 13 6-15,-1 5-6 0,-7 6 0 16,-2 5 1-16,-1 1-1 16,0 4 0-16,9-1 7 15,6-2-6-15,8-5 0 16,6-4 2-16,8-2-2 16,3-3 5-16,3 4-5 15,1 5 0-15,2 4-1 16,2 4 0-16,0 2 6 15,1-2-6-15,3 1-6 16,5-2 4-16,5-7 2 16,8-8-1-16,12-7-16 15,11-2 15-15,4-5 1 16,5-4 1-16,2 3-2 0,-2-4 2 16,2 5 0-16,1 1 0 15,-1-10 0-15,6-3-2 16,0-12-2-16,0-3-5 15,16-4 2-15,7-3 7 16,9-1 0-16,5-8 0 16,1 0 0-16,4-8 0 15,1 0 8-15,-5-7-4 16,7-4 10-16,8-2 7 16,3-3 6-16,11 0-7 15,9-9 10-15,7-8-7 16,-2-3-7-16,4-1 6 15,-1-1-6-15,3-1-7 16,1 0 18-16,6-4-11 16,10-2 9-16,10-2-3 0,3-6-4 15,9-2-8-15,-1-7 4 16,3-7-6-16,5-2-8 16,-5-2 2-16,-1-2 7 15,2 0-8-15,-4 2 2 16,0-2 2-16,-1 2-5 15,-6 2 0-15,-5-4 1 16,-7 5-4-16,0-5 6 16,-3 2-6-16,0-6 9 15,3 0-4-15,0-3 7 0,3-2 0 16,-3 0-6-16,-2-5 3 16,-7-1-3-16,-5-2 1 15,-5 6 1-15,-5 4-5 16,0 10 6-16,-6-3-1 15,-1 0 2-15,-8 1-6 16,-4-4 2-16,-5-2 2 16,-5-6 6-16,-6-5-9 15,-7-4 8-15,-1-2-7 16,-11 5 6-16,-7 4-6 16,-3 5 4-16,-9 1 6 15,-4 5-6-15,-5 1 1 16,0 5-5-16,-9-1-2 0,-12-1-1 15,-5-1-5-15,-9 4-8 16,-4 1 9-16,-9 5-7 16,-9 4-9-16,-3 4 2 15,-2 4 1-15,-4 7-10 16,-2 4 18-16,-5 3 9 16,-4 4 0-16,-3 2 0 15,-5 4-3-15,-3 2-1 16,-9 4 4-16,-8 3-2 15,-5 3-3-15,-1 0 3 16,3 0-14-16,3 4 15 16,-1 8-6-16,3-1 6 15,2 1-11-15,-2 4-23 16,1 2 30-16,-8 7-22 0,-5 2 0 16,-9 5 11-16,-11 6 9 15,-6 7-9-15,-8 10 2 16,-11 10-38-16,-2 7-37 15,2 7-30-15,5 3-246 16</inkml:trace>
  <inkml:trace contextRef="#ctx0" brushRef="#br0" timeOffset="42339.38">18761 12481 268 0,'-11'0'20'0,"-6"0"-3"15,0 0 5-15,4 3 15 16,4 0 0-16,9-3 2 16,0 0 14-16,0 0-19 15,0 0-19-15,0 0-2 16,0 0-6-16,0 0 4 16,0 0 2-16,0 4 1 15,-6 5-6-15,-5 5 8 0,-4 5 2 16,-5 5-2-16,-7 1-4 15,-1 6-3-15,-1 2-3 16,-1 3-3-16,-2 0-2 16,3-2 1-16,2-4 5 15,5-8 12-15,9-9 1 16,5-6 8-16,6-4-9 16,2-3-3-16,-1 0-4 15,1 0 8-15,0 0 6 16,0 1-8-16,0 2-7 15,0-3-9-15,0 2-2 16,0 2 0-16,0 3-1 16,0-1 1-16,0 2-3 15,0 2 7-15,11 0 0 16,11 2-4-16,4 1 0 0,10-3 5 16,7 4-1-16,2-1 3 15,1 1-5-15,-2 1 1 16,-4-1-1-16,-1 2 0 15,-8-3-1-15,-3-2-1 16,-3 2 0-16,-9-3 0 16,-1-3 1-16,-3-2-2 15,-3 3 2-15,-3-6 4 16,-6 1-5-16,1-2-5 16,-1-1 5-16,0 0 0 0,0 0 0 15,0 0-8-15,0 0-19 16,0 0-32-16,0 0-79 15,-10-1-166-15</inkml:trace>
  <inkml:trace contextRef="#ctx0" brushRef="#br0" timeOffset="42931.8">18386 12824 107 0,'0'0'49'15,"0"0"-27"-15,0 0 63 0,0 0-4 16,0 0-18-16,0 0-17 15,145-72 1-15,-100 48-15 16,11-1-12-16,12-6 11 16,7-5-16-16,11-3 3 15,6-5-11-15,13-5-7 16,7-8 0-16,9-2 17 16,1 0-16-16,-3 2 0 15,-12 5 0-15,-13 8 7 16,-16 8-7-16,-14 3 2 15,-13 11 7-15,-15 2 4 16,-9 10-2-16,-14 3-1 16,-4 4-6-16,-6 3 2 15,-2 0-4-15,-1 0 1 16,0 0-8-16,0 0 2 0,0 0 1 16,0-1-36-16,0-4-105 15,-1-6-323-15</inkml:trace>
  <inkml:trace contextRef="#ctx0" brushRef="#br0" timeOffset="54699.27">1414 5795 469 0,'0'0'80'0,"0"0"-51"16,0 0 71-16,0 0-9 16,0 0-22-16,0 0-5 15,0 0-35-15,-19-17-18 16,19 17-11-16,0 4-10 16,0 13-4-16,0 12 14 0,1 7 8 15,8 1-2-15,3-4-1 16,6-8 3-16,0-8-4 15,4-10-3-15,8-7 1 16,9-12 11-16,16-27 26 16,18-16-3-16,14-10-9 15,2-7-10-15,-7 2-15 16,-10 3-2-16,-17 4-17 16,-10 6 9-16,-8 8-29 15,-10 8-10-15,-3 7-53 16,-15 7-47-16,-9 9-123 0</inkml:trace>
  <inkml:trace contextRef="#ctx0" brushRef="#br0" timeOffset="55032.2">1271 5382 614 0,'0'0'37'16,"0"0"-28"-16,0 0 11 15,0 0 51-15,0 0-37 16,0 0-19-16,-97 41-13 16,97-14-2-16,0 8 3 0,16 5-3 15,2-1 11-15,3-5-11 16,3-8 1-16,-3-6-2 15,7-11-12-15,5-9-2 16,19-9 15-16,11-28 20 16,16-19 8-16,10-13 4 15,5-11-32-15,-1-4-27 16,-11-2-156-16,-21 4-154 16</inkml:trace>
  <inkml:trace contextRef="#ctx0" brushRef="#br0" timeOffset="56148.73">1708 12916 295 0,'0'0'92'0,"0"0"-49"16,0 0-18-16,0 0 60 16,0 0 21-16,0 0-44 15,-9 0-23-15,9 0-12 16,0 0-7-16,0 1-12 15,0 12-5-15,0 10-3 16,15 7 22-16,0 5-6 16,4 5-7-16,5 0-1 15,0-4-4-15,0-2 5 16,6-5-2-16,-2-12-7 0,8-10-4 16,7-7 2-1,11-20 2-15,12-23 16 0,8-16 1 16,2-7 4-16,-6-10-9 15,-7 5-3-15,-12-1-8 16,-10 6 5-16,-8 7-12 16,-6 6-7-16,-9 14-37 15,-6 5-14-15,-12 8-121 16,0 10-75-16</inkml:trace>
  <inkml:trace contextRef="#ctx0" brushRef="#br0" timeOffset="56521.63">1829 12619 201 0,'0'0'273'16,"0"0"-245"-16,0 0-21 15,0 0 24-15,0 0 12 16,0 0-34-16,-54 43-9 16,69-23 16-16,12 3 14 15,-2 7-11-15,5 3 0 16,3-3 11-16,-2-1-8 16,2-8-3-16,0-6-7 0,3-7-12 15,3-8 8 1,2 0-3-16,7-27 14 0,4-16 10 15,5-8-6-15,-2-8-3 16,-1-2-10-16,-8-2-9 16,-4 3 13-16,-6 0-14 15,-2 1-46-15,-3 3-47 16,-1 3-168-16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4:06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11594 5369 474 0,'-9'0'12'16,"2"0"1"-16,7 0-6 15,-1 0 22-15,1 0-4 0,0 0 18 16,-2 0 6-16,2 0-16 16,-1 7-19-16,-2 10-5 15,-3 10 15-15,-10 8 9 16,-7 8-15-16,-6 3-5 15,-10 5 3-15,-3 0-13 16,-4-4 9-16,4-7-5 16,3-6-7-16,5-10 8 15,10-7 0-15,8-7 30 16,8-7-12-16,6-3 13 0,2 4-20 16,0-4-12-1,0 0-7-15,0 4-13 0,7 1-3 16,5 3 12-16,13 1 4 15,2 4 3-15,6-2 0 16,1-2-2-16,6-2-1 16,2 1-3-16,0-6-10 15,1-2-19-15,-4 0-40 16,-3 0-51-16,-5 0-46 16,-7 0-78-16</inkml:trace>
  <inkml:trace contextRef="#ctx0" brushRef="#br0" timeOffset="515.67">11231 5769 447 0,'0'0'44'0,"0"0"-38"15,0 0 8-15,0 0 13 16,0 0-19-16,0 0-5 16,61-13 46-16,-9-5 13 15,20-4-46-15,9-2 19 0,13-4-18 16,7 1 10-16,5-3-23 15,3 2-3-15,-6 0 6 16,-3 0-3-16,-3 4 2 16,4 0-5-16,10 0 3 15,8-2 0-15,2 3 7 16,3 3-5-16,-5 1-5 16,-4 4 3-16,-12 2-4 15,-15 3 3-15,-21 3-1 16,-18 2-2-16,-13 1 2 15,-12-1-2-15,-9 3 1 16,-6 2 0-16,-6 0 23 16,-3 0 11-16,0 0 10 15,0 0-11-15,0 0-11 0,0 0-7 16,0 0-13-16,0 0-3 16,0 0-47-16,0 0-83 15,-3-2-170-15</inkml:trace>
  <inkml:trace contextRef="#ctx0" brushRef="#br0" timeOffset="4758.77">15210 6867 345 0,'0'0'81'16,"0"0"-77"-16,0 0-2 16,0 0 7-16,0 0 0 15,0 0 7-15,0 0 18 16,0-2-3-16,-2 2-13 16,1 4-5-16,-2 1 19 15,-4 7 5-15,-2 4 13 16,-10 6-7-16,-7 9-22 15,-7 1-10-15,-7 5-4 16,2 2-5-16,3-9 13 16,8-5-11-16,8-10-3 0,8-5 1 15,8-7 2-15,3-2 1 16,0-1 1-16,0 0 0 16,0 0-2-16,0 0 0 15,0 2-3-15,9-1-1 16,15 8 4-16,6-1 14 15,7 0-4-15,4 0-6 16,1-2-2-16,0 4-6 16,0-3 1-16,-3-1-7 15,-6-2 6-15,-4-1-4 16,-3-3-28-16,-7 0-32 16,-2 0-32-16,-8 0-78 0,-6-1-101 15</inkml:trace>
  <inkml:trace contextRef="#ctx0" brushRef="#br0" timeOffset="5141.38">15091 7118 387 0,'0'0'174'0,"0"0"-163"16,0 0-2-16,0 0 0 16,0 0 49-16,0 0 4 0,237-113-17 15,-131 76-18-15,12 0-18 16,4 1 0-16,5 2-6 16,-13 4-3-16,-10 5-3 15,-19 2-8-15,-21 7 9 16,-12 3 2-16,-13 0 1 15,-6 3-1-15,-4 0 0 16,-3 0 11-16,-10 3-5 16,-4 2 0-16,-7 3 3 15,-5 2 1-15,0 0 13 16,0 0-20-16,0 0-3 0,0 0-8 16,0 0-21-1,-5 0-114-15,-20 0-214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50:17.74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19465 9755 410 0,'-19'0'51'15,"7"0"-40"-15,-1 0 14 16,6 0 85-16,4 0 3 15,2 0-16-15,-1 0-40 16,2 0-21-16,0 0-9 16,0 0-15-16,0 0-4 15,16 1 1-15,17-1 17 16,14 0 22-16,19-10 1 16,11-10-11-16,9-6-17 15,2 3-17-15,-4 2 5 16,-9 4-9-16,-11 7-4 15,-16 4 2-15,-11 4-10 16,-15 2-11-16,-5 0-19 0,-11 0-20 16,-3 0-33-16,0 0-117 15,-3-4-133-15</inkml:trace>
  <inkml:trace contextRef="#ctx0" brushRef="#br0" timeOffset="355.05">19950 9471 649 0,'0'0'35'16,"0"0"-30"-16,0 0 29 0,0 0 12 16,0 0-46-16,0 0-4 15,21-10 4-15,19 10 15 16,8 0-12-16,5 0 6 15,3 0 3-15,-8-3-11 16,-2 0 5-16,-9 3-6 16,-7 0 0-16,-9 0-1 15,-12 10-1-15,-9 10-4 16,0 10 6-16,-9 9 59 16,-21 17-6-16,-12 5-15 15,-6 7-7-15,-4 8 0 16,3-6-11-16,6-7-4 15,11-11-13-15,17-10-3 0,15-12-26 16,5-12-80-16,31-18-145 16</inkml:trace>
  <inkml:trace contextRef="#ctx0" brushRef="#br0" timeOffset="15484.4">25322 8315 62 0,'2'-12'66'16,"-2"5"35"-16,0 0 16 16,0 1-36-16,0 2-4 15,0-1-36-15,-3 4-3 16,1 0-7-16,1 1-7 16,1 0-24-16,-3 0 0 15,-3 11-9-15,-6 12 8 16,-2 6 1-16,-6 5 0 15,-3 1 3-15,-2-2 3 16,-1-2-5-16,1-6 5 16,4-4-6-16,5-6-3 15,5-4 3-15,6-9 2 16,5 0-1-16,0-2-1 0,0 0 13 16,0 0-1-16,0 0 5 15,0-7 4-15,1 5-17 16,3-4 0-16,-2 6-4 15,1 0-1-15,4 0-13 16,4 4 12-16,2 3 2 16,2-1 3-16,0-1 2 15,-1-2-4-15,-1-2-1 16,-1 1 2-16,-2-2-1 16,-1 0 5-16,-3 0-12 15,-1 0 12-15,-1 0-6 0,1 0 6 16,1-3-6-16,-2 0-1 15,2 2-10-15,1-2-19 16,4 3-45 0,2 0-51-16,-4-1-150 0</inkml:trace>
  <inkml:trace contextRef="#ctx0" brushRef="#br0" timeOffset="15894.31">25069 8567 31 0,'0'0'33'0,"0"0"3"16,0 0-2-16,0 0-7 15,0 0-9-15,0 0-13 16,-105 0-1-16,87 0-3 0,3 0 1 15,1 0-2-15,0 3-3 16,1 4-17-16,1-2-1 16,-2 3-1-16,1-2-3 15,-2 1-20-15,1-1 2 16,-2 1 31-16</inkml:trace>
  <inkml:trace contextRef="#ctx0" brushRef="#br0" timeOffset="16746">24506 8732 9 0,'0'0'30'0,"0"0"-18"16,0 0-12-16,0 0 2 15,0 0 11-15,0 0-12 16,-37 49 4-16,27-39-3 16,3-4 0-16,1 2 4 15,-1-3 2-15,0 2 6 0,1-3-8 16,3 0 10-16,1-1-11 15,2 0-5-15,0 1 0 16,0-1-18 0,0 5 12-16,11-3 3 0,5 4 3 15,1-2 2-15,2-3-1 16,2-1-1-16,1 0-7 16,5-3 2-16,3 0 5 15,3 0 3-15,4-3-1 16,0-4 1-16,-1 0-1 15,-2 1-2-15,-4-1-6 16,-5 6 6-16,-2 0 4 16,-5-1-4-16,3 1 0 15,0-3 10-15,4 1-3 16,5-4 2-16,4 0-1 0,5-4 6 16,-2 2-12-16,-3 1 0 15,-2 0-2-15,-5 0-1 16,-8 2-2-16,-2 0 3 15,-10 2-4-15,-4 4 4 16,0-3-3-16,0 3 3 16,0-4 9-16,0-1 10 15,1-2 0-15,1-3-19 16,-1 3 1-16,-1-6 6 16,-3 4 4-16,0-3-10 15,0 0-1-15,-4 3 0 16,-10-3-5-16,0 3 5 0,-3 0 0 15,-2 2 10-15,-2-3 3 16,1 3-9-16,0 1 0 16,-1-1 10-16,3 0-8 15,1 1-3-15,4-1 3 16,0 3 2-16,1 0 3 16,-2 2-8-16,-4 2-3 15,-6 0 0-15,-5 0 4 16,-6 6-4-16,-5 5-3 15,-6 2 1-15,-1 0-9 16,-2 4 3-16,3 0-3 0,0-2-30 16,5 5-34-1,2-2-59-15</inkml:trace>
  <inkml:trace contextRef="#ctx0" brushRef="#br0" timeOffset="17678.5">23426 10053 320 0,'0'0'0'0,"0"0"-56"15,0 0-76-15,0 0 14 0</inkml:trace>
  <inkml:trace contextRef="#ctx0" brushRef="#br0" timeOffset="17870.62">23426 10053 378 0,'73'33'12'16,"-73"-33"-7"-16,0 0-5 16,0 0-2-16,0 0-59 0,0 0-65 15</inkml:trace>
  <inkml:trace contextRef="#ctx0" brushRef="#br0" timeOffset="19797.93">23571 9171 112 0,'0'0'41'16,"0"0"11"-16,0 0 25 15,0 0-26-15,0 0 19 16,0 0-20-16,-15-47 5 16,10 45-35-16,1 2-7 15,-6 0-3-15,-4 0-9 16,-7 9-1-16,-4 8 2 15,-2 0-2-15,1 3 1 0,0 2 4 16,0 6-5 0,-1 0 0-16,5 1 0 15,3 5 1-15,-4-1 0 16,4 7 1-16,1 3-2 16,3 0 3-16,2 4-3 0,-1 1 0 15,5 1-2-15,-3 0 2 16,2 1 1-16,-1-5 2 15,-1-4-3-15,1-3 0 16,0-5 0-16,0 0 4 16,1 0-5-16,3 2 1 15,1 2-3-15,1 2 3 16,4-2 2-16,1 3-2 0,0-4-6 16,0-6 5-1,3 0 2-15,6-4-1 0,1-3 1 16,4 3-1-16,-7-3 0 15,2 2-4-15,0 3 4 16,0 1 3 0,-1 2 1-16,-1 6-4 0,2-2-1 15,-2-1 1-15,-1 3 3 16,2-5-1-16,1 4-1 16,0-3 4-16,3-3-5 15,4 5 0-15,1 0 0 16,2 1 0-16,-2 3 2 15,-3 1-2-15,-3-3 6 16,-3-1-6-16,-2 0 1 0,-3-3 0 16,-1-5-1-16,-2 0 0 15,0-5 1-15,0-3-1 16,0 3 5-16,0-3-2 16,0-4 4-16,-2 5-4 15,-1-4 3-15,-1 2 1 16,-1-3 0-16,-2 4 0 15,-2 0 2-15,2-1-1 16,-4-8-5-16,7-1-5 16,2-7 4-16,2-3-4 15,0 0-7-15,0 0-4 16,0 0 13-16,2 0 11 16,10 0-3-16,-5 0 6 15,4 0-8-15,-1 0-5 16,-1 0 0-16,-1 0 1 0,-2 0 0 15,2 0 2-15,-2-6-4 16,0-1 8-16,0-4 13 16,-1-5-1-16,4-4-3 15,-6 1-2-15,3-4-8 16,3 3-5-16,4-1-2 16,1 3-1-16,3 0 0 15,-2 9-12-15,2-2 3 16,-2 2-4-16,-1 2 5 15,2 4 4-15,-5 0-2 16,3 3 1-16,-1 0-7 16,4 0 9-16,-1 0 3 0,4 0-4 15,-6 6 0 1,0 1-9-16,-4-1 11 16,1-2 2-16,-4-4 2 0,-4 0 2 15,0 0-2-15,0 0 2 16,0 0 17-16,3-10 11 15,0-10-16-15,0-3-4 16,-1-7 5-16,-1-3-16 16,-1-7 1-16,-1-9-1 15,-2-8 0-15,0-2-9 16,0-4-4-16,0 1-7 16,0 3 10-16,-3 1 10 15,0 0 8-15,-5 9-7 0,3 5 2 16,1 5 1-16,1 6-2 15,3 3 2-15,0 2-4 16,0 3-4-16,0-1 3 16,0 0-9-16,4-4 2 15,2 0 0-15,-3-1 1 16,1-4 4-16,-4-2 1 16,0 0-8-16,-5 2 9 15,-7 2-19-15,-3 5 17 16,5 9-15-16,-4 3 10 15,4 5 8-15,-1-2 0 16,0 0 1-16,-3 3-1 16,1-6 0-16,-1 3 7 0,-4-7-6 15,-3 1-1-15,-4-8 1 16,-5 0 0-16,0-2 11 16,3 2-2-16,4 1-5 15,8 7-3-15,0-1 4 16,6 0-3-16,3 2 6 15,3-2-3-15,3-6-4 16,0 4 0-16,0-5-2 16,0 0 3-16,9-2-2 15,3 2-1-15,3 0-3 16,0-1-1-16,1 4 4 16,1 1 0-16,-3 1 0 15,0-2 1-15,-2 2 1 16,-3-6-1-16,0 4 2 0,-1-1 4 15,0 6-4-15,-1 2-3 16,-2 4 0-16,-2 5 1 16,-1 3-1-16,-1-2 6 15,1 4-6-15,-2-5 1 16,0 2-1-16,0 2 7 16,0-5-5-16,0 2 8 15,0 1-3-15,0-1-7 16,0 4-2-16,0 2-13 15,0-2 6-15,0 3 9 16,-2 0 0-16,1-3 5 0,-2 2-5 16,0-1 0-16,-2-2-2 15,2 1-1 1,0 3 3-16,0-1-7 16,1 1-4-16,-1 0-31 0,-4 1-42 15,0 12-118-15</inkml:trace>
  <inkml:trace contextRef="#ctx0" brushRef="#br0" timeOffset="26414.01">4583 7165 255 0,'0'0'74'0,"0"0"-8"16,0 0 25-16,0 0 3 15,0 0-19-15,0 0-29 16,0 0 0-16,-15-27 1 16,15 26-14-16,0 1-4 0,0 0-25 15,15-1 6 1,16-2-8-16,17-3 11 0,12-1-5 15,11-1-3-15,-2-1 4 16,-8 2-2-16,-9 4-7 16,-10 2-7-16,-9 1 5 15,-11 0-8-15,-8 0-40 16,-5 1-67-16,-2 5-8 16,2-5-57-16,-6-1-226 15</inkml:trace>
  <inkml:trace contextRef="#ctx0" brushRef="#br0" timeOffset="26727.69">4871 6902 414 0,'0'0'8'0,"0"0"-8"16,0 0-1-16,0 0-12 15,0 0-2-15,0 0 15 16,66 7 40-16,-16-2-5 16,7-1-11-16,4-4-24 15,0 0 0-15,-8 0-1 16,-9 7-2-16,-14 6-6 16,-15 6 6-16,-15 11-30 15,0 14 33-15,-37 4 2 16,-13 11 58-16,-18 2 4 0,-4 3-12 15,-1 1-31-15,2 0-21 16,14-1-20-16,15-11-161 16</inkml:trace>
  <inkml:trace contextRef="#ctx0" brushRef="#br0" timeOffset="30435.03">4253 15255 78 0,'0'0'141'15,"0"0"-132"-15,0 0-9 16,0 0-35-16,0 0-35 16,0 0 34-16,0 0 12 15,-1-218 24-15,32 166-4 0,5-2-35 16</inkml:trace>
  <inkml:trace contextRef="#ctx0" brushRef="#br0" timeOffset="45012.35">12783 10275 371 0,'-8'0'43'0,"2"0"-38"16,3 0 9-16,3 0-14 15,0 0 2-15,0 0 10 0,0 0 3 16,0 0-2-16,0 0-3 15,0 0-3-15,0 0-5 16,0 0 3-16,0 0-3 16,0 0-1-16,0 0 6 15,0 0 5-15,0 0 5 16,0 0-2-16,0 0-12 16,0 0 13-16,0 0-10 15,0 0-4-15,0 0-2 16,0 0 1-16,0 0 1 15,0 0-2-15,0 0-1 0,0 0 1 16,0 0 1 0,0 0 1-16,0 0-2 0,0 0-11 15,0 0-30-15,0-8-187 16</inkml:trace>
  <inkml:trace contextRef="#ctx0" brushRef="#br0" timeOffset="83043.66">8732 10522 424 0,'-10'-1'82'16,"2"-2"-47"-16,5 3 59 16,3-3 16-16,0 1-54 15,0 2-23-15,0-2-20 16,0 2-6-16,0 0-7 15,11 4-1-15,2 20-7 16,2 12 8-16,-6 10-1 0,-5 7 2 16,-4 6-1-16,-4 0 1 15,-14-2 9-15,-5-5-3 16,3-8-5-16,2-8 1 16,0-9-3-16,6-8 4 15,6-9 0-15,3-2 1 16,3-7 3-16,0 0-8 15,0 6-10-15,0 2 10 16,12 1 3-16,3-3 0 16,3 0-1-16,4-1 0 15,2-5 6-15,0-1-7 16,3 0 3-16,-2 0-4 16,2-4-22-16,3-9-110 0,-5-1-87 15</inkml:trace>
  <inkml:trace contextRef="#ctx0" brushRef="#br0" timeOffset="83468.11">8702 10949 416 0,'0'0'117'0,"0"0"-96"15,0 0-10 1,0 0 34-16,0 0 1 0,0 0-7 16,6-17-4-16,21-20 27 15,12-12-12-15,6-14-22 16,7-3-12-16,-3-3-13 15,-7-4 0-15,-3 3 3 16,-8 7-1-16,-1 4-1 16,3 6-2-16,-5 7 4 15,-1 4-3-15,-5 5-3 16,-5 10 13-16,-7 7-6 16,-4 4-3-16,-3 9 13 15,-3 1-15-15,0 3 10 0,0 3-5 16,0-1-2-1,0-1-5-15,0 1-8 0,0-5-89 16,0-1-196-16</inkml:trace>
  <inkml:trace contextRef="#ctx0" brushRef="#br0" timeOffset="86529.38">8689 10707 115 0,'0'0'121'0,"0"0"-75"0,0 0 14 15,0 0 10 1,0 0-19-16,0 0 21 0,-52-11 5 16,52 5-44-16,0 1-12 15,0-2 6-15,0 0-14 16,0-3 5-16,0 6-10 15,0-2 15-15,0 6 2 16,0 0 10-16,0 0-8 16,0 0-11-16,0 0-16 15,0 0-2-15,0 0-13 16,0 0 4-16,7 7 1 16,2 9 10-16,0 6 3 15,6 5-2-15,-6 5-1 0,3 7 2 16,-2 3 0-1,-7 4-2-15,0 1 0 0,-3 1 9 16,0-7-9-16,0-9 0 16,-3-5 0-16,-3-10 17 15,-1-4 1-15,4-6-8 16,3-4 13-16,0-3-19 16,0 0 11-16,0 0-13 15,0 0 6-15,0 0-8 16,0 0 0-16,0 0 0 15,0 0 0-15,0 0 0 16,3 2 5-16,13-2-5 0,5 0 14 16,7 0 14-16,5 0-9 15,6 0-6-15,0 0-8 16,0-2 0-16,-4-1-3 16,-5 2 1-16,-4 1-2 15,-4 0 2 1,-1 0-2-16,-6-3 0 0,1 3-1 15,-6-3 0-15,0 3 0 16,-3-3-1-16,-4 3 1 16,0-1 1-16,0 1 8 15,-3 0-9-15,0 0 0 16,0 0-3-16,0 0 3 16,0 0 3-16,0 0-3 15,0 0 3-15,0 0-3 0,0 0 1 16,0 0 0-16,0 0-1 15,0 0 0-15,0 0 0 16,0 0-1-16,0 0-4 16,0 0 0-16,-9 1 5 15,-9 12 0-15,-7 2 1 16,-5 2 1-16,-4-3-1 16,1 3 3-16,-3-4-5 15,-3-1 2-15,-1-2 1 16,9-6-2-16,1 3 0 15,7-7 4-15,1 0-3 16,6 0-1-16,-1 0 2 16,1-4 9-16,1-3-10 0,-3-3-1 15,6 5 0 1,-1-2 4-16,4 4-4 0,1-1 1 16,2 0 1-1,6 2-2-15,-3 0 2 0,3-3 2 16,-4 4-4-16,4-6 3 15,-3 1-3-15,3-4 1 16,-3-6 0-16,0 0 0 16,0-4-1-16,-6-2 0 15,-3-7 2-15,0-7-1 16,-7 1 0-16,2-8 0 16,-2-1 1-16,4-2-2 15,3 0-3-15,6 7 2 16,3 2 0-16,3 4-4 15,0 4 5-15,0 4-1 0,0 3 2 16,0 2-2-16,0 1 1 16,0 5 0-16,0 1 0 15,0 0 1-15,0 2-1 16,0 1 1-16,0 2-1 16,0 1-1-16,0 4 1 15,0 1 0-15,0 0 1 16,0 2-1-16,0 0 0 15,0 0-2-15,0 0-1 16,0 0-3-16,0 0-1 0,0 0 3 16,0 0 4-16,0 0-8 15,0 10 3-15,0 0 5 16,0 9-1-16,3 5 1 16,3 9 0-16,1 9 1 15,1 8-1-15,1 2 2 16,0 9-2-16,-2-1 0 15,2-5 0-15,-6 2-3 16,2-9 4-16,-2-5-1 16,0-6 0-16,-3-4 0 15,0-4 2-15,0-5-1 16,0-5-2-16,-6-1-6 16,1-5 6-16,2-7 0 15,0-3 1-15,3 1 0 0,0-4 0 16,0 0 2-16,0 0 1 15,0 0 1-15,0 0-2 16,0 0 1-16,0 0 0 16,0 0-3-16,0 0 6 15,0 0-6-15,0 0 0 16,0 0-5-16,0 0 12 16,0 0-3-16,0 0 5 15,0 0-4-15,0-4 3 16,0-5 0-16,-6-4-8 15,3-5 0-15,-4-1 0 16,4-4 0-16,0-7-1 16,0-9-1-16,3-8 2 0,0-9 0 15,0-6 2 1,0-2-8-16,0 3 5 0,0 4-10 16,0 14 11-16,6 6 0 15,-3 8-4-15,-3 11 4 16,0 2 1-16,0 7 1 15,0 6-2-15,0-1 4 16,0 4-4-16,0-3 0 16,0 3 0-16,0 0 1 15,0 0-1-15,0 0-1 0,0 0 1 16,0 0-1 0,0-3 4-16,0 2-3 15,0-5 1-15,-3 3-1 0,0 0-6 16,0 2 5-16,0 1-1 15,0-3-2-15,3 3 4 16,0 0 0-16,-3-3 3 16,3 2 0-16,0-2 0 15,0-3-3-15,-2 3 0 16,2-5 0-16,0-1-3 16,0-2 0-16,0-4 1 15,0 2 1-15,0-5-1 16,0 2 2-16,0 0-1 15,0 0 2-15,0 2-1 16,0 1 0-16,2 3 0 0,-2 6 0 16,0 3 0-16,0 1 1 15,0 0 0-15,0 0-2 16,0 0-1-16,0 0-9 16,0 0 8-16,0 0 0 15,0 0 2-15,0 0-5 16,3 2 1-16,-3 11 4 15,6 10-1-15,0 3 2 16,0 11 2-16,4 5 1 16,-1 8 0-16,2-1-2 15,-1 2 1-15,2 4 3 16,4-1-5-16,1 2 2 16,-1-1-2-16,-2-8 1 15,2-4 4-15,-4-11-5 16,-3-2 0-16,-2-6 0 0,1-5 1 15,-5-5 1-15,-3-4 4 16,3-4-5-16,-3-2-1 16,0-2-1-16,0-2 1 15,0 0 0-15,0 0 5 16,0 0-8-16,0 0 7 16,0 0 3-16,0 0-3 15,0 0-3-15,0 0 2 16,0 0-1-16,3 0 3 15,-3 0-5-15,3 0-7 16,7 0 2-16,2 0 5 16,9 0 2-16,3 0 1 0,6 0-3 15,7-9 10 1,2-7-8-16,3-3-2 0,-1-2 4 16,-5 7-5-16,-3 4 4 15,-6 3-6-15,-6 5 4 16,-2 2-2-16,-5 0 1 15,2 0-3-15,-4 0 3 16,3 0 0-16,-3 0-1 16,4-3 2-16,1-5-4 15,2 2 6-15,1-1-2 16,-4 1 3-16,-7 2-4 16,-2 4-2-16,-7 0 0 15,0 0 1-15,0 0 1 0,0 0 0 16,0 0-3-16,0 0 3 15,0 0-3-15,0 0 3 16,0 0 0-16,0 0-3 16,0 0 2-16,0 0 1 15,0 0-5-15,0 0-7 16,0 1-46-16,0 8-136 16,-19 1-307-16</inkml:trace>
  <inkml:trace contextRef="#ctx0" brushRef="#br0" timeOffset="88150.09">6806 9419 14 0,'0'0'0'0,"0"0"-14"15,0 0 14-15,0 0 23 16,0 0 3-16,0 0 0 16,0 0 33-16,0 23 10 15,0-20-14-15,0-3-28 16,0 1-27-16,0 0 0 15,0 1-8-15,0-2-6 16,0 4 1-16,0-3 12 0,0 3 1 16,-6 2 5-1,-7 1-1-15,-1 0 4 0,-2 3-8 16,1 3-4-16,-3 1-102 16</inkml:trace>
  <inkml:trace contextRef="#ctx0" brushRef="#br0" timeOffset="88284.26">6546 9658 128 0,'0'0'11'15,"0"0"1"-15,0 0 31 16,0 0-12-16,0 0-31 16,0 0-20-16,-55 74-87 15</inkml:trace>
  <inkml:trace contextRef="#ctx0" brushRef="#br0" timeOffset="88628.88">6364 9897 24 0,'0'0'61'15,"0"0"-54"-15,0 0 1 16,0 0 2-16,0 0-5 16,0 0-5-16,-68 110 3 15,59-91-6-15,1 1 1 16,2-4 1-16,-1-3 1 15,4-2 8-15,0 2-5 16,0-3-1-16,0 4-2 16,0-1 0-16,0 2-1 0,-3-1 0 15,-3 6 1 1,-6 0 3-16,-1 2 3 0,-1 1 48 16,-2-2 23-16,4-5-8 15,3-3-8-15,6-3-28 16,3-3-23-16,3-1-10 15,0-2-8-15,0 2-61 16,8 4-9-16,2 3-2 16,-1 2 21-16,0 1 15 15,-3 7-20-15,-2 2 30 16</inkml:trace>
  <inkml:trace contextRef="#ctx0" brushRef="#br0" timeOffset="89178.41">6361 10671 10 0,'0'0'20'16,"0"0"1"-16,0 0-3 15,0 0 8-15,0 0 4 16,0 0 0-16,233-86-11 0,-197 53 2 16,4-4-10-1,-4-2 8-15,0-5 31 0,-2-1-24 16,-1-6-8-16,-6-4-7 16,-5 1-4-16,-10 2 13 15,-4-4-1-15,-8 6 0 16,0 1 0-16,0 3-4 15,-8 5-11-15,-4 5-3 16,-1 7-1-16,1 0 0 16,-3 3 7-16,-3-1 2 15,5 0 6-15,-4 3-12 16,1-4-2-16,4 1 4 16,-3-3-10-16,3 3 4 15,0-3-4-15,2 1-10 0,-1 2-4 16,5 0 13-16,-4 2 5 15,4 5 1-15,0 2 0 16,-3 3 6-16,-3 2 15 16,0 3 15-16,0 4-20 15,-3 2-16-15,3 4-8 16,-1 0-18-16,1 0 7 16,1 0-16-16,1 16-33 15,1 1-40-15,0 2-109 16</inkml:trace>
  <inkml:trace contextRef="#ctx0" brushRef="#br0" timeOffset="90112.15">6969 12523 336 0,'0'0'0'15,"0"0"-26"-15,0 0-8 16,0 0-31-16,0 0-4 16,0 0-26-16</inkml:trace>
  <inkml:trace contextRef="#ctx0" brushRef="#br0" timeOffset="90307.62">6770 12431 166 0,'0'0'183'0,"0"0"-169"16,0 0-7-16,0 0 14 15,0 0-3-15,0 0-5 16,-140 19-13-16,125-15-10 16,2-1-56-16,5 2-19 15,-1-3-26-15,0 5 46 16,-1 3-9-16</inkml:trace>
  <inkml:trace contextRef="#ctx0" brushRef="#br0" timeOffset="90968.67">6475 12573 31 0,'0'0'43'15,"0"0"21"-15,0 0 1 16,0 0 2-16,0 0-19 16,0 0-36-16,-36 76-10 15,36-63 3-15,0 4-3 16,0-1-2-16,0 4-16 15,0 6-13-15,3 1-26 16,0-1-6-16,0 4 3 16,0-6 45-16,4 4 13 15,-1-6 0-15,-1-3 6 16,7-3 11-16,-2-3 25 16,-1 0 0-16,6 4-7 15,-3-4-8-15,3 1-12 0,3-1 2 16,4 0-8-16,1-3 8 15,2 0-8-15,2-1 4 16,1 4-10-16,5-2 4 16,-3 2-5-16,1 0 1 15,-1-3 3-15,0 1-2 16,-5 1-1-16,2-4-2 16,-2-6 2-16,-2 1-3 15,2-3 0-15,2 0 1 16,0 0 1-16,1-7 0 15,2-3 1-15,-2-5-3 0,-1-2 2 16,-1-3 3 0,-1-7 2-16,-1-2 0 0,-2-4-1 15,-5-4-5 1,-4-2 7-16,-7-3 3 0,-3 1-7 16,-3-2 5-16,0 1 1 15,-19 3-9-15,-4-2 10 16,-4 4-11-16,-1-3 0 15,-2 2 0-15,5 4 0 16,-2 5 1-16,2-1-1 16,2 7-1-16,-2 4 1 15,-5 5 8-15,3 4 3 16,-4 3 5-16,1 4 2 16,-3 3-3-16,0 0-5 0,-1 13-6 15,1 11-2-15,3 1 0 16,-1 6-2-16,1 5-18 15,5 3-26-15,1-2-60 16,2-4-143-16</inkml:trace>
  <inkml:trace contextRef="#ctx0" brushRef="#br0" timeOffset="91141.73">6761 12593 366 0,'0'0'29'0,"0"0"-17"0,0 0-12 15,0 0-30-15,0 0-52 16</inkml:trace>
  <inkml:trace contextRef="#ctx0" brushRef="#br0" timeOffset="93301.97">2706 13001 60 0,'0'0'64'16,"0"0"-16"-16,0 0 19 15,0 0-8-15,0 0-2 16,0 0-28-16,-63-48-7 16,57 45-14-16,-4-1 25 15,1 4-19-15,-3 0-9 16,-3 16-2-16,-7 11-3 15,2 7 0-15,-5 1 0 16,4 2-9-16,0-1 9 16,2-3 0-16,-2-3 6 15,9-1-5-15,-1-2 1 16,4 0-2-16,4 0 5 16,4 2-3-16,1 1 0 15,0 2 0-15,0 1-2 0,1-2 1 16,8 1 2-16,0 1-3 15,0-7-2-15,0 1 2 16,-1-6 0-16,0-5 5 16,-2 0-4-16,2 1 0 15,1-1 11-15,1 7-11 16,5 0 2-16,3 1-2 16,-1 2 5-16,2 3-5 15,0-1 0-15,1 2 2 16,2-3-3-16,-3-2 0 15,1-5-2-15,-1-4 2 16,5-6 6-16,0 3-2 16,3-1-4-16,4-1 0 0,-1-5 0 15,10-2 1 1,-4-4-1-16,3 0 2 0,1-10-2 16,-3-16 12-16,2-5-12 15,-3-8 4-15,-3-4-3 16,0-3 7-16,-8 0-6 15,-1-4 3-15,-9-2-1 16,-9-2-4-16,-6 2 12 16,0-4 7-16,-12-1-8 15,-7 2-10-15,-4 1 1 16,1 4 2-16,-5 8-1 16,0 6 11-16,-1 3 7 0,-5 6-8 15,0 5 7-15,-1 5 17 16,-8 0-12-16,-1 4-2 15,-1 0-5-15,0 7-17 16,5 2 3-16,3 4-2 16,6 0-2-16,-1 4-6 15,1 15 0-15,3 4-22 16,-1 14-10-16,1 5 2 16,3 11-16-16,-6 3-16 15,5 3-20-15,-8-1-112 16</inkml:trace>
  <inkml:trace contextRef="#ctx0" brushRef="#br0" timeOffset="99482.11">11746 12771 54 0,'0'0'75'15,"0"0"1"-15,0 0 17 0,0 0-3 16,0 0-15-16,0 0-19 16,0 0-10-16,0 0-10 15,0 0-17-15,0 0-4 16,0 0 1-16,0 0-16 15,0 0 6-15,0 0-3 16,0 4 1-16,4 3-4 16,2-2 3-16,-3-1 2 0,5 3-4 15,-5-7-1 1,3 3-8-16,-3-3 5 0,4 0 1 16,-4 0-21-16,0 0 5 15,0 0 15-15,-3-3 3 16,0-1 1-16,0 0 1 15,-3-4-2-15,-3 4 0 16,-4-2 3-16,1 5-6 16,-1-2 7-16,6 3 1 15,-3 0-5-15,4 0 1 16,-3 0-6-16,3 0 4 16,0 3 1-16,0 4-3 15,3 2 3-15,0-2-3 16,0 3-5-16,0-3 6 15,0-1-7-15,0-2 6 0,3-4-3 16,3 0-11-16,0 0 10 16,1 0-4-16,-1-4 10 15,1-6 1-15,-3 1-1 16,-1 2-2-16,-3 3 0 16,0 2-1-16,-8-1 8 15,-4 3-5-15,-1 0 2 16,1 0 6-16,0 3-6 15,6 2 4-15,3 3-5 16,0-2-3-16,3 4 3 16,0 0-2-16,0 3 2 15,3-2 0-15,7-1 0 16,4-5 4-16,-5 0-2 16,0-5-4-16,1 0 2 0,-6 0-4 15,3 0 8-15,-4-7-6 16,-3-4 5-16,0-2-2 15,0 3 1-15,-8 1 0 16,-1 5 1-16,-4 1 11 16,4 3 17-16,3 0 1 15,-5 0-27-15,7 6-1 16,1 5-4-16,3 2-1 16,0-4 0-16,0 2 2 15,0-6-1-15,0-3 0 16,3 1-7-16,1-3 5 15,4 0 1-15,-5 0-4 16,0 0 2-16,0-10 2 0,-3-1 1 16,0-2 0-16,0 3 1 15,0 0 1-15,0 4-1 16,-3 2 0-16,-3 4 17 16,6 0 6-16,-5 0-13 15,2 0-2-15,2 0-8 16,-2 4-1-16,3 6 1 15,-3-4-1-15,3-2-2 16,0-4-5-16,0 2-2 16,0-2-12-16,0 0-4 0,0 0 14 15,0 0-4-15,0 0 11 16,0 0 2-16,0 0 4 16,0 0 11-16,0 0 4 15,0 0-6-15,0 0-2 16,0 0-4-16,0 0-5 15,0 0-11-15,0 0-21 16,0 0-55-16,0 0-57 16,3 0-122-16</inkml:trace>
  <inkml:trace contextRef="#ctx0" brushRef="#br0" timeOffset="118173.82">23604 11122 191 0,'0'-3'132'0,"0"3"-105"0,0 0-12 16,-6-2 9-16,-2 2 2 15,1 0-19-15,-7 0 7 16,4 0 12-16,-4 0-16 15,-5 0-2-15,-3 0-6 16,-8 6-2-16,-9 7-6 16,-7 4-12-16,-8 3-1 15,-10 7 1-15,-9 3 1 16,-2-1 9-16,-1 6 8 16,11-1 7-16,2-1-1 15,13 0 7-15,7 0 4 0,14-1-14 16,6-1-3-16,17-1 5 15,6-1 0-15,12-6-4 16,22 0 0-16,10-9 5 16,14-5-3-16,14-9 3 15,13-9 7-15,9-21-1 16,1-3-7-16,1-6-4 16,-7-1-2-16,-6-3-16 15,-9 4 6-15,-15-1-10 16,-14-1 14-16,-18-1 7 15,-17-2 2-15,-10-1 2 16,-10 1 5-16,-26 2 7 0,-18 9 11 16,-11 12-2-1,-20 11 18-15,-12 10-6 0,-23 12-24 16,-11 20-4-16,-14 18-9 16,-8 11-19-16,-6 10-63 15,1 11-120-15</inkml:trace>
  <inkml:trace contextRef="#ctx0" brushRef="#br0" timeOffset="123196.61">27524 9183 170 0,'0'0'123'0,"0"0"-97"16,0 0 8-16,0 0 17 16,0 0-12-16,0 0-8 15,0 0 3-15,50-11 6 16,-16 11-12-16,20 0 12 15,23 0-14-15,23 0 4 16,30-1 8-16,27-9 12 16,23-6-7-16,18-2-33 15,3-3-2-15,1-3-5 16,-5 1 1-16,-4 3 13 16,-11-4 2-16,-8 2-14 0,-15 2-2 15,-18 3 1-15,-14 2-3 16,-21 0-1-16,-18 6 3 15,-19 2-3-15,-19 1 0 16,-20 3 3-16,-13 2-1 16,-10 1 5-16,-6 0-2 15,-1 0-4-15,0 0 21 16,0 0-4-16,0 0-5 16,0 0 3-16,0 0 1 15,0 0-1-15,0 0-2 0,0 0-9 16,0 0 7-16,0 0-3 15,0 0-4-15,0 0 0 16,0 0-4-16,0 0-1 16,0 0 2-16,0 0-1 15,0 0-1-15,0 0 0 16,0 0 1-16,0 0 2 16,0 0-3-16,0 0 0 15,0 0 2-15,0 0-2 16,0 0 0-16,0 0 4 15,0 0-4-15,0 0 0 16,0 0 1-16,0 0 0 16,0 0 0-16,0 0 0 15,0 0-2-15,0 0 1 16,0 0-2-16,0 0 2 0,0 0-1 16,-1 0-5-16,1 0-5 15,-3 0-16-15,-4 0-27 16,-7 3-70-16,-10-2-117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4:26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24121 8310 168 0,'-7'0'18'16,"-1"0"-13"-16,0-1 14 16,-1-5 20-16,1 4 5 15,-1 0 11-15,0-1-14 0,0 3-22 16,-1 0-3-16,-5 0-4 15,-2 7-7-15,-4 8-1 16,-1 5-3-16,-3 1 0 16,1 1-1-16,-2-2 1 15,-2 4-1-15,1-1 5 16,-2 0-3-16,-1 3 8 16,0 0-8-16,3-2-1 15,3 0 0-15,5-2 4 16,5-2-3-16,7-1 7 15,2-1-9-15,5-3 0 16,0 1 1-16,0 0 0 16,12 3 3-16,6 1-3 15,1 2 8-15,0-2-1 16,1 3-2-16,3 1-3 0,-4-3 7 16,2-3-10-16,3-5-1 15,3-3 1-15,-2-6 8 16,7-4 3-16,5 0 1 15,-2-4-4-15,4-9 2 16,3-3-3-16,-2 1 5 16,1 0-12-16,-2 1 3 15,1 1-5-15,-2 0 2 16,4-1 0-16,1-2 0 16,-1-4 6-16,-3-2-6 0,-4-2 4 15,-6-3-4 1,-8 4 3-16,-7-3-2 0,-4 2 6 15,-6 2 4-15,-4-1-8 16,0 0 0-16,0-1 5 16,-4-2-6-16,-11-1-1 15,-3-2 0-15,-7-2 2 16,-5 3-3-16,-3 1-1 16,-4 8-3-16,-5 9 4 15,-3 8 0-15,-2 2-3 16,-1 5-2-16,0 11-15 15,5 7-38-15,7 4 0 16,6-2-29-16</inkml:trace>
  <inkml:trace contextRef="#ctx0" brushRef="#br0" timeOffset="802.85">25075 8301 72 0,'0'0'96'0,"0"0"-80"16,0 0-3-16,0 0 18 16,0 0-8-16,0 0 9 15,-103 21 15-15,77-11-20 16,-2 6 9-16,-5 1-5 0,-3 4-7 16,-3 2-6-16,-4-1-12 15,1 2 2-15,-1 2 10 16,3-1 2-16,4 4 4 15,6 1 7-15,5 5 2 16,7 4-4-16,5-3-20 16,10 1-2-16,3-3-7 15,0-3-5-15,7-2-3 16,6 1 8-16,1-2 5 16,1-2-3-16,-2-3-2 0,5-4-5 15,-1-5-9 1,5-1 14-16,5-9 2 0,4-4-2 15,10 0 3-15,9-17-1 16,10-12 7-16,5-11 6 16,1-4-10-16,-6-1-1 15,-11 6-4-15,-13 2 7 16,-9 0 2-16,-11 2-9 16,-5-2 14-16,-10 4-10 15,-1-1-2-15,-1-2 7 16,-16 4-9-16,-4 1 0 15,-2 3 22-15,0 6-18 16,-4 6 6-16,-1 6-8 16,0 10-3-16,-10 0 1 15,-3 18-8-15,-4 14-58 16,-4 8-41-16,-2 6-72 0</inkml:trace>
  <inkml:trace contextRef="#ctx0" brushRef="#br0" timeOffset="2026.15">24888 9203 59 0,'0'0'116'16,"0"0"-91"-16,0 0 17 15,0 0 17-15,0 0-37 16,0 0-8-16,-122 11 11 16,100-1-11-16,-1 1-5 15,-2 4 3-15,-2 2-3 16,-1 2 7-16,-1 5-3 15,1 2 0-15,-3 6-6 16,1 3-2-16,-2 1 4 16,1 3 4-16,1 5-3 15,2-3-2-15,1 3 7 0,3-1-3 16,2 0-10-16,2-1 16 16,8-3-18-16,5-2 1 15,2 0-1-15,3 2 1 16,2-2 3-16,0 3-3 15,0-1 5-15,0 0 0 16,0-2-6-16,7 0 0 16,-3-2-2-16,5-4 0 15,5-5 1-15,-1-2-7 16,6-7-10-16,3-5 18 16,6-2 9-16,2-6-9 15,4-2 0-15,5-2 7 0,1 1-7 16,-1-1 4-1,-3 2 6-15,-3-1-7 0,-7 2 0 16,-3-3 0-16,-3 3-1 16,-1-2 2-16,3-1-4 15,0 0-2-15,1-4-5 16,4-9-3-16,2-11 8 16,1-1-2-16,0-2 0 15,-2-3 4-15,-2 1 0 16,-6 2 4-16,-4 0-1 15,-6 2 4-15,-4-3-5 16,-5 2 3-16,-1-6 33 16,0-6-28-16,-13-4-1 15,-4-4 5-15,-2-5-14 16,3 2 0-16,-7 4 10 0,3 4-8 16,-4 5 21-16,0 6-16 15,-5 1-5-15,-2 7 9 16,0 1 7-16,-5 3-10 15,2 0 1-15,4 7-9 16,4 1-22-16,7 9-59 16,4 1-77-16,8 0-283 15</inkml:trace>
  <inkml:trace contextRef="#ctx0" brushRef="#br0" timeOffset="2895.82">26371 9061 122 0,'0'0'129'0,"0"0"-60"15,0 0-21-15,0 0-15 0,0 0-6 16,0 0-6-16,-54 0-3 15,35 4 9-15,-6 5-2 16,-8 6-24-16,-6 7 0 16,-9 4-1-16,-5 5 5 15,0 2 2-15,3 1-7 16,6 2-1-16,11 2 1 16,10 0 3-16,10 3 0 15,3-1-3-15,6-3 3 16,2-5 2-16,2 3-2 15,0-4-3-15,0-1 0 16,0 3 0-16,8 1 2 16,8 5-6-16,4 1 3 15,8-5-4-15,5-3-4 16,7-6 2-16,5-6 4 0,5-4 1 16,1-10-6-16,5-6 8 15,0 0 2-15,2-13 1 16,3-13-3-16,1-5 4 15,-1-4 4-15,-6-5-8 16,-4 0 0-16,-4-3-2 16,-5-3 2-16,-7-7 1 15,-10-6 6-15,-10-13-3 16,-11-5-3-16,-4-1 3 16,0 8-4-16,-13 14 1 15,-5 12 5-15,-3 14 39 16,-7 11-3-16,-6 9 0 0,-10 10-42 15,-13 3-3-15,-8 23-26 16,-13 14-51-16,-7 10-12 16,0 6-205-16</inkml:trace>
  <inkml:trace contextRef="#ctx0" brushRef="#br0" timeOffset="3886.83">26198 10380 41 0,'0'0'154'16,"0"0"-136"-16,0 0-15 15,0 0 37-15,0 0-5 16,0 0 5-16,-27 20 3 0,15-13 0 16,-1 5-14-16,-8 1-14 15,-4 4 8-15,-2 6-16 16,-6 1 0-16,-3 2 0 15,2 4 1-15,1 0 4 16,0 2 5-16,3 0-1 16,2 3-3-16,1 0-9 15,3 2 16-15,2 0-14 16,6-1-6-16,3 3 11 16,7 1-8-16,5-3 1 0,1-2-3 15,0-2 8 1,1 2-5-16,15-3-1 15,3-2 1-15,5-4 2 0,1-6-2 16,5-8-4-16,7-4 1 16,3-8 5-16,5 0-1 15,3-11-5-15,1-12 2 16,-2-2 6-16,-4-2-7 16,-2 0-1-16,-3-3 0 15,-2 1 8-15,-3-1-8 16,-4-4-2-16,-3-2 2 15,-6-3 5-15,-6-1 5 16,-8-5-5-16,-6-3-4 0,0 0 1 16,-15-2-2-1,-13 4-1-15,-7 3 1 0,-1 10 8 16,-2 10 6-16,-1 6-11 16,2 13 12-16,-4 4-1 15,-3 0-13 1,-3 8-1-16,-3 12-7 0,1 8 3 15,2 2-16-15,4 1-32 16,4-2-70-16,6-7-203 16</inkml:trace>
  <inkml:trace contextRef="#ctx0" brushRef="#br0" timeOffset="11677.61">6179 7470 134 0,'0'0'40'0,"0"-1"-14"0,0-1 31 16,0-1 1-16,0-1-7 15,0 3 6-15,0 1-25 16,0 0 6-16,0 0-19 15,0 0-12-15,0 0-2 16,0 0-4-16,0 0 1 16,0 0 2-16,0 0-2 15,0 0 4-15,0-2-4 16,0 2 5-16,0 0 3 16,0 0-2-16,0 0-2 15,0 0 3-15,0 0-2 0,0 0 1 16,0 0 3-16,0 0 5 15,0 0 6-15,0 0 0 16,0 0-9-16,0 0-4 16,0 0-7-16,5 0-1 15,1 0-1-15,3 0 0 16,4 0 0-16,-4 0 0 16,2 0 1-16,-1 2-1 15,-7-1 0-15,3-1 0 16,0 0 1-16,-3 3-1 15,7-3 5-15,1 0-1 16,4 0 0-16,1 0-4 16,2 0 1-16,3 0 0 15,1 0-1-15,-4 0 1 0,0 0-1 16,0 0 0-16,-6 0-2 16,-3 0 2-16,3 0 2 15,-3 0-1-15,0 1-1 16,1-1 0-16,2 0 0 15,-1 0 0-15,2 0 0 16,-1 0 3-16,1 0-6 16,-2 0 3-16,-2 0 0 15,1 0 0-15,-4 0 3 16,0 0-3-16,0 0-3 16,-1 0 2-16,-5 0 1 0,0 0-8 15,0 0 8-15,0 0 0 16,0 0 1-16,0 0 5 15,0 3-1 1,0-3-5-16,0 0 2 0,0 0-1 16,0 0 10-16,-3 0-3 15,-11 0-4-15,1 2 0 16,-2-2-2-16,0 1 0 16,3-1-2-16,0 0-2 15,0 0 2-15,3 0 1 16,0 0 3-16,2 0-1 15,-2 3-3-15,3-2 0 16,-2 2 0-16,-2 0-1 16,4-3 0-16,-3 4 1 15,0-2 0-15,-1-1 2 0,-1 1-1 16,-1-1-1 0,-4-1 0-16,2 3 0 0,-2 0 0 15,1 0 1 1,0-2-1-16,3 2 0 0,2-2 3 15,1 1-3-15,3-2 0 16,1 0 2-16,-2 0-1 16,1 0 1-16,0 0-2 15,-3 0 0-15,-3 0 0 16,-3 0-1-16,-1 0 2 16,-2 4-1-16,-3 0 0 15,0-1-1-15,3-1 1 0,5 3 1 16,4-2 0-16,1-2-1 15,2 0 0-15,-1-1 0 16,4 0 2-16,-3 0 0 16,3 0-1-16,-3 0-1 15,-3 0 7-15,0 0-5 16,3 0-2-16,0 0 3 16,3 0 1-16,0 0-1 15,3 0-3-15,0 0 0 16,0 0-1-16,0 0 1 15,0 0 0-15,0 0 0 16,0 0-8-16,0 0 8 16,0 0 2-16,0 0-2 15,0 0-2-15,0 0 1 16,0 0-2-16,6 0 1 0,11 0 3 16,5 0-9-16,5 0 10 15,7 0-2-15,-1 0 1 16,3 0 4-16,1 0-5 15,-6 0-5-15,-1 0 5 16,0 0 0-16,1 0 0 16,-5 0 0-16,4 0 1 15,-5-2 5-15,2-6-6 16,-8 4 2-16,-1 2-2 16,-6-1 0-16,-6 3 0 15,-3 0 0-15,-3 0-2 16,0 0-1-16,0 0 3 0,0 0 0 15,0 0 3 1,0 0-3-16,0 0 2 0,0 0-2 16,0-1 0-16,0 1 0 15,3-3-16-15,0-3-113 16,-3-4-214-16</inkml:trace>
  <inkml:trace contextRef="#ctx0" brushRef="#br0" timeOffset="24700.39">11757 12636 32 0,'0'0'27'0,"0"0"-19"16,0 0-1-1,0 0 0-15,0 0 9 16,0 0 3-16,0 0-4 0,0 0-2 16,0 0 3-16,0 0-3 15,-4 0-6-15,1 3-5 16,-1 1-2-16,-2-1 0 16,3 0 6-16,0 0-3 15,0-3 9-15,3 1 2 16,-3 2 6-16,3-3-6 15,-3 3-12-15,3-3 6 16,0 3-5-16,0 0-3 16,0 4 3-16,0 3-3 0,0-3 2 15,0 2 2-15,0 4 0 16,0-3 13-16,0-3-6 16,0 0 1-16,0-5 5 15,0 2-5-15,0-4-1 16,0 2-11-16,0-2 1 15,0 0 4-15,0 2-5 16,0 5 0-16,3-1 0 16,3 7 2-16,0-2 3 15,0 1-3-15,1-2-2 16,-4 0 3-16,-2 0-2 16,1-6 1-16,-1 1 9 0,1-1-10 15,-2-4 2-15,5 4 0 16,-5-1 2-16,3 1 2 15,0 2-5-15,3 1 0 16,-2 0 5-16,5-2-3 16,-3 3 1-16,-3-6 0 15,1 2-2-15,-1-4-2 16,2 3 9-16,1-3-7 16,-3 0 5-16,0 4 1 15,0-4-4-15,0 0-1 16,0 0 0-16,-3 0 2 15,3 0-4-15,-3 0 7 16,0 0-4-16,0 0 1 16,0 0-5-16,0 0 2 15,0 0-2-15,0 0-1 0,0 0 0 16,0 0-4-16,0 6-42 16,0 7-94-16,0 0-183 15</inkml:trace>
  <inkml:trace contextRef="#ctx0" brushRef="#br0" timeOffset="26659.67">11707 12619 80 0,'0'0'15'15,"0"0"31"-15,0 0 16 16,0 0-4-16,0 0-9 15,0 0-13-15,-9 0-1 16,9 0-18-16,0 0 8 16,-3 3-13-16,0-3 9 15,0 4-16-15,-4 2-5 16,1-2 0-16,-2 3 5 16,5-1-5-16,0-3 0 15,0 1 2-15,-1-4 4 0,4 3-2 16,0 0 2-16,-3-2-2 15,0 5 0-15,0 1-4 16,-6-1 0-16,3 1 2 16,-2-1-1-16,5-3 5 15,2 4-2-15,1-1-2 16,-2-2-2-16,2 3-1 16,0 2 0-16,0-3 1 15,0 2 0-15,0-1 1 16,0 2 2-16,0-2-1 15,0 0 2-15,0 3-2 16,0-5 2-16,0-1-3 16,2 0-1-16,1-4 0 15,6 3 0-15,-3 3 0 0,3-2 0 16,0-1 2-16,2 0-2 16,2-3 3-16,3 0 4 15,-4 0-7-15,3 1 4 16,0 2-4-16,-2 0 3 15,-1-3-2-15,2 3 4 16,-4-2-4-16,-4 2 2 16,0-3-2-16,0 0 0 15,-3 0-1-15,3 0 6 16,-3 0-5-16,3 0 4 0,-3 0 1 16,3 0 1-16,0 0-5 15,-3 0-1 1,4-4 1-16,-1 1 1 0,2 0-3 15,-2-1 0 1,-3 1 1-16,4 3 0 0,-4-3 5 16,0 0-4-16,0-1 2 15,0 1 1-15,0-4-1 16,0 0 2-16,0-2 1 16,-2 2-3-16,2-3 0 15,2-1-3-15,-2-2 2 16,0 4 0-16,3-4-2 15,-3 1-1-15,0 2 0 16,0-1 2-16,0 5-1 16,-3-1-1-16,0 0 9 0,0-2-4 15,0 2-1-15,-6 0-1 16,-3 0 2-16,0 1 2 16,0-1-2-16,3 5-2 15,-3-2 9-15,0 4-11 16,-1-4-1-16,-1 4-14 15,2 0 5-15,-4 0 9 16,-2 0 0-16,-3 0 0 16,-1 0 0-16,-1 8 0 15,1-3 2-15,7-1 1 16,-2 0-6-16,7-4 6 16,4 2-3-16,0-2 0 0,0 3 0 15,0-2 0-15,-3 2-1 16,-1 3 2-16,1 1-2 15,-5 4-3-15,-2 2 4 16,-2 0-1-16,0 1 0 16,3-2 0-16,0-2 1 15,2 0 0-15,0 0 2 16,4-3-2-16,2 2 0 16,1-2 0-16,3 0 0 15,-4 0-2-15,4 2 2 16,0 1-2-16,0 0 2 15,0 3-1-15,4 0 1 16,3 4 0-16,3-3 3 16,2 4-2-16,-2-4 1 15,3-1-1-15,4 1-1 0,-5-4 0 16,1-1 8-16,-3-1-7 16,3 0 5-16,0-1-6 15,-1-3 5-15,3-1-4 16,0 0 3-16,1-3 4 15,4 0-7-15,2 0 15 16,-1-3-15-16,3-10 11 16,3 0-10-16,-2-1 4 15,2-2-2-15,-4-1-1 16,-1-3-1-16,0 5-1 16,-1-5 1-16,-3 0-1 0,0 3 1 15,-6-4-1-15,1 2 0 16,-4-4 1-16,-6 0-1 15,0 3 3-15,-3 1 5 16,0-2-3-16,-5 2-4 16,-8-1 0-16,-3-1 0 15,-4 2-2-15,1 0 0 16,-1 2 4-16,4 4-3 16,3 6-1-16,-3 0 0 15,6 5 0-15,-6-1-11 16,-2 3-7-16,0 0 6 15,-4 0 4-15,-2 5 1 0,3 5 2 16,-3 0 1 0,2 0 4-16,2 0-1 0,1-4 3 15,1 7-4-15,0-2 5 16,2 3-3-16,-1 1 0 16,-2-1-8-16,-1 3 8 15,1 2 0-15,0 0-1 16,2 1 1-16,4-3 6 15,1 0-6-15,6 0-2 16,6 6-2-16,0 0-16 16,3 13-39-16,15 1-53 15,1 5-62-15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52:46.23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31558 11173 696 0,'0'-11'114'15,"0"5"-111"-15,0 6 16 16,0 0-7-16,0-3 32 16,0 3-13-16,0 0 8 0,-1 0-25 15,-6 10-14-15,-7 25 0 16,-3 16 9-16,-2 17 16 16,2 9-18-16,3 5 8 15,2 1-6-15,6 0 2 16,3-11-11-16,3-11 0 15,0-13-20-15,5-8-41 16,14-13-90-16,3-14-62 16,-4-13-323-16</inkml:trace>
  <inkml:trace contextRef="#ctx0" brushRef="#br0" timeOffset="202.5">31271 11471 745 0,'0'0'23'15,"0"0"-23"-15,0 0 0 16,0 0 10-16,0 0 33 16,0 0-27-16,206 10-12 15,-144-8-4-15,1 1-124 16,-11 1-126-16</inkml:trace>
  <inkml:trace contextRef="#ctx0" brushRef="#br0" timeOffset="727.1">31426 11775 308 0,'0'0'214'0,"0"0"-195"15,0 0-6-15,0 0 20 16,0 0 13-16,0 0 3 16,-8 65-10-16,37-56-9 15,7-5-1-15,8-4-13 16,0 0-2-16,-1 0-13 16,-6-13-1-16,-10-1 2 15,-9 2-2-15,-9-2 0 16,-6-2-18-16,-3-1-1 0,-6 0-2 15,-12 2 21 1,-3-2 2-16,0 4 3 0,3 3 0 16,5 0 2-16,7 3 3 15,4 4 0-15,2-1 3 16,0-2 1-16,0 3-14 16,11-5 2-16,4 0-2 15,5 1 1-15,2 3 0 16,1-2-1-16,1 4 0 15,-7 2 0-15,-1-1 5 16,-5 1-5-16,-4 0-3 16,-4 0-1-16,-3 0 2 0,0 0-20 15,0 10-9-15,0 9 23 16,0 7 8-16,0 1 9 16,0 5 2-16,0 1-6 15,0-2 5-15,6-2-5 16,4 1-5-16,7-7-23 15,5-4-77-15,10-11-128 16</inkml:trace>
  <inkml:trace contextRef="#ctx0" brushRef="#br0" timeOffset="1433.68">32009 11632 466 0,'0'0'120'16,"0"0"-106"-16,0 0-11 0,0 0 28 15,0 0-2-15,0 0 3 16,-139 82-3-16,128-49-2 16,6 1-4-16,4-4-13 15,1-1-8-15,0 0 8 16,8-8-10-16,9-4-14 15,7-7-23-15,6-8-2 16,2-2-23-16,0-2 18 16,-5-17 9-16,-9-6 14 15,-4-5 18-15,-5-2 0 16,-1-2 3-16,-4-3 0 16,-4 2-6-16,0 11 6 0,0 5 16 15,-2 6 28-15,-3 10 16 16,4 2-13-16,-1 1-20 15,2 0-10-15,-2 0-15 16,2 10-1-16,0 10-1 16,0 6 10-16,8 0 4 15,8 1-10-15,1-4 6 16,5-6-10-16,0-1-7 16,2-9-6-16,-3-3 2 15,0-4 3-15,-3 0 3 16,-6-7 5-16,-4-13 21 15,-4-3-18-15,-4-3 17 16,0-5 6-16,0-2-8 0,-6 3-16 16,-3 6 18-16,1 6 6 15,4 8 5-15,0 8-13 16,2 0-8-16,2 2-6 16,0 0-3-16,0 0-2 15,-1 6-4-15,1 18-3 16,-3 6 8-16,3 10 14 15,0 2-3-15,0-2-4 16,0 0-2-16,7-4 0 16,5-3-5-16,-2-9 1 0,4-2 1 15,-4-8-2 1,-1-5-24-16,3-8-47 0,2-1-46 16,2-4-34-16,-4-18-419 15</inkml:trace>
  <inkml:trace contextRef="#ctx0" brushRef="#br0" timeOffset="1636.14">32231 11355 518 0,'0'0'146'0,"0"0"-146"16,0 0-11-16,0 0-36 16,0 0-35-16,0 0-135 15</inkml:trace>
  <inkml:trace contextRef="#ctx0" brushRef="#br0" timeOffset="2070.16">32345 11589 301 0,'0'0'273'0,"0"0"-267"0,0 0-6 16,0 0 10-16,0 0-1 15,0 0 13-15,5 175-6 16,11-139-10-16,-3-10 0 15,-1-2-3-15,-6-5 3 16,-4-8-2-16,-1-9 0 16,-1 2-4-16,0-4 1 15,0-6 17-15,0-9 27 16,-11-4-41-16,1-6 13 16,4 1-14-16,5-6 11 15,1 0-7-15,0 4-7 16,6 3-8-16,9 10 0 0,0 3-5 15,1 7 13-15,-1 3 0 16,0 0 1-16,0 13 9 16,-2 9-6-16,-1 11 9 15,-1 6 0-15,-3 3-8 16,-5 0-5-16,-1-2-1 16,-2-7-6-16,0-3-46 15,3-11-75-15,1-12-104 16</inkml:trace>
  <inkml:trace contextRef="#ctx0" brushRef="#br0" timeOffset="2281.59">32642 11622 267 0,'0'0'379'15,"0"0"-356"-15,0 0-19 16,0 0 11-16,0 0 29 15,0 0-8-15,-46 135-5 16,46-85-13-16,0-1-8 16,5-2-10-16,9-4-9 15,4-7-124-15,0-14-84 16,1-11-189-16</inkml:trace>
  <inkml:trace contextRef="#ctx0" brushRef="#br0" timeOffset="2464.27">32604 11404 660 0,'0'0'48'16,"0"0"-46"-16,0 0-2 15,0 0-36-15,0 0-31 16,0 0-81-16,-11 10-107 15</inkml:trace>
  <inkml:trace contextRef="#ctx0" brushRef="#br0" timeOffset="3157.94">32690 11612 529 0,'0'0'50'0,"0"0"-20"15,0 0 45-15,0 0 6 16,0 0-42-16,0 0-17 15,0 0-22-15,0 24-1 16,0 11 1-16,0 5 20 16,0-1-13-16,0 5-5 0,0-2 2 15,4-2-3 1,-1-6-1-16,1-8-5 0,-1-6-4 16,-1-11-1-16,-2-5-2 15,1-4 12-15,-1 0 4 16,0-13 31-16,0-11-15 15,0-5-15-15,0-1-1 16,0-3-3-16,0 4-1 16,2-1 0-16,-1 3-3 15,1 6-8-15,3 6 11 16,2 2-9-16,0 5-27 16,1 5-6-16,1 3 42 15,3 0 2-15,0 0-1 16,4 11-1-16,0 9-3 15,2 5-1-15,-3 9-7 0,-2 3 9 16,-2 2 2-16,-2 1 4 16,1-4-3-16,-1-3-1 15,4-7-71-15,0-6-86 16,0-9-306-16</inkml:trace>
  <inkml:trace contextRef="#ctx0" brushRef="#br0" timeOffset="3674.56">33074 11632 544 0,'0'0'160'0,"0"0"-155"0,0 0-3 15,0 0 16-15,0 0 14 16,0 0-7-16,-128 115-2 15,118-81 3-15,7 2-17 16,3-7-9-16,1-6-3 16,19-6-37-16,8-10-28 15,5-7-22-15,3-4 20 16,-2-16 14-16,-9-9 0 16,-5 0 50-16,-11-1-4 15,-5 2 17-15,-4 0-7 16,0 11 6-16,0 4 30 0,0 9 28 15,-1 4-37-15,-5 0-14 16,0 6-8-16,-3 15-5 16,4 4 23-1,5 5 11-15,0 4 15 0,15 5-7 16,3 1-18-16,4 4-13 16,1 2-5-16,-1-4 1 15,-1 5-2-15,-2-5-4 16,-8-3-1-16,-9-2 0 15,-2-4-10-15,-14-6 4 16,-21-4 2-16,-9-10 4 16,-13-6 20-16,-5-7 29 15,-2 0-27-15,2-24-9 16,13-5-13-16,17-10-7 0,25-11-179 16,13-9-510-16</inkml:trace>
  <inkml:trace contextRef="#ctx0" brushRef="#br0" timeOffset="3852.08">33432 11481 846 0,'0'0'125'0,"0"0"-120"15,0 0 1-15,0 0-4 0,0 0-2 16,0 0-8-1,-98 55-66-15,98-51-201 0</inkml:trace>
  <inkml:trace contextRef="#ctx0" brushRef="#br0" timeOffset="9999.62">19070 14602 51 0,'0'-1'94'15,"0"-2"-80"-15,0 0 11 16,0 0-12-16,0 3-5 0,0 0 4 16,0 0-1-16,0 0 2 15,0 0 10-15,0 0 9 16,0 0 5-16,0 0 14 16,-3 0-6-16,0-1 1 15,3-2-6-15,-3 0-28 16,0 0-7-16,3 2-2 15,-4 1 4-15,4 0 4 16,0 0-4-16,0 0-5 16,-1 0 0-16,-1 0-2 15,-3 0 1-15,0 7 3 16,2 0-4-16,2-1 2 16,1 1 1-16,0 0-2 15,0-1-1-15,0 0 5 16,0-3 0-16,3 1-5 0,1-1 0 15,-2-3 0-15,2 0 13 16,-3 0-1-16,1-3 23 16,-1-9-8-16,-1 1-14 15,0-5-10-15,0 3 8 16,0 3-3-16,-7-1-8 16,0 5 0-16,1-1 7 15,1 2-4-15,1 3-2 16,4 0 2-16,-3 2 4 15,3 0-7-15,0 0-10 16,-3 0 2-16,-4 0 1 16,0 12 7-16,4 3 4 0,2-6-4 15,1 1-1 1,0 0 1-16,0-4 3 0,7 1-1 16,10-4 4-16,-2-3 5 15,3 0-5-15,-6 0 11 16,-1 0-16-16,-5-10 10 15,-3-3-11-15,-3 0 2 16,0-1-5-16,-1 4-14 16,-11 0 11-16,2 3 6 15,-3 4-1-15,0 3-5 16,0 0 3-16,0 0-1 16,0 0 1-16,4 12-2 15,1 0 4-15,3 4 1 0,1 1 0 16,4-3 5-16,0-1-5 15,0-3-3-15,0-5 3 16,0 2 3-16,0-7-3 16,7 3-11-16,3-3 8 15,-1 0 6-15,4 0-2 16,-6-10 9-16,-4-2-6 16,-3-1-4-16,0 0-8 15,0 2 1-15,0 1 3 16,-10 1 4-16,0 5 8 15,3 1-8-15,-1 3-7 16,1 0 7-16,3 0-5 0,-2 7 2 16,6 10 3-16,0-4 4 15,0 3-4-15,0 1 4 16,0-2-2-16,0-1-2 16,7-4 5-16,6-1-10 15,-1-2-6-15,8-6-7 16,-5-1 18-16,-1 0-3 15,-1-4 7-15,-7-6 0 16,-3-3 2-16,-3-1-6 16,0 1 3-16,0 1-3 15,-3 2 0-15,-9 0 0 16,-2 3-1-16,2 4 1 16,2 3-2-16,-3 0 0 15,-1 0 0-15,3 6 0 16,3 8 1-16,2 2 1 0,3-3 0 15,3 0 5-15,0 0-3 16,0-6 2-16,0-1 1 16,9-2-5-16,2-4-5 15,3 0 5-15,4 0 0 16,-2-6 3-16,-1-8 2 16,-4-6-5-16,-5 1-7 15,-3-4 6-15,-3 7-3 16,0-2-3-16,0 5 7 15,-3 4 0-15,-3 4 1 16,-5 2 7-16,1 3-8 16,-1 0-8-16,1 0 8 15,3 8 0-15,-1 4 1 0,3 5-1 16,2 0 1-16,2-1 3 16,1-2-4-16,0 1 2 15,6-4 1-15,9-2-3 16,3-5-5-16,6-4 2 15,-4 0 0-15,2-3-2 16,-6-11 5-16,-9 2 4 16,-2-5-4-16,-5 0-7 15,0 1 7-15,0 2-7 16,-8 1 7-16,-2 4 1 0,-7 1 1 16,2 6-2-1,1 2-1-15,-2 0 0 0,3 0 1 16,4 5-5-16,5 6 5 15,1 2 0-15,3 4 1 16,0-1 3-16,0-5-4 16,0 2 1-16,12-3-3 15,0-5 1-15,3-1-11 16,0-4-7-16,2 0 5 16,-1 0 6-16,-3-4-14 15,-4-8 22-15,-3-4 0 16,-5 2-5-16,-1-3 4 15,0 1-2-15,0 6-4 16,-1 1 1-16,-8 4 0 0,0 3 6 16,-4 2 0-1,-3 0 0-15,2 0 0 0,2 10 1 16,-1 2-1-16,6 3 1 16,4-2 3-16,3-4-4 15,0 1 6-15,0-3-6 16,9-1 1-16,8-5-1 15,-1-1-8-15,4 0-2 16,-4-4 5-16,-4-9 4 16,-5-1 0-16,-4-1 0 15,-3-3-4-15,0 4 5 16,-4 2 5-16,-7-1-4 16,-2 6 11-16,-2 4-12 15,-2 3 9-15,0 0-9 16,-1 6 0-16,6 14 1 0,3-4 1 15,6 4-2-15,0-2 0 16,3 1 3-16,0-5 6 16,0-1-7-16,6-8-2 15,0-1 0-15,4-4-16 16,7 0 16-16,-5-3 3 16,2-10 3-16,-6-4-6 15,-4-2-5-15,-4 3 5 16,0 1-2-16,0 5 2 15,0 3-3-15,-6 2 3 0,-1 5 7 16,-3 0-7 0,-5 0-1-16,1 12 0 0,7 2 2 15,4 3-1-15,3-1 13 16,0-2-13-16,0-1 6 16,4-6-6-16,5-2 0 15,5-2-5-15,-1-3-8 16,-1 0 13-16,-3 0 7 15,-5-12 0-15,0-4-1 16,-4 2 2-16,0-2-1 16,0 5 18-16,-8 1-15 15,-1 2-6-15,-1 6 7 16,-2 0-11-16,-2 2 2 16,1 0-4-16,2 6-2 15,7 4 3-15,1 3 1 0,-1 0 8 16,4-3-5-16,0-3-3 15,0 0-4-15,0-4 4 16,4 0-7-16,2-3-15 16,0 0-4-16,1 0 26 15,1 0 6-15,-1-10-4 16,-2 0-1-16,-5 0-1 16,0 0 0-16,0 5-1 15,0 0 1-15,-11-1 13 16,1 4-7-16,-2 2-1 15,-1 0-2-15,2 0-1 16,5 0-2-16,1 2 0 16,5 5 1-16,0 2 0 15,0-1 5-15,0 1-1 0,2-2-4 16,8-1 3-16,3-2-4 16,1-4-21-16,0 0 19 15,1 0-6-15,-6 0 5 16,-3-4-6-16,-5-6 9 15,-1 0-2-15,0 1 1 16,0 3 0-16,-4-2 1 16,-8 1 8-16,-2 4-2 15,1 0-5-15,1 3 3 16,1 0-4-16,5 0 0 16,2 0 0-16,1 10 0 15,3 1 1-15,0-2 6 16,0 1-3-16,0-3-4 0,7 2 0 15,10-5-7-15,-1-1-27 16,0-3 24-16,0 0 9 16,-9 0-19-16,-1-3 20 15,-5-10 8-15,-1 0-8 16,0-4 5-16,0 3 9 16,-11 0 2-16,-1 2 1 15,-3 5 1-15,3 4-10 16,0 3-2-16,-2 0-6 15,7 0 0-15,1 3-1 0,4 11 0 16,2 2 1 0,0 0 6-16,0 2-1 0,3-6-1 15,6-5-4-15,4 0-6 16,-2-4-9-16,4-3 0 16,5 0 15-16,-8 0 10 15,2-13-10-15,-5-1 0 16,-2-5 0-16,-7 5 4 15,0 2 1-15,0 2-3 16,0 2-1-16,0 6-1 16,-10 1 9-16,-3 1-8 15,-3 0-2-15,-2 7-2 16,6 7 3-16,4-2 0 16,4 6 6-16,4-3 1 15,0-1-5-15,0-4-2 0,0-4 3 16,0-2-5-16,6-1 2 15,1-3-15-15,5 0 15 16,2 0 5-16,-2-7 6 16,-5-3-6-16,-3-3-5 15,-4 4-4-15,0-4 4 16,0 5 6-16,0 3-4 16,0 0 1-16,-3 5 14 15,-4-3-17-15,3 3 2 16,-2 0-7-16,0 0 1 15,-1 3 4-15,0 7-1 16,3 0 5-16,2 3 0 0,2-3-2 16,0 0 1-16,0-3-2 15,2 0-1-15,9-4-4 16,5-3-14-16,-2 0 4 16,1 0 13-16,2 0 1 15,-7-7 0-15,-4-6 1 16,-1-3 1-16,-5 2 3 15,0 1 1-15,0 3-4 16,0 4 7-16,0 3-3 16,0-2 2-16,-3 3 0 15,0 2-8-15,1 0 0 16,1 0-6-16,-4 0 1 16,4 0 5-16,-5 0-4 15,2 2 4-15,1 6 0 16,0 1 5-16,-2-2-4 0,2 0 5 15,1-1-6-15,2-3-1 16,0-3-2-16,0 0 2 16,0 0 1-16,0 0 6 15,0 0 10-15,0-5-9 16,0-6 4-16,0-3-11 16,0 4 0-16,-4 4 5 15,-1-1-5-15,2 4-3 16,2 3-2-16,-2 0 4 15,0 0-12-15,-1 1-65 16,1 12-32-16,0-3-104 16</inkml:trace>
  <inkml:trace contextRef="#ctx0" brushRef="#br0" timeOffset="27340.02">1972 9861 49 0,'0'0'63'16,"0"0"5"-16,0 0 12 16,0 0-8-16,0 0-17 15,0 0-15-15,0 0-17 0,-12 3-12 16,9-3 7-16,3 1-11 16,0 2-2-16,-3 3-4 15,3 5 1-15,0-5 6 16,0 4-4-16,0-1-4 15,0-5 0-15,0 4 0 16,0-3 0-16,9-4 2 16,-3-1-5-16,6 0-8 15,3 0 3-15,-6-1 7 16,0-9 2-16,-2-3 5 16,-7 3-3-16,0 3 4 15,0 2-7-15,0 1-3 16,-7 0-7-16,-2 2 10 15,3 1 2-15,0 1-2 0,0 0 0 16,-3 0 0-16,6 0-2 16,0 3-1-16,3 6 3 15,0-1 1-15,0 2 7 16,0-1-5-16,12-2-2 16,-5-2 0-16,1-5 0 15,-2 2-2-15,-3-2-10 16,3 0 10-16,-2 0 1 15,-4 0 10-15,3-7 0 16,-3-3 8-16,0 0-16 16,-3 0-1-16,-7 5 2 15,4 1-3-15,-3 0 8 16,-3 4-7-16,3 0-1 16,-3 4 0-16,3 9 1 0,5 0-1 15,2 3 0-15,2-3 0 16,0 2 6-16,2-5-3 15,8-4-3-15,2-3 0 16,0-3-5-16,3 0-6 16,-3 0 11-16,4-8 0 15,-7-7-3-15,-4 2 3 16,-5-4 5-16,0 4-2 16,0 3-6-16,-8 4-1 15,-4 2-7-15,-1 4 11 16,-1 0 0-16,-2 0 3 15,4 10-7-15,0 6 7 16,6-1-3-16,3 0 0 0,3-2 3 16,0-2 3-16,2-3-2 15,7-3-4-15,1-1-2 16,-1-4 0-16,0 0-17 16,4 0 9-16,-2-9 6 15,-5-3-4-15,-3-1 8 16,-3 0-5-16,0 6 5 15,0 0-3-15,0 4-3 16,-6 0-6-16,0 3 12 16,1 0 5-16,-1 0 0 15,-1 7-5-15,4 3 2 16,0 1 0-16,3-4 4 0,0-2-3 16,0 1-1-16,0-4 0 15,0-2 4-15,3 0-4 16,-3 0 2-16,6 0-4 15,-6 0 8-15,0 0 13 16,0-8-8-16,0 1-12 16,-6 2-2-16,-3-1 1 15,3 2 0-15,0 3 5 16,6 1-2-16,0 0-2 16,0 0-1-16,0 0-2 15,0 0-4-15,0 0-17 16,0 1 4-16,0 7-33 15,3-4-218-15</inkml:trace>
  <inkml:trace contextRef="#ctx0" brushRef="#br0" timeOffset="39999.68">3970 15063 236 0,'0'0'60'15,"0"0"-43"-15,0 0 29 16,0 0 21-16,0 0-35 16,0 0-3-16,0 0-27 15,0-9 3-15,0 2 8 16,0 1-3-16,3-1-2 15,0 0-1-15,0 1 2 16,0 0 8-16,-3-2-6 16,3-1 6-16,1-4-5 0,-1-5 2 15,0 1 10-15,0-2-8 16,0-1-3-16,0 0 7 16,3 2-19-16,-3 1 22 15,0 0-15-15,1 0-4 16,-1-3-1-16,-3 4 7 15,0-7 11-15,0 3-17 16,0 0 7-16,0 1-1 16,0 1-3-16,0 1 2 15,0 5-5-15,0-5-2 16,0 2 3-16,0-2 1 16,-1-3-4-16,-1 0 3 15,-2 0-2-15,3 3-2 16,-4-2-1-16,2 2 3 0,0 1 0 15,-3-4-3-15,3 4 3 16,-3-1-6-16,2 2 3 16,-2-3 0-16,0-2 2 15,1 4 0-15,2-4 0 16,0 3 5-16,0 1-4 16,3 2 1-16,0 1 1 15,0 1 1-15,-4-1-4 16,4 2-2-16,0 1 2 15,0-3-6-15,-3-1 3 16,3-1 1-16,-3-2 3 16,-3-3 2-16,3-7 0 15,-3 1-5-15,3 3-2 16,0 0 2-16,-3 6 7 0,3 0-7 16,0 5 5-16,0 2 2 15,0-1-6-15,3 6 3 16,-3-3-3-16,3 4 5 15,0-1-2-15,0-2-2 16,0 3 5-16,0 1-6 16,0 0 2-16,-3 3-3 15,3 0 9-15,0 0-1 16,0 0-7-16,0 0 2 16,0 0-3-16,0 0-4 15,0 0 2-15,0 0-1 16,0 0-4-16,0 0-1 0,0 0 6 15,0 0-16-15,0 17 4 16,0 3-1-16,0 5 13 16,0 6-1-16,3 5-3 15,0 0 6-15,-3 4 0 16,0 2 5-16,0-5-8 16,0-1 5-16,0-1-2 15,0-3 0-15,0-5-2 16,0-5 0-16,6-5 1 15,-3-4-15-15,3-9-3 16,-2-1-8-16,-1-3-1 16,-1 0-9-16,-2 0 26 15,3 0 11-15,0-20 24 16,0-4-3-16,0-12-21 0,-3-10 0 16,0-3-6-16,-6-7 1 15,-3 2 10-15,-6-1 2 16,6 9-3-16,3 6-1 15,-1 3 9-15,1 7-12 16,4 4 11-16,-1 4 3 16,0-2-2-16,2 10 2 15,-1 4-5-15,1 4 4 16,1 6-7-16,0 0 0 16,-2 0-6-16,2 0-5 15,0 11-25-15,0 17 9 16,3 13 12-16,8 8 8 0,2 6 2 15,-1 5 5-15,-1-7-5 16,2 0 0-16,-4-7 5 16,0-9-3-16,1-10 2 15,-2-12-5-15,-5-4 0 16,-2-11 0-16,1 0 1 16,-2 0 8-16,0-17 25 15,0-15 3-15,0-9-28 16,0-8-5-16,-3-4-4 15,-5 0 0-15,-1 1 0 16,-4 2 2-16,4 11-4 16,-3 8 2-16,3 8-3 15,0 6-3-15,6 7 3 16,0 7-2-16,3 3 2 16,0 0 0-16,0 3-7 0,0 19-10 15,0 16 18-15,3 8 2 16,6 3 4-16,6 1 0 15,-3-4-4-15,0-6 1 16,1-6 7-16,-4-12-8 16,-1-9-3-16,-5-6-2 15,4-7-4-15,-7 0 9 16,3-3 13-16,-3-20 18 16,0-10-13-16,0-10-13 15,0-3-5-15,-3 0-3 0,-7 2 3 16,-1 11 0-1,2 7 0-15,-1 13-11 0,7 3-2 16,0 10 13-16,3 0-2 16,0 0-3-16,0 23-18 15,0 10 23-15,0 6 1 16,6 5 5-16,4 2-3 16,-2-10 3-16,-2-5-3 15,0-9-2-15,-3-11 2 16,-3-5-3-16,0-6 1 15,0 0 8-15,0-7 12 16,0-19-2-16,-3-11-18 16,-5-6 3-16,-4-3 2 15,2 0-3-15,1-1 0 16,0 8-1-16,4 6-1 0,-2 11 0 16,4 12 0-16,0 6-1 15,3 4-11-15,0 0 4 16,0 3-4-16,0 23-12 15,0 11 23-15,0 9 1 16,9 0 7-16,0 0-8 16,0-3 0-16,0-5 2 15,1-6-1-15,-4-9 0 16,-1-10-2-16,-2-9-2 16,-2-4 2-16,-1 0 1 15,0-10 15-15,0-16-4 16,0-12-10-16,0-4 1 0,-3-2 2 15,-6-6-4-15,-1 6-8 16,1 7 1-16,3 7 2 16,0 11 3-16,1 9-6 15,4 6 2-15,-2 4-1 16,3 4-10-16,0 22-13 16,0 14 30-16,0 9 0 15,0 4 1-15,9-1 5 16,0 1-2-16,0-6-2 15,1-5-1-15,1-8-1 16,-2-9 0-16,-2-8-2 0,-1-9 2 16,-3-6-17-1,-3-2-3-15,3-7 20 16,-3-18 23-16,0-12-5 16,0-6-13-16,0-7-2 0,0 1 1 15,-6 4-4-15,-4 8 2 16,2 13-4-16,1 4 4 15,2 10 3-15,2 7 5 16,3 3-7-16,0 0-3 16,0 3-6-16,0 17-10 15,0 14 16-15,6 5 2 16,2 7 0-16,1 0 2 16,-2 1-3-16,-1-5 5 15,-3-1-6-15,3-1 11 16,-3-5-9-16,2-5 2 0,0 0-4 15,-2-3 3-15,-1-1-2 16,-1-6-1-16,-1-1 3 16,0-2 3-16,0-1 2 15,0-3 1-15,0 0-6 16,0-3-1-16,0 0 0 16,0 0 5-16,0 0-2 15,0 1 1-15,0 2 5 16,-1 0-11-16,-1 1 12 15,1 1-11-15,-1 2 6 16,2-2 2-16,0 0-4 16,0-1-1-16,0-1 1 15,0 2-2-15,0-1-3 16,0 2 1-16,0 1-1 0,0 0 5 16,-2-2-5-16,0 5 2 15,-1-4 1-15,0 5-1 16,3-4 0-16,0-1-2 15,0 0 3-15,0 1 0 16,0 3-2-16,0-1 1 16,0 1 0-16,0 0-1 15,0 4 2-15,0-5-3 16,0 4 0-16,3 0 0 16,-1-2 2-16,3-4-1 15,-2-1 0-15,0-7-1 16,2 2 0-16,-5-2 0 0,3-5 1 15,0-1 0-15,-3 0 3 16,0-3-4-16,0 0 1 16,0 0 0-16,0 0 10 15,0 0 2-15,0-3 11 16,0-13 10-16,0-11-24 16,-6-9-10-16,-2-5-1 15,1-4 0-15,1-1-2 16,3 3-2-16,3 2 5 15,-3 2 1-15,3-1-1 16,-3 4 4-16,0 0-3 16,-3 0 1-16,-1-4 1 15,-2-3-3-15,-2 1 0 16,1 2 0-16,4 6 0 16,3 8 5-16,0 6-5 0,0 6-3 15,3-1 2-15,0 2 0 16,0 1 1-16,0 0 0 15,0-5 2-15,0 0-1 16,0-2-1-16,0-4 0 16,-3 4-2-16,3-4 1 15,0 2 1-15,0 4 2 16,0 1 0-16,0 0-1 16,0 0-1-16,-3-1-1 15,-2-6 1-15,1-1 0 0,-2-2 0 16,3 3 1-1,0-3-1-15,0 6 0 0,0 4 0 16,3 1-1-16,0 2 2 16,0 4-1-16,-3-1 3 15,3 0-2-15,0-3 1 16,-3-1-2-16,0-2 0 16,-4-7 0-16,4-4 0 15,-2-3 0-15,-1-3-1 16,0 4 1-16,-1 0 0 15,1 4 0-15,0 10 1 16,3 1-1-16,0 8-1 16,3-1 1-16,-3 2-5 0,3 0 1 15,-3 5 6-15,1-3-2 16,2 2 4-16,0 1-4 16,0 0-4-1,0 0 2-15,0 0-5 0,0 0-2 16,0 0 1-16,0 1-14 15,0 19 7-15,0 8 15 16,0 10-4-16,8 2 4 16,-2 5 4-16,0 2-4 15,0-1 0-15,1 0-1 16,-1 4-1-16,-1 0 2 16,-2 2 0-16,-2-1 0 15,1-2 0-15,-2 1-1 16,3-8 1-16,-3 0-2 0,3-1-2 15,1-1 4-15,-1-1-3 16,0-2-3-16,0 2 0 16,-3-2 5-16,0 1-17 15,0-1 16-15,0-6-4 16,0-3 4-16,0 2-3 16,0-6 5-16,0 1 2 15,0-4-2-15,0 2-1 16,0 0 1-16,0 0-3 15,0 3 2-15,0-2 1 16,0-2 0-16,0 2 1 16,0 2-1-16,0-2 0 15,0-4 4-15,0 2-5 0,0-5 2 16,0 0-1-16,0-1 0 16,0-5 2-16,0-1-2 15,0-5 0-15,0-2 0 16,0-2 0-16,0-1 0 15,0 0 3-15,0 0 6 16,0 0 6-16,0 0 10 16,0 0-6-16,0 0-1 15,0-4-18-15,0-2 2 16,0-4-2-16,0 0 0 16,0-3-2-16,3-4 1 15,0 0-1-15,0-6 2 0,0 1-5 16,0-1 3-1,0 3 2-15,1 1 1 0,-2-2 4 16,-2-5-2-16,0-4-3 16,0-3 1-16,0-4 1 15,0-2 1-15,0-4 3 16,0 4-6-16,0 1 0 16,0 6 0-16,0 6 1 15,0 2-1-15,0 1 3 16,0-2-1-16,0 4-2 15,0-5 0-15,0-1 8 16,-6-2-5-16,0-8-3 16,0-3 0-16,0-2 1 0,0 1 0 15,-1 5-1 1,1 0 0-16,3 10 1 0,1 3 3 16,1 3-4-16,-2 3 0 15,1 0 0-15,-1 2-1 16,0-2 1-16,-4-3 0 15,4 1 0-15,-3-6 0 16,0 0 0-16,0 1-4 16,1 4 1-16,0 5 2 15,2 4 1-15,1 8-4 16,-1 0 4-16,3 0-2 16,0 3 0-16,0 0 4 15,0 0-10-15,0 0 11 16,0 0-7-16,0 0 4 0,0 0-9 15,0-1 6-15,0 1 3 16,0 0 0-16,0 0 0 16,0 0-1-16,0 0 1 15,0 0-1-15,0 0-11 16,0 0 0-16,0 0 2 16,0 0-10-16,0 4 9 15,0 11 11-15,0 5-3 16,6 6 3-16,3 4 0 15,-3 5-1-15,3 7 1 16,-3 1 0-16,1 7 0 16,-4-1-1-16,0 0-2 15,-3 1 2-15,2-1 0 16,-2-4 1-16,0-3 0 16,0 0 5-16,0-3-5 0,0-2 0 15,0 0 0-15,0-4 0 16,0-1 1-16,0-1-6 15,0-1 5-15,0-4 0 16,0 0 3-16,0 3-3 16,0-3 0-16,0 5-3 15,0-8 4-15,0 3-2 16,0-6 0-16,0 1 0 16,0-1 0-16,0 0 1 15,0-1 2-15,0 1-2 0,0 0 0 16,3-4 1-1,-2 3-1-15,1-2-1 0,-1-3 0 16,1-1 2-16,-1 1-1 16,-1-5 2-16,0 1-2 15,2 0-3-15,-2-1 2 16,0-2 1-16,0 3 0 16,0-3 0-16,0-1 1 15,3-2-1-15,-3-1 0 16,0-1 0-16,0-2 0 15,0 0 0-15,0 0 0 16,0 2 0-16,0 0 0 16,0-2 0-16,0 3 1 0,0 0-2 15,0-3 1 1,0 4 0-16,0-4 1 0,0 0-1 16,3 3 0-16,-3-3 0 15,0 0 0-15,0 0-2 16,0 0 2-16,0 0 2 15,0 0-1-15,0 0 2 16,0 0-1-16,0 0-1 16,0 0 1-16,4 0-2 15,2-7 0-15,-3-8 3 16,3-9 3-16,-3-6-3 16,0-5 2-16,2 1-5 15,-4-3 0-15,2 2 1 0,-3 8 2 16,1 0-1-16,-1 0-2 15,2-1 0-15,-2 1 1 16,0-5 0-16,0 1-1 16,0-4 4-16,0-2-4 15,0 0 0-15,-3 0 0 16,-3 5 0-16,0 3 0 16,3 5 4-16,-3 4-4 15,3 5 4-15,0-3-4 16,3 1 3-16,-3 1-3 15,-1-7 2-15,1 0 5 16,0-1-6-16,-3-5-1 16,-2-1 0-16,2-2-6 15,-4-1 6-15,4 6 0 16,0 5 1-16,1 4 1 16,2 5-2-16,0 3 0 0,-1-3 1 15,3-1-6-15,-4 1 11 16,2-3-5-16,0-4-1 15,0 0 1-15,0-3-2 16,-3 1 2-16,3 1-2 16,-1 5 3-16,4 3-3 15,-3 3 2-15,3 6-2 16,0-5 3-16,0 1-7 16,-2 0 2-16,1-2 3 15,1 0 0-15,0 0-1 0,0-1 1 16,0-5 0-16,-2 2 0 15,1-2 1-15,1 7-1 16,0 2 0-16,0 7-4 16,0 0 2-16,0 0 2 15,-2 0-6-15,2 0-3 16,0 0 0-16,0 0 7 16,0 0-1-16,0 0 2 15,0 0-4-15,0 0-11 16,0 0 5-16,0 0-10 15,0 7 2-15,0 11 5 16,0 6 11-16,0 2 3 16,2 8-2-16,4-1 1 15,4 7 1-15,-1 2 0 16,-3 5-1-16,2-1 1 0,-1 4 0 16,-3 2 4-16,-2 1-4 15,1 3 0-15,-3-3-2 16,0 2 4-16,0-4-4 15,0-5 2-15,0 0-2 16,0-6 1-16,3-1-8 16,0-2-3-16,3 2 1 15,-3-2-1-15,0-1 3 16,4-4 1-16,-1 1-5 16,-3-5 4-16,0 1 1 15,-1-6 4-15,-1-3 3 16,1-4-6-16,-2-2 6 0,3-7 1 15,-3-1-7 1,0-2-3-16,0-1 6 0,0-3-1 16,0 0 1-16,0 0-4 15,3 0 8-15,-3 0-3 16,0 0-1-16,4 0-5 16,-1 0-2-16,3-9 11 15,3-9 16-15,-1-5-12 16,-1-10 7-16,-4-6-1 15,0-18-7-15,-3-5-3 16,0-8-6-16,0 1-18 16,-3-2 22-16,-9 4-7 15,0 1 4-15,0 2-12 16,-3-1 12-16,0 5 2 0,-1 0 1 16,2 4 2-16,-2 0 2 15,4 0-1-15,-1 6 5 16,4 11 1-16,4 0-4 15,-1 8 3-15,3 5-4 16,-1 3 0-16,1 6-1 16,0 4 3-16,0 5-2 15,3 6-4-15,-3-1-3 16,3 1 5-16,0 2-2 16,0-2 0-16,0 2 4 15,0 0 9-15,0 0-10 0,0 0 2 16,0 0-2-16,0 0-1 15,-3 0 0-15,3 0-4 16,0 0-18-16,0 0-5 16,0 0 10-16,0 0 9 15,0 0-3-15,0 9 11 16,0 9-1-16,9 12 1 16,1 9 0-16,1 15 1 15,-2 12-2-15,-3 10 1 16,1 9 0-16,-4 4 0 15,-3-6 2-15,6-4 0 16,-3-5-1-16,3-9 1 16,-1-5 4-16,2-11-6 0,-1-9 1 15,-3-11-1-15,3-6 0 16,-3-14 4-16,0-3-4 16,-3-4 6-16,3-2-2 15,-3 0 37-15,0-8 14 16,0-4-28-16,0-8-19 15,0 1-7-15,0 5-1 16,0 1-11-16,0 3-49 16,-3 4-105-16</inkml:trace>
  <inkml:trace contextRef="#ctx0" brushRef="#br0" timeOffset="52819.04">3777 12617 428 0,'0'0'33'16,"0"0"7"-16,0 0 18 15,0 0 6-15,0 0 4 16,0 0-31-16,0 0-20 16,-13-10-17-16,13 29-1 15,0 11 1-15,-3 12 2 16,0 5 9-16,0-1-5 16,0 7-2-16,3 3-1 15,0 6 2-15,0 7-5 16,0-1 3-16,3 1-2 15,3-7 0-15,0-5 5 16,-3-8-5-16,1-6 1 16,-1-10-2-16,0-8 2 0,-3-3-4 15,0-9 4 1,0-8-2-16,0-3 1 0,0-2 2 16,0 0 7-16,0 0 8 15,0-10 7-15,-6-14-11 16,-7-9-12-16,1 3 3 15,-3 1 4-15,6 6-9 16,0 5 0-16,-1 5 0 16,5 8-1-16,2 5 1 15,2 0-5-15,-1 0-13 0,2 3-4 16,-1 14 7 0,1 5 9-16,0 5-8 15,0 0 8-15,7-2-5 0,1-3 6 16,-1-7-15-16,-1-5 20 15,-6-3-4 1,3-7-3-16,-3 0 7 0,0 0 8 16,0-4 29-16,0-12 37 15,0-5-73-15,0-2 20 16,0 0-10-16,0 4-11 16,0 5-16-16,3 1-16 15,9 3-79-15,-2 1-131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5:13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18999 14615 34 0,'-4'0'91'0,"1"0"-81"15,3 0-6-15,0 0 16 16,0-3-10-16,0 2-10 15,0-5 0-15,0 2-1 16,0-5 2-16,3-1 3 16,1 3 1-16,1-2-2 15,-2 1-3-15,2 3 12 16,-5 0-10-16,3 2 8 16,-3-1-3-16,4 4 1 0,-4 0 13 15,0 0-2-15,0 0 16 16,0 0 1-16,0 0-16 15,0 0 17-15,0 0-8 16,0 0 2-16,0 0-10 16,0 0 15-16,0 0-21 15,0 0 4-15,0 10 0 16,0 5-15-16,0 7 0 16,0 2 13-16,6 4-6 15,0 1 1-15,0-1-6 16,0 1-2-16,1-2 13 15,1 0-4-15,-5-2-4 16,3-1 5-16,-3-1 9 16,-3-3-12-16,3-3 4 0,-3-4-2 15,1 3-8-15,1-6 8 16,-2 3-8-16,1 0 9 16,-1 0-13-16,0-1 6 15,4 3-5-15,-2-1-2 16,2 5 4-16,-1-2 7 15,0 0-11-15,-1-5 2 16,-1-2-4-16,-1-6 9 16,0-1-6-16,0 0-1 15,0-3-9-15,0 3-9 16,0 1-33-16,0 7-77 0,-7 0-86 16</inkml:trace>
  <inkml:trace contextRef="#ctx0" brushRef="#br0" timeOffset="403.91">18967 15028 283 0,'0'0'91'0,"0"0"-56"0,0 0 24 15,0 0-26 1,0 0-5-16,0 0-9 0,-8 9-15 16,9 11-2-16,12 3 0 15,1 2 4-15,3 0-4 16,1 2 2-16,0-5 0 16,3-5 4-16,-6-4-3 15,2-4 6-15,-1-5-8 16,-2-4 5-16,0 0 6 15,-2-9 11-15,0-12 6 16,-1-5-9-16,1-3-7 16,-2-3-7-16,0 3 0 15,-4 7 0-15,-2 2-5 16,1 4 1-16,-2 9-4 16,0 3 0-16,-3 1-2 0,0 3-53 15,-3 0-88-15,-19 11-402 16</inkml:trace>
  <inkml:trace contextRef="#ctx0" brushRef="#br0" timeOffset="1183.08">19031 15493 233 0,'0'0'207'0,"0"0"-156"15,0 0-11-15,0 0 15 16,0 0-12-16,0 0-27 16,-9 1-8-16,9 4-5 15,0 8-3-15,4 11 0 16,5 6 6-16,2 3-4 16,1 7 1-16,-3 2 3 15,0 1-5-15,1-4 1 0,-1-5 1 16,-1-9-3-16,-2-7 1 15,-2-8 5-15,-1-6-12 16,-3-4 4-16,3 0 2 16,-3-7 0-16,1-18 2 15,1-7 6-15,-1-10 0 16,2-4 3-16,0-4-4 16,3 0-7-16,3 7-7 15,2 0 4-15,-1 10 6 16,-1 4-1-16,-5 10-2 0,-1 9 7 15,-3 6-5-15,0 4 0 16,0 0 3-16,0 0 13 16,0 0-4-16,0 0-7 15,0 13-7-15,-9 13 0 16,-5 13-2-16,-9 3 0 16,4 6 1-16,-5-5-2 15,5-6 3-15,4-4 5 16,0-11-4-16,7-12 0 15,5-3 4-15,3-7-5 16,0 0 0-16,0 0 0 16,0 0 7-16,9-6-6 15,14-4 5-15,8-4 5 16,6 0 4-16,5 2-4 16,-3-1-7-16,0 6-3 0,-8 0-1 15,0 3 0-15,1 2-6 16,-6 2-34-16,1-4-69 15,-3 1-97-15,-7-1-195 16</inkml:trace>
  <inkml:trace contextRef="#ctx0" brushRef="#br0" timeOffset="1446.39">19469 15377 520 0,'0'0'110'0,"0"0"-99"16,0 0 22-16,0 0 27 15,0 0-42-15,0 0-18 16,-26 21-8-16,46-31 7 15,4-5-1-15,3-1-24 16,3 0-62-16,-4 6-116 16</inkml:trace>
  <inkml:trace contextRef="#ctx0" brushRef="#br0" timeOffset="1650.42">19595 15502 649 0,'0'0'24'0,"0"0"-13"0,0 0 36 0,0 0-29 0,0 0-18 16,0 0-10-16,44-65 10 0,-12 31-36 0,1-1-95 0,-5 4-77 0</inkml:trace>
  <inkml:trace contextRef="#ctx0" brushRef="#br0" timeOffset="1900">19716 15047 513 0,'0'0'128'15,"0"0"-112"-15,0 0 35 16,0 0 16-16,0 0-47 16,0 0-12-16,-39 136 2 15,66-103 0-15,4 2 8 16,3 2-5-16,4 4-6 16,-2 9-7-16,-2 8-6 0,4 12-54 15,-6 2-171-15</inkml:trace>
  <inkml:trace contextRef="#ctx0" brushRef="#br0" timeOffset="24388.37">29565 8751 75 0,'0'0'129'16,"0"0"-64"-16,0-2-5 15,0 2 1-15,0 0-6 16,2 0-22-16,-2 0-7 16,0 0-5-16,0 0 2 15,0 0-17-15,0 0-2 16,0 0-1-16,0 0 0 15,0 0-1-15,0 0 20 16,0 0 10-16,0 0-9 16,0 0-6-16,0 0-7 15,0 0-4-15,0 0 4 16,0 0-10-16,0 0-9 0,0 0-33 16,0 0-48-16,0 2-109 15</inkml:trace>
  <inkml:trace contextRef="#ctx0" brushRef="#br0" timeOffset="25096.74">29452 8688 369 0,'0'0'136'16,"0"0"-72"-16,0 0-2 15,0 0 7-15,0 0-4 16,0 0-13-16,-7 0 1 16,7 0-20-16,0 0-27 15,0 2 0-15,-2 14-6 16,1 10 0-16,1 13 1 16,0 7 2-16,3-2-2 15,11 5 0-15,3-3 6 16,4-2-7-16,-2-5 0 0,1-6 2 15,0-11-2-15,-2-7 4 16,5-9-4-16,-3-6 2 16,2 0 4-16,-2-24 11 15,1-8 0-15,-7-1-4 16,-7-3-1-16,-7 0 8 16,0 4-1-16,-4 1-6 15,-11 1 0-15,-3 4-5 16,0 1-7-16,-1 6-1 15,-1 2-7-15,4 4-20 16,4 3-21-16,6 6-26 16,4 4-52-16,2 0-92 15,0 0-335-15</inkml:trace>
  <inkml:trace contextRef="#ctx0" brushRef="#br0" timeOffset="25603.38">29780 8777 551 0,'0'0'76'0,"0"0"-74"16,0 0-2-16,0 0 4 15,0 0-4 1,0 0 26-16,-6 100-7 0,11-63-6 16,8 3-4-16,5-1 2 15,-3 0-4-15,-2-3-5 16,-2-10-1-16,-5-6 0 16,-2-8 0-16,-4-10 1 15,0-2-1-15,0 0 27 16,0 0 48-16,-2-10 6 15,-11-9-66-15,-2-4-13 16,2-4 3-16,2 0-6 16,5 2-5-16,5 1 0 15,1 3-12-15,0 2-13 0,1 3 18 16,12 5-1-16,0 2 11 16,0 5-4-16,1 2 2 15,1 2-7-15,-2 0 11 16,3 6-4-16,1 11 4 15,4 5 0-15,0 5 5 16,0 3-5-16,3-4-25 16,-1 1-32-16,1-4-72 15,0-7-7-15,0-10-105 16</inkml:trace>
  <inkml:trace contextRef="#ctx0" brushRef="#br0" timeOffset="26765.92">30028 8546 465 0,'0'0'102'0,"0"0"-71"15,0 0-23-15,0 0 9 16,0 0 10-16,0 0 14 15,-15 86-8-15,31-55-23 16,7 2-8-16,2 0 3 16,-2-4-5-16,0-2-13 0,-2-4-28 15,-7-3-8 1,-7-6-1-16,-4-2 22 0,-3-2 19 16,0 0 4-16,-16 0 5 15,-6 6 5-15,-7 1-2 16,1 5 18-16,-1 2 16 15,2 2-15-15,8 0 29 16,7 1-28-16,5 0-15 16,7 0-8-16,0-5 15 15,1 1-14-15,16-6-1 16,3-4 2-16,7-6 7 16,2-7-1-16,5 0-8 15,-3 0-3-15,-1-13-14 16,-3-5 4-16,-5-7-7 0,-5-3 2 15,-10-5 18 1,-7 1 8-16,0-6-8 0,-9 1-7 16,-13 0 7-16,0 7 1 15,2 10 9-15,2 3 36 16,8 9-8-16,1 4 9 16,3 2 6-16,4 2-23 15,2 0-8-15,0 0-16 16,0 0-6-16,0 18-15 15,8 8 5-15,11 8 10 16,7-2 8-16,2 2-1 16,6-4-5-16,1-5-2 15,0-8-4-15,1-8 3 0,-3-2-12 16,-3-7-16-16,-5 0 17 16,-6-19 5-16,-5-2 0 15,-8-6 7-15,-6-7 7 16,0-1-4-16,-15 0-1 15,-9 1-4-15,1 9 4 16,4 5 6-16,6 10 6 16,4 8 9-16,3 2-5 15,3 0-16-15,0 0-2 16,3 0-2-16,0 15-9 16,0 9 10-16,5 2 1 15,14 3 4-15,7-6 0 0,5 0-3 16,5-6 1-16,4-8-2 15,0-9-10-15,1 0-9 16,-3-3 8-16,-5-14 1 16,-8-3-3-16,-8-6 13 15,-11 0 4-15,-6-7-4 16,0 4-7-16,-15 2 1 16,-8 7-7-16,-3 4 10 15,2 8 5-15,1 6-2 16,4-1 2-16,8 3-2 15,1 0-2-15,9 0 0 16,1 0 4-16,0 0 0 16,0 0-2-16,0-3-17 15,14-1 7-15,10-2 10 16,6-2 1-16,-1 2 0 0,-6 0 0 16,-5 5 0-16,-6 1-1 15,-2 0-2-15,0 0-1 16,-3 8-9-16,2 8 3 15,1 3 9-15,1 8 0 16,0 3 5-16,3 5 1 16,1-1 2-16,3 2-6 15,1-7-2-15,4-4 0 16,5-6 0-16,10-8-44 16,5-9-90-16,-1-2-27 15,-1-13-166-15</inkml:trace>
  <inkml:trace contextRef="#ctx0" brushRef="#br0" timeOffset="27096.03">30942 8183 531 0,'0'0'27'15,"0"0"-27"-15,0 0 9 16,0 0 36-16,0 0 9 0,0 0-2 16,2 216-1-1,28-164-13-15,1 4-6 0,0 1-15 16,2 1 1-16,-3-1 5 16,-2 2-6-16,-1-4-12 15,-4-1 0-15,-5 2-2 16,-5-5-3-16,-6 1-7 15,-5-6-8-15,-2-4-9 16,-2-1-23-16,-20-5-20 16,-11-7-43-16,-8-12-65 15,-9-11 54-15</inkml:trace>
  <inkml:trace contextRef="#ctx0" brushRef="#br0" timeOffset="27263.59">30956 8778 376 0,'0'0'48'0,"0"0"-31"16,0 0 5-16,0 0-7 15,0 0-11-15,0 0 5 16,212-81-9-16,-170 66-32 16,-4-2-109-16,-8 3-147 15</inkml:trace>
  <inkml:trace contextRef="#ctx0" brushRef="#br0" timeOffset="27471.03">31295 8435 429 0,'0'0'109'16,"0"0"-60"-16,0 0-24 0,0 0-14 16,0 0-8-16,0 0 51 15,32 106 35-15,-3-51-23 16,2 2-36-16,2 2 4 15,-5-3-23-15,-1-7-11 16,-3-12 0-16,-4-7-23 16,-1-10-60-16,-2-14-66 15,-4-6-84-15</inkml:trace>
  <inkml:trace contextRef="#ctx0" brushRef="#br0" timeOffset="27646.45">31363 8243 385 0,'0'0'196'0,"0"0"-176"16,0 0-20-16,0 0-7 16,0 0-48-16,0 0-80 15,12-18-15-15</inkml:trace>
  <inkml:trace contextRef="#ctx0" brushRef="#br0" timeOffset="27912.8">31475 7953 540 0,'0'0'182'16,"0"0"-142"-16,0 0-32 0,0 0-6 16,0 0 17-16,0 0 35 15,30 140-20-15,10-66-1 16,8 8-16-16,0 4-14 16,-1 1 1-16,-6-12-4 15,-10-5-28-15,-10-8-64 0,-10-10-81 16,-10-12-131-16</inkml:trace>
  <inkml:trace contextRef="#ctx0" brushRef="#br0" timeOffset="28122.29">31380 8374 427 0,'0'0'291'0,"0"0"-201"16,0 0-45-16,0 0-42 16,0 0 18-16,0 0-2 15,240-98-19-15,-149 64-32 16,-6-2-160-16,-9 1-156 0</inkml:trace>
  <inkml:trace contextRef="#ctx0" brushRef="#br0" timeOffset="36044.73">1990 15086 6 0,'6'-10'4'16,"0"4"-4"-16,3 2-10 15</inkml:trace>
  <inkml:trace contextRef="#ctx0" brushRef="#br0" timeOffset="36869.08">1990 15086 43 0,'49'-36'76'15,"-49"36"-9"-15,0 0-12 0,0 0-14 16,0 0-22-16,0 0 1 15,0-6 4-15,0 6-7 16,0 0 1-16,0-3 5 16,0 3-4-16,0 0-2 15,0 0 4-15,0 0 0 16,0 0-7-16,0 0-1 16,0 0-7-16,0 0-6 15,0 6-5-15,0 8 5 16,0-2 5-16,3 1-5 15,0 1 1-15,-1-3-1 16,2 0 0-16,-4-3 3 16,3-1-3-16,-3-4 4 15,0 0-2-15,0-3-2 0,0 0 3 16,3 0 5-16,-3 0-2 16,0-3 9-16,0-12 9 15,0 1-18-15,0-7-6 16,0 1 1-16,0 0-1 15,-10 7 1-15,5-3 3 16,2 6-4-16,0 1 4 16,2 1 1-16,1-1 7 15,-2 3-1-15,2-1 3 16,0 2-7-16,0 3 18 16,0-2-16-16,0 4 0 15,-1 0 7-15,-1 0-11 16,2 0-3-16,-3 0-2 0,3 0-1 15,0 4-3-15,0 13-4 16,0 3 3-16,0 5 5 16,0-2 2-16,0 3-2 15,0-4 0-15,0-4 0 16,0-1 0-16,5-3-1 16,-2-4 5-16,-2-4-7 15,1-3 3-15,1 1 0 16,-3-4 0-16,0 0 12 15,0 0-1-15,0-4 5 0,0-8 3 16,0-5-16 0,0-4-3-16,-3 1 0 0,-5 0 3 15,2 5-3-15,0 1 0 16,-4 4-2-16,7 4 2 16,0 2-1-16,3 4 1 15,0-3 1-15,0 3-1 16,0 0 0-16,0 0-1 15,0 0-9-15,0 3-4 16,0 17 5-16,0 6 9 16,3 4-2-16,0 4-5 15,0-1-21-15,-3 6-71 16,0-3-7-16,0-1-109 16</inkml:trace>
  <inkml:trace contextRef="#ctx0" brushRef="#br0" timeOffset="37691.51">1978 15401 223 0,'0'0'66'0,"0"0"-50"15,0 0 55-15,0 0-10 16,0 0-20-16,0 0-24 16,-3-3-17-16,3 16 2 15,0 6 2-15,0 4 7 16,3 4-6-16,0 2-1 0,3 1 4 15,-3 4 2-15,0 1-8 16,-2-2 3-16,1 1-5 16,-1-11 1-16,-1-6-1 15,2-8 4-15,-2-5-7 16,1-4 3-16,1 0-1 16,1-3 1-16,3-14 8 15,1-6 1-15,-4-8 1 16,3 2-8-16,-3-1-2 15,0 4 0-15,-1 0 4 16,1 6-3-16,0 6 0 0,-2 4 0 16,1 5-1-16,-1 4 3 15,1 1 9-15,-2 0-5 16,0 0-7-16,0 0-6 16,0 0 3-16,0 0-3 15,0 10 5-15,0 6 2 16,0 1-2-16,-8-1-3 15,-1 1 1-15,-3 0 0 16,-4-5 3-16,8-2 2 16,1-3 5-16,1-4-7 15,6-2-2-15,0 2-2 16,0 0 7-16,0 0-3 16,7 1 0-16,5 1 0 15,6-1 0-15,-1 0 7 0,2-1-1 16,-1 1-6-16,6-4 0 15,1 0-25-15,-1 0-64 16,-6 0-232-16</inkml:trace>
  <inkml:trace contextRef="#ctx0" brushRef="#br0" timeOffset="37929.89">2236 15566 515 0,'0'0'51'16,"0"0"-45"-16,0 0 4 16,0 0 15-16,0 0-24 15,0 0-1-15,18 0-1 16,0 0-23-16,-3-3-54 15,1 1-123-15</inkml:trace>
  <inkml:trace contextRef="#ctx0" brushRef="#br0" timeOffset="38098.43">2236 15566 168 0,'-16'39'159'16,"16"-39"-156"-16,0 0 60 0,0 0 48 15,0 0-50 1,0 0-39-16,1 0-22 0,20-3-7 16,10-8 5-16,5-1-48 15,0-1-139-15</inkml:trace>
  <inkml:trace contextRef="#ctx0" brushRef="#br0" timeOffset="38317.83">2403 15473 468 0,'0'0'99'0,"0"0"-88"16,0 0 30-16,0 0 17 16,0 0-44-16,0 0-13 15,-12 53-2-15,12-23 5 16,0 5-11-16,14 9 0 15,5-2-79-15,2-3-227 16,0-1 31-16</inkml:trace>
  <inkml:trace contextRef="#ctx0" brushRef="#br0" timeOffset="57455.33">14075 6621 329 0,'0'-9'111'16,"0"3"-69"-16,0 4 2 16,0-1 38-16,0 1 3 15,0 0-31-15,0 2 6 16,0 0-15-16,0 0-23 16,0 0-13-16,0 0-9 15,0 0-9-15,0 17-10 0,-4 11 19 16,1 10 3-16,-7 4-3 15,-3 5 0-15,-14-1 2 16,-7 4 2-16,-11-1 0 16,-17 1-2-16,-4-3-1 15,-11-5 0-15,3-12 0 16,1-10 4-16,12-10-4 16,13-10-1-16,15 0 1 15,13-14 9-15,13-11-9 16,4-2-1-16,3 0 0 15,1-1-4-15,18 3 4 16,6 3 0-16,8 4 1 16,-3 2 0-16,4 4-1 15,-1 5 0-15,7 2 0 16,2 3 3-16,7 2 0 0,2 1-3 16,4 15-3-16,0 10 3 15,-6 11 10-15,1 7-10 16,-10 4-2-16,0 4 1 15,2-1 1-15,0-2 0 16,7-3-26-16,7-8-117 16,9-7-183-16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7:02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3877 6453 585 0,'0'0'46'0,"0"0"-40"16,0 0 13-16,0 0 53 15,0 0-22-15,0 0-5 16,0 0-35-16,0 10 7 15,0-6-7-15,0 8-6 16,0 8 15-16,0 12 38 16,-1 6 1-16,-1 10-25 0,-1 9-12 15,3 6-5 1,0 2-5-16,0 2-5 0,0 2-6 16,0-5-3-16,0-6-34 15,0-9-42-15,11-14-54 16,-2-12-74-16,-2-16-155 15</inkml:trace>
  <inkml:trace contextRef="#ctx0" brushRef="#br0" timeOffset="388.95">3819 6559 244 0,'0'0'363'0,"0"0"-349"15,0 0-6-15,0 0 14 16,0 0 33-16,0 0-32 16,33-64-22-16,-14 58 2 15,8 3 1-15,3-2-3 16,-3 3-1-16,3 2 1 15,-2 0 1-15,-4 0-2 16,-5 0 0-16,-4 10-1 16,-7 6-22-16,-8 7-10 15,0 6 26-15,-9 5 7 0,-18 3 4 16,-3-1 6-16,-1-3-9 16,4-6-1-16,6-8-3 15,0-2-4-15,2-7-16 16,5-10-19-16,-2 0-28 15,7-11-37-15,0-16-235 16</inkml:trace>
  <inkml:trace contextRef="#ctx0" brushRef="#br0" timeOffset="1320.3">3831 7235 247 0,'0'0'176'0,"0"0"-176"15,0 0 1-15,0 0 14 16,0 0 14-16,0 0-10 16,-9 12-9-16,20-8 1 15,8-4 5-15,9 0 12 16,5 0 8-16,6-8-30 15,1-6 3-15,-4-6-4 16,-3 0-3-16,-8-5-2 16,-7-2-24-16,-6-1 12 15,-9 2 3-15,-3 6 8 16,0 1-3-16,-5 6 0 16,-11 0 4-16,-6 2 24 15,2 3 4-15,-2 1-20 0,6 2 5 16,5 3 3-16,8 2-3 15,3-3 1-15,0 2-14 16,0-2-16-16,6-1 16 16,18-2 0-16,4-1 0 15,2 0-3-15,3 0 3 16,-5-2-2-16,-4 6-4 16,-1-4 4-16,-7 7-7 15,-1-1 9-15,-8-1 4 16,-4 2-4-16,0 0-8 15,-3 0-5-15,0 10-8 16,0 9 19-16,0 5 2 16,0 9 13-16,0 0 6 15,0 2-8-15,-3-1 2 0,3-1-6 16,0-4-4-16,6-1 6 16,8-6-9-16,2-5 4 15,9-4-3-15,5-5 1 16,3-8 3-16,6 0 1 15,0-5 0-15,-3-15-3 16,-8-3-3-16,-4-6 3 16,-8-3 0-16,-10-6-3 15,-6-1 6-15,0-1-8 16,-3 5 5-16,-13 7 12 0,2 9 10 16,-2 8 12-16,1 5-22 15,-3 6-9-15,3 0-4 16,-1 4 0-16,2 18-2 15,4 7-1-15,1 11 1 16,9 1 5-16,0 4-4 16,0-4 0-16,19-2-2 15,11-9-44-15,9-5-67 16,6-11-85-16</inkml:trace>
  <inkml:trace contextRef="#ctx0" brushRef="#br0" timeOffset="2138.64">4829 6516 655 0,'0'0'69'15,"0"0"-65"-15,0 0 5 16,0 0 25-16,0 0-9 15,0 0 9-15,-13 77-4 16,16-38-20-16,16-1-8 16,-1-2 4-16,3-1-6 15,-3-6-1-15,-6-6-31 16,-2-3-18-16,-7-2-5 16,-3-6 15-16,-3 1 19 15,-15 0 14-15,-7 3 7 0,-11 1 1 16,2 3 0-16,-5 0 4 15,6 6 11-15,0 3 6 16,8 5 0-16,4-1-1 16,6-1 6-16,8-1-5 15,4-3-10-15,3-1-5 16,0-4-5-16,16-5-2 16,9-3 0-16,5-8-4 15,6-7-15-15,3 0 3 16,0-7-16-16,-5-15-9 15,-7-5 11-15,-3-2 28 16,-8-9 2-16,-10-7 9 0,0-1-8 16,-6-2-1-1,0 9 10-15,0 10 0 0,-3 11 37 16,-3 7-5-16,3 7 0 16,-1 1-7-16,4 3 3 15,0 0-20-15,0 4-18 16,-3 18-11-16,3 8 11 15,0 12 11-15,10 3-2 16,5-3-8-16,6 3 2 16,-3-10 1-16,6-6-4 15,-5-7-17-15,1-8 8 16,-4-8-3-16,-1-6 3 16,0 0-8-16,-3-16 17 0,-2-13 6 15,-4-5 0 1,0-6-4-16,-6-2 0 0,0 2-1 15,0 11 1-15,0 8 3 16,0 14 19-16,0 4 16 16,0 3-3-16,0 0-26 15,0 16-11-15,0 17 0 16,0 11 2-16,9 5 22 16,6 4-19-16,3-3-5 15,1-4 3-15,2 0-3 16,6-5-37-16,-3-6-191 15,0-11 186-15,-2-16-245 0</inkml:trace>
  <inkml:trace contextRef="#ctx0" brushRef="#br0" timeOffset="2311.17">5160 6727 733 0,'0'0'0'0,"0"0"-51"16,0 0 24-16,0 0 14 15,0 0-125-15,0 0 0 16</inkml:trace>
  <inkml:trace contextRef="#ctx0" brushRef="#br0" timeOffset="2579.46">5420 6957 544 0,'0'0'28'16,"0"0"-22"-16,0 0 35 15,0 0 10-15,0 0-11 16,0 0-4-16,-146 146-23 15,134-103 11-15,4 0-6 16,8 0-3-16,0-1-1 16,23-4-2-16,7-5-11 15,8-4-2-15,7-10-16 0,7-9-62 16,1-10-129-16,-1-6-148 16</inkml:trace>
  <inkml:trace contextRef="#ctx0" brushRef="#br0" timeOffset="2836.77">5663 6499 686 0,'0'0'44'15,"0"0"-41"-15,0 0-2 16,0 0 5-16,0 0-2 0,0 0 68 15,-31 189-27-15,34-107-8 16,16 9-25-16,7 5-7 16,-1 1 2-16,-3-2-5 15,-1-15-4-15,-6-8-14 16,0-15-85-16,-6-14-71 16,0-17-103-16</inkml:trace>
  <inkml:trace contextRef="#ctx0" brushRef="#br0" timeOffset="3025.78">5526 6987 688 0,'0'0'0'0,"0"0"-3"15,0 0 3-15,0 0 25 16,0 0-6-16,0 0-19 15,258-30-1-15,-194 24-187 16,-12 2-143-16</inkml:trace>
  <inkml:trace contextRef="#ctx0" brushRef="#br0" timeOffset="3227.24">5936 6907 492 0,'0'0'62'0,"0"0"-10"16,0 0 18-1,0 0-12-15,0 0 3 0,0 0-10 16,-27 107-10-16,27-57-18 16,2 6-14-16,10-2-9 15,4-5 0-15,5-4-2 16,0-1-43-16,3-11-25 16,4-10-66-16,-4-13-87 15,-3-10-191-15</inkml:trace>
  <inkml:trace contextRef="#ctx0" brushRef="#br0" timeOffset="3398.79">6011 6843 663 0,'0'0'107'0,"0"0"-89"15,0 0 31-15,0 0-25 16,0 0-24-16,0 0-6 15,3-11-123-15,22 17-14 16,8 6-89-16</inkml:trace>
  <inkml:trace contextRef="#ctx0" brushRef="#br0" timeOffset="3705.29">6196 6985 514 0,'0'0'148'15,"0"0"-106"-15,0 0 36 16,0 0-24-16,0 0-31 16,0 0 4-16,-63 131-11 15,57-84-10-15,6-4-3 16,0 0-2-16,0-10-1 16,6-6-26-16,9-11-35 15,0-12 3-15,6-4 5 16,-3-15 16-16,1-17 36 15,-7-7 1-15,-6-5 13 0,-6-5 9 16,0-1-4-16,-12 3-4 16,-6 5-8-16,-1 16-6 15,8 13-4-15,4 9-5 16,4 4-58-16,3 6-172 16</inkml:trace>
  <inkml:trace contextRef="#ctx0" brushRef="#br0" timeOffset="4127.17">6330 6957 458 0,'0'0'100'15,"0"0"-93"1,0 0 41-16,0 0-3 0,0 0-10 15,0 0 3-15,-12 125-17 16,18-74-4-16,9-2-17 16,-3-2 15-16,1-5-15 15,-2-8-10-15,-5-11-25 16,-3-9 6-16,-3-11-1 16,0-3 10-16,3-10 20 15,1-20 21-15,-1-7-15 16,0-2-6-16,-3-1 6 15,0-2 2-15,0 1 0 16,0-1 1-16,0 6-7 0,0 10 2 16,6 9-4-1,3 10-20-15,3 7 10 0,3 7 10 16,7 22 8-16,2 14 13 16,-1 10-11-16,-4 4-4 15,-7-1-6-15,-2 2-6 16,1-1-94-16,5-8-250 15</inkml:trace>
  <inkml:trace contextRef="#ctx0" brushRef="#br0" timeOffset="4792.39">6809 7393 459 0,'0'0'120'15,"0"0"-111"-15,0 0 25 16,0 0 0-16,0 0-4 16,0 0 32-16,-45 136-22 15,35-92-21-15,10-2 4 16,0 0-11-16,0-4-10 15,3-4-2-15,13-6 0 16,8-7-27-16,9-12-69 16,4-9-127-16,2-4-170 15</inkml:trace>
  <inkml:trace contextRef="#ctx0" brushRef="#br0" timeOffset="4981.35">6640 7463 368 0,'0'0'204'0,"0"0"-186"15,0 0-9-15,0 0-2 16,0 0 23-16,0 0 8 16,108 27-17-16,-53-17-21 0,0-4-62 15,-4-2-199-15</inkml:trace>
  <inkml:trace contextRef="#ctx0" brushRef="#br0" timeOffset="5356.01">6836 7790 398 0,'0'0'45'15,"0"0"-41"-15,0 0 24 16,0 0 5-16,0 0 6 16,0 0-8-16,128 54-13 0,-79-56-2 15,-2-13-16-15,-6-3-37 16,-8-5-17-16,-12-2 35 16,-9-5 19-16,-9 1-1 15,-3-4 5-15,0 5-3 16,-13 2 7-16,-4 10 17 15,1 6 45-15,-1 6-15 16,1 2-33-16,4 2 10 16,-1 0-5-16,7 6 2 15,-2 11-19-15,8 6-2 16,0 3-8-16,8 4 2 16,14-1-4-16,5-2-31 0,7-3-97 15,2-10-69-15</inkml:trace>
  <inkml:trace contextRef="#ctx0" brushRef="#br0" timeOffset="5737.99">7364 7592 329 0,'0'0'68'0,"0"0"-58"16,0 0 24-16,0 0 16 15,0 0-37-15,0 0 2 16,-55 30-15-16,52-11 0 16,3 1 5-16,0 0-5 15,0-2-5-15,0-6-7 0,3 1 2 16,13-2 4-16,-2-5 3 16,2 1 3-16,2-4 0 15,3 3 0-15,-5 1 1 16,-1-1 12-16,-4 3-10 15,-1 2-1-15,-7 4-2 16,-3 0-6-16,0 7 5 16,0 3-8-16,-9-2-3 15,-12 0 11-15,-4-3 1 16,-8-4 0-16,-3-5 3 0,3-6-6 16,5-5 1-1,9 0-26-15,11-14-35 0,8-21-89 16</inkml:trace>
  <inkml:trace contextRef="#ctx0" brushRef="#br0" timeOffset="5948.43">7573 7387 476 0,'0'0'57'16,"0"0"-45"-16,0 0 9 15,0 0 44-15,0 0-18 0,0 0 0 16,-11 262-12 0,11-201-30-16,3-1 6 0,0-1-11 15,-1-6-65-15,-2-10-80 16,0-10-155-16</inkml:trace>
  <inkml:trace contextRef="#ctx0" brushRef="#br0" timeOffset="6137.92">7419 7710 708 0,'0'0'23'0,"0"0"-16"0,0 0-7 15,0 0 14-15,0 0-4 16,0 0-10-16,254-58-116 15,-199 41-222-15</inkml:trace>
  <inkml:trace contextRef="#ctx0" brushRef="#br0" timeOffset="6480.52">8380 6982 452 0,'0'0'181'0,"0"0"-162"16,0 0 43-16,0 0 0 15,0 0-11-15,0 0-31 16,6-5-19-16,21 9 11 16,12 0-12-16,10-4-24 15,6 0-143-15,-7 0-192 0</inkml:trace>
  <inkml:trace contextRef="#ctx0" brushRef="#br0" timeOffset="6670.82">8401 7238 501 0,'0'0'253'16,"0"0"-245"-16,0 0-7 15,0 0 43-15,0 0-1 16,0 0-25-16,109-10-18 16,-45-6-115-16,-4-7-270 0</inkml:trace>
  <inkml:trace contextRef="#ctx0" brushRef="#br0" timeOffset="9105.83">10734 6525 125 0,'0'0'176'16,"0"0"-122"-1,0 0-5-15,0 0 26 0,0 0 32 16,0 0-2-16,9 0-27 16,-9 0-22-16,0 0-4 15,0 0-12-15,0 0-18 16,-9 0 5-16,-27 0-2 15,-19 0-24-15,-22 4-1 16,-19 5-2-16,-7-2 2 16,-7 2 0-16,2 1 3 15,4-1-3-15,13 0 1 16,18-3-1-16,17 3 1 0,27-5 0 16,13-1-1-16,11-2-6 15,5 5-10-15,0 4 3 16,12 4 4-1,16 2 9-15,14 3 4 0,16-1-3 16,11-2 7-16,-2-2-7 16,3-1-1-16,-6-2 0 15,-8-1-6-15,-7 1-9 16,-12-4 4-16,-13-1-26 16,-11 0 20-16,-13-1-21 15,0 4-27-15,-34 4 56 16,-17 5 9-16,-20 1 1 15,-13 4 1-15,-7 0 3 16,6-1 3-16,0 5-8 16,15 0 12-16,7 2-3 0,14-2-9 15,15 3 10-15,14-3-7 16,10-1-5-16,10 3 4 16,0 0-3-16,33-2 2 15,19-3 9-15,26-4 4 16,26-7 12-16,18-5-14 15,14-2-11-15,8-1 6 16,6 2-6-16,-4-1 7 16,-19-1 2-16,-18-3-1 15,-27-2-9-15,-30 0-4 16,-28 3 4-16,-12-3 0 16,-12 0-5-16,0 0-4 0,-6 1-82 15,-18-1-164-15</inkml:trace>
  <inkml:trace contextRef="#ctx0" brushRef="#br0" timeOffset="9899.14">9744 7635 412 0,'0'0'76'15,"0"0"-19"-15,0 0 42 16,0 0-18-16,0 0-34 16,0 0-20-16,0 30-17 15,0-2 16-15,0 14 16 16,0 2-14-16,0 6-6 16,-6 0 1-16,2 3-8 0,1-3-8 15,2 0-6-15,1-5-1 16,0-5-1-16,0-11-32 15,0-8-56-15,0-15-80 16,4-6-91-16</inkml:trace>
  <inkml:trace contextRef="#ctx0" brushRef="#br0" timeOffset="10141.5">9741 7393 660 0,'0'0'43'16,"0"0"-43"-16,0 0 0 16,0 0 36-16,0 0 3 15,0 0-22-15,-3-5-17 16,3 5-2-16,6 0-37 15,10 0-57-15,0 0-145 16</inkml:trace>
  <inkml:trace contextRef="#ctx0" brushRef="#br0" timeOffset="11057.17">10121 7875 414 0,'0'0'137'16,"0"0"-103"-16,0 0 41 16,0 0 22-16,0 0-15 0,0 0-25 15,-3 0-25-15,3 0-23 16,0 0-9-1,9 0-3-15,13 0 3 0,11 0 12 16,9 0-12-16,0 0-41 16,-2 0-79-16,-7 0-71 15,-15 2-54-15</inkml:trace>
  <inkml:trace contextRef="#ctx0" brushRef="#br0" timeOffset="11237.69">10121 7978 372 0,'0'0'26'16,"0"0"5"-16,0 0 45 0,0 0 29 15,0 0-15-15,0 0-39 16,-7 8-34-16,29-8-9 16,17 0-8-16,16 0-6 15,8 0-155-15,-2-12-280 16</inkml:trace>
  <inkml:trace contextRef="#ctx0" brushRef="#br0" timeOffset="11640.62">10633 7877 362 0,'0'0'136'16,"0"0"-123"-16,0 0 30 15,0 0 68-15,0 0-22 16,0 0-49-16,-36 22-30 16,11 1 1-16,-2 5 10 15,3 1-7-15,9 4 3 16,6 0-12-16,9-1 3 15,0-1-8-15,12-6-7 16,18-8 2-16,16-7-31 16,8-10-18-16,1 0 8 15,-6-17-13-15,-13-9 8 0,-15-10 51 16,-6 0 20-16,-9 2-10 16,-6 1 19-16,0 4 7 15,-15 0 22-15,-12 2-22 16,-6 1-29-16,-4 3-7 15,-12-2-33-15,4-4-169 16</inkml:trace>
  <inkml:trace contextRef="#ctx0" brushRef="#br0" timeOffset="12989.3">10290 5891 243 0,'0'0'103'16,"0"0"-27"-16,0 0 4 15,0 0-7-15,0 0-2 16,0 0-13-16,0-7-17 16,0 7-12-16,0 0-9 15,0 0-2-15,0 0-2 16,0 0 0-16,0 0-7 16,0 0-9-16,0 13-1 15,0 7 1-15,0 6 0 16,-7 2 8-16,0 5-6 15,0 0-1-15,-2 2 0 16,3-2-1-16,0-6 1 16,3 2 1-16,-3-9-2 0,3-6 3 15,3-7-1 1,0-7 0-16,0 0-2 0,0 0-10 16,0 0 4-16,18-11 6 15,7-12 27-15,8-8-16 16,6-1-7-16,-3-8 17 15,-1-3-7-15,1-2-10 16,-6 2 3-16,-9 4-5 16,-6 8 9-16,-9 9 0 15,-3 9-5-15,-3 5-5 16,0 8 1-16,0 0 0 16,0 0-2-16,0 10-5 0,-12 16-14 15,-9 8 17-15,-1 7 0 16,-5-2 2-16,0-4 5 15,6-4-4-15,-3-5 0 16,9-3 0-16,-1-3-1 16,7-7 0-16,1-1 2 15,8-2-2-15,0-1 0 16,14 0 0-16,14 0 2 16,8-1-2-16,9-2-2 15,10 0-65-15,-3-6-141 16,-10 0-207-16</inkml:trace>
  <inkml:trace contextRef="#ctx0" brushRef="#br0" timeOffset="14233.53">11743 6582 538 0,'0'0'79'16,"0"0"-69"-16,0 0-7 15,0 0 13-15,0 0-7 16,0 0 45-16,-54 111 2 16,41-66-35-16,6-4-10 15,7-3-1-15,0-7-10 16,16-5 1-16,10-7-2 0,9-7-30 16,5-8-23-1,-1-4-18-15,-6-3 8 0,-5-16 24 16,-15-3 40-1,-2-4 2-15,-11 0 10 0,0 5 33 16,0 1 24-16,-11 5-6 16,5 8-12-16,5 3-11 15,-5 4 1-15,0 4-34 16,-4 16-7-16,1 12-2 16,2 5 2-16,7 7 5 15,0-5-3-15,26-4-4 16,10-9 0-16,6-14-22 15,10-12 3-15,-3 0 8 16,-4-30 6-16,-6-8 7 16,-14-7 4-16,-7 0 12 0,-9 1 8 15,-9 5-12-15,0 4 8 16,-6 9-12-16,-12 6-8 16,3 11-1-16,-8 9-74 15,6 3-82-15,5 18-71 16</inkml:trace>
  <inkml:trace contextRef="#ctx0" brushRef="#br0" timeOffset="14529.92">12240 7023 529 0,'0'0'51'0,"0"0"-37"15,0 0-12-15,0 0 39 16,0 0 3-16,0 0-10 16,-17 97-13-16,15-73-11 15,1 0-5-15,-2-3-1 16,0-1-2-16,3-1-2 15,-4-4 0-15,4-4-21 16,0-7-78-16,0-4-102 16</inkml:trace>
  <inkml:trace contextRef="#ctx0" brushRef="#br0" timeOffset="14745.08">12301 6838 330 0,'0'0'249'0,"0"0"-212"16,0 0-4-16,0 0 25 15,0 0-25-15,0 0-33 0,-3-9-23 16,3 2-193-16</inkml:trace>
  <inkml:trace contextRef="#ctx0" brushRef="#br0" timeOffset="15510.55">13175 6547 538 0,'0'0'158'15,"0"0"-152"-15,0 0-6 16,0 0 0-16,0 0 20 0,0 0-1 16,-195 187-5-16,159-132 5 15,1-5-14-15,3 0-5 16,-4-7-23-16,3-10-111 15,0-13-78-15</inkml:trace>
  <inkml:trace contextRef="#ctx0" brushRef="#br0" timeOffset="15729.48">12786 6577 579 0,'0'0'85'0,"0"0"-85"16,0 0 0-16,0 0 30 16,0 0 14-16,0 0 7 15,165 145-20-15,-132-94-10 16,0 4-16-16,-5-1-5 16,-2 1-36-16,-1-9-125 15,-1-11-174-15</inkml:trace>
  <inkml:trace contextRef="#ctx0" brushRef="#br0" timeOffset="15933.93">12805 6789 148 0,'0'0'489'15,"0"0"-480"-15,0 0 5 16,0 0 10-16,0 0-12 16,0 0-12-16,360-22-41 15,-291 14-238-15</inkml:trace>
  <inkml:trace contextRef="#ctx0" brushRef="#br0" timeOffset="17948.09">13791 6475 424 0,'0'0'136'15,"0"0"-127"-15,0 0-3 16,0 0 13-16,0 0 14 16,0 0-10-16,-77 37-7 15,41 2-9-15,1 9 9 16,6 0-12-16,5 6 12 15,9 1-7-15,9 0 6 16,6-5-3-16,3-2 5 0,21-9-17 16,16-5-6-1,11-13-1-15,7-10-46 0,5-11-97 16,-8 0-133-16</inkml:trace>
  <inkml:trace contextRef="#ctx0" brushRef="#br0" timeOffset="18427.8">13727 7003 323 0,'0'0'16'16,"0"0"38"-16,0 0 40 16,0 0-15-16,0 0 7 15,0 0-10-15,130-8-40 16,-88-17-17-16,1-4-14 16,-1-5 4-16,-4-6-3 15,-2-9-2-15,0-10-7 16,-3-12 6-16,-5-9 0 15,-5-7-3-15,-7 4-9 16,-9 2 0-16,-7 5 4 16,0 10-2-16,0 18 2 0,-10 13 5 15,0 16 24-15,4 11-6 16,0 5-12-16,-1 3-6 16,-3 11-13-16,-6 24 7 15,-5 19 6-15,9 14 6 16,3 13-5-16,9 5 8 15,0 5-3-15,0-1-2 16,0-4 0-16,3-1-4 16,6-7-41-16,5-13-147 15,5-12-200-15</inkml:trace>
  <inkml:trace contextRef="#ctx0" brushRef="#br0" timeOffset="18913.87">14392 6628 426 0,'0'0'145'15,"0"0"-144"-15,0 0 16 16,0 0 21-16,0 0 17 0,0 0-11 15,-159 65-16 1,132-26-11-16,9 2-2 0,2 1-5 16,6-2-10-16,9-3 5 15,1-5-4-15,0-4-1 16,17-6-10-16,6-13-13 16,9-7-13-16,4-2 27 15,4-17-27-15,-6-9 24 16,-4-7 12-16,-7-7 6 15,-7-2 0-15,-7-3-6 16,-5 0 0-16,-4 1 7 16,0 8 8-16,0 14 26 15,0 8 3-15,0 10 5 16,0 2-8-16,-1 2-12 16,1 0-23-16,0 3-6 0,0 22-2 15,0 12 2-15,0 7 7 16,8 5-1-16,8 0 0 15,6-2-6-15,-1 2-2 16,4-6-37-16,7-9-111 16,1-15-74-16</inkml:trace>
  <inkml:trace contextRef="#ctx0" brushRef="#br0" timeOffset="19363.66">14788 6618 447 0,'0'0'99'15,"0"0"-90"-15,0 0-4 16,0 0 9-16,0 0 10 16,0 0-13-16,-103-13 15 15,80 35-3-15,3 2-23 16,8 5 0-16,-2 2 6 15,7-3-5-15,7-4-2 16,0 0-10-16,0-5-9 16,18-3-23-16,4-6 22 15,5 4-10-15,0-4-23 16,0 1 16-16,-5-5 16 0,-1 0 14 16,-9-3 8-1,-2 0 1-15,-1 1 4 0,-1 0 6 16,-2 2-5-16,-3 6-6 15,0 2-2-15,0 5 2 16,-3 1-1-16,0-1 0 16,0 0 0-16,-15-7 0 15,-9 2 0-15,-6-7 1 16,-1-5 16-16,-2-2-2 16,4 0-1-16,6-6-6 15,14-20-7-15,9-9-27 16,3-7-258-16</inkml:trace>
  <inkml:trace contextRef="#ctx0" brushRef="#br0" timeOffset="19844.32">15116 6511 423 0,'0'0'104'15,"0"0"-86"-15,0 0 49 16,0 0-31-16,0 0-11 16,0 0-17-16,-61 4-3 15,32 19-4-15,3 6 4 16,2 3-3-16,3 6-2 16,1-2-5-16,7-1-4 0,3-4-14 15,7-7-56-15,3-1 3 16,0-9 9-16,13-4 8 15,2-5-26-15,6 2 6 16,-2-4 39-16,4 1 40 16,-7-1 4-16,-3 4 24 15,0-3 7-15,-6 1 7 16,-1 1 4-16,0-1 1 16,-3 1-19-16,1-2-11 15,-1 5-9-15,-3-1 6 16,0 5-5-16,0 3 0 15,0 4-2-15,0 2-2 16,-10 2 4-16,-5-3-2 16,-12-5 5-16,-6 1 21 0,-7-8 7 15,0-2-26-15,-2-5-11 16,2-2 0-16,4 0-3 16,9-9-63-16,16-11-94 15</inkml:trace>
  <inkml:trace contextRef="#ctx0" brushRef="#br0" timeOffset="20131.08">15295 6978 358 0,'0'0'252'16,"0"0"-252"-16,0 0 0 16,0 0 28-16,0 0 41 15,0 0-21-15,-10 83 0 16,10-54-18-16,0 3-8 16,0-4-16-16,0 0-2 15,0-3-4-15,0-6-4 16,0-5-75-16,0-5-139 0,0-8-341 15</inkml:trace>
  <inkml:trace contextRef="#ctx0" brushRef="#br0" timeOffset="20321.57">15343 6732 691 0,'0'0'96'0,"0"0"-96"16,0 0-23-16,0 0 15 15,0 0-32-15,0 0-111 16,-61 2-342-16</inkml:trace>
  <inkml:trace contextRef="#ctx0" brushRef="#br0" timeOffset="21631.98">9627 8510 421 0,'0'0'64'15,"0"0"-64"-15,0 0-4 16,0 0 4-16,0 0 17 16,0 0 7-16,69 17 44 15,-11-7-31-15,17 0-16 16,16-2-3-16,12 2 3 15,19 2 20-15,15-3-15 16,17 1-4-16,13 0 3 16,12 0-25-16,6-1 6 0,3 2 8 15,0-1-14-15,-2-1 0 16,7 4 6-16,-2-3-5 16,-3-3 3-16,3-1-2 15,0-2-3-15,5-2 1 16,5 4 0-16,-3 0 0 15,-7 1 2-15,-3 2-2 16,-6 1 0-16,0-3-3 16,0 0 3-16,3 2 0 15,3-6 1-15,-3 1-2 16,4-1-3-16,-7-3 2 0,-1 3 2 16,-12-3 6-1,-17 0-6-15,-15 0-2 0,-16 0 2 16,-15 0 11-16,-12 0 6 15,-12-6 7-15,-8 2-9 16,-6 1-7-16,-9-4-6 16,-10 5 9-16,-8 0 3 15,-14 1 6-15,-7 1 7 16,-9-1-10-16,-5 1 14 16,-5 0-29-16,-1 0-2 15,0 0 0-15,0 0-5 16,0-3-47-16,0-1-111 0,-12-12-240 15</inkml:trace>
  <inkml:trace contextRef="#ctx0" brushRef="#br0" timeOffset="24276.43">11786 9235 419 0,'0'0'33'0,"0"0"-29"16,0 0 26-16,0 0 72 15,0 0-13-15,0 0-37 16,0 0-18-16,-55-22-30 15,6 20 0-15,-17 2-3 16,-10 0 4-16,-9 0-2 16,-9 6 6-16,0 4-4 15,-3 0 3-15,6 4-2 16,6-1-3-16,13 0 12 0,11 3 0 16,15-2 0-16,10-4-12 15,14 0 6-15,8-8-8 16,11 2-2-16,3 2 0 15,0-3-24-15,27 8 25 16,12 4 8-16,13-1-7 16,9 1 3-16,5 0 8 15,1 1-8-15,-6-5-4 16,-7 3-2-16,-9-2-11 16,-11 1-1-16,-10 0-11 15,-9-1 4-15,-11-3-10 16,-4 4-17-16,-19-1 26 0,-20 5 22 15,-19 0 4-15,-8-1 7 16,-8 1-6-16,-4 0 0 16,2-1 7-16,6 3-5 15,7-2 9-15,11 0-8 16,10 2 7-16,14-2-4 16,11 3-11-16,13-1 5 15,4 5 1-15,12-2-4 16,25 2 6-16,20-5 16 15,19-1 4-15,12-5-4 16,9-4-17-16,3-2-3 16,3 2-3-16,-3-5-1 15,-9 6 4-15,-3-3 1 0,-14 1-4 16,-12-3 5-16,-16-1-2 16,-21-1-3-16,-12 0 1 15,-6-3-2 1,-7 0-6-16,0 0 1 0,0 0 3 15,0 0-14-15,0 3-74 16,-14-3-104-16</inkml:trace>
  <inkml:trace contextRef="#ctx0" brushRef="#br0" timeOffset="25154.92">10697 10297 365 0,'0'0'224'16,"0"0"-191"-16,0 0-25 16,0 0 35-16,0 0 6 15,0 0-32-15,-18 63 32 16,5-13 6-16,-1 5-28 16,-2 2-6-16,4-1-11 15,3-6 6-15,-3-4-7 0,6-7-8 16,3-6-1-1,0-10-9-15,3-6-53 0,3-13-95 16,12-4-136-16</inkml:trace>
  <inkml:trace contextRef="#ctx0" brushRef="#br0" timeOffset="25347.07">10724 10053 123 0,'0'0'622'16,"0"0"-605"-16,0 0-16 15,0 0 8-15,0 0 13 16,0 0-22-16,-6-20-18 0,22 20-30 16,10 4-24-16,2 5-169 15</inkml:trace>
  <inkml:trace contextRef="#ctx0" brushRef="#br0" timeOffset="25565.52">10900 10465 725 0,'0'0'16'15,"0"0"-16"1,0 0-10-16,0 0 10 0,0 0 7 16,0 0 6-16,155-3-13 15,-97 0-153-15,-13 0-366 16</inkml:trace>
  <inkml:trace contextRef="#ctx0" brushRef="#br0" timeOffset="25744.04">10879 10651 580 0,'0'0'207'0,"0"0"-207"16,0 0 0-16,0 0 10 16,0 0 6-16,0 0-9 15,103-5-14-15,-30-8-117 16,9 1-448-16</inkml:trace>
  <inkml:trace contextRef="#ctx0" brushRef="#br0" timeOffset="26028.28">11452 10513 821 0,'0'0'33'0,"0"0"-26"15,0 0-4-15,0 0 24 0,0 0-9 16,0 0-3-16,-36 138-15 16,60-115-8-16,13-7-18 15,2-9-9-15,-3-7 10 16,-6 0 14-16,-8-16 11 16,-10-8 16-16,-12-9 10 15,0 0 16-15,-15-3 10 16,-18-4-25-16,-16 3-19 15,-6 1-8-15,-3 4-29 16,13-1-72-16,15 2-136 16</inkml:trace>
  <inkml:trace contextRef="#ctx0" brushRef="#br0" timeOffset="27103.69">11267 8781 342 0,'0'0'213'0,"0"0"-187"15,0 0 7-15,0 0 15 16,0 0 12-16,0 0-20 15,0 6-32-15,0 17-4 16,-6 12 8-16,-5 3 2 16,1 1-5-16,1 0-8 15,-1-1-1-15,7-9 0 16,0-8 2-16,3-5 4 0,0-9-6 16,0-1-3-16,3-6-23 15,19 0-1-15,5-17 27 16,4-5 5-16,5-8 4 15,-6-3-6-15,-5 3-2 16,-5 1 2-16,-4 5-1 16,-7 4-2-16,-5 5 1 15,0 4 12-15,0 7-5 16,-4 3 4-16,0 1-4 16,0 0-8-16,0 0-4 15,0 0 4-15,0 0-12 16,-9 12 9-16,-6 7 3 15,-7 1 4-15,-5 8-4 16,-5-3 5-16,3-2 5 0,6-3 1 16,4-3 6-16,10-4-5 15,5-3-6-15,4 3-6 16,13-6-2-16,19-1 1 16,18-3-11-16,7-3-71 15,4 0-141-15</inkml:trace>
  <inkml:trace contextRef="#ctx0" brushRef="#br0" timeOffset="29207.15">12500 9485 652 0,'0'0'58'0,"0"0"-54"16,0 0 33-16,0 0 16 16,0 0-13-16,0 0-17 15,-20 76 27-15,14-36-21 0,6 0-17 16,0-5-2-16,3-4-5 15,16-6-1-15,8-8-4 16,3-3-6-16,4-12-4 16,-1-2-9-16,-3 0 8 15,-4-6-3-15,-4-11 14 16,-6-7 4-16,-7-4 0 16,-5-2 3-16,-2 3-1 15,-2 11 1-15,0 3-5 16,0 10 13-16,0 2 8 15,0 1-11-15,0 0-12 16,0 18-6-16,0 10 6 16,0 6 6-16,3 1-1 15,21-4-3-15,9-4-2 0,7-9-15 16,0-8-1-16,2-10 8 16,-2 0-9-16,-7-12 15 15,-3-18 2-15,-9-3 10 16,-8-6 11-16,-6-5 11 15,-3 2 4-15,-4 4-20 16,0 6-2-16,0 6-8 16,0 12-5-16,0 8-1 15,0 6-15-15,0 0-92 16,0 20-124-16,0 3-33 16</inkml:trace>
  <inkml:trace contextRef="#ctx0" brushRef="#br0" timeOffset="29479.42">13244 9815 631 0,'0'0'190'16,"0"0"-190"-16,0 0-4 15,0 0 4-15,0 0 34 0,0 0-8 16,-39 92-5 0,33-59-10-16,1-2-4 0,2 1 1 15,2 1-7-15,-1-7 1 16,2-2-2 0,0-5 0-16,0-5-36 0,0-7-80 15,2-7-131-15</inkml:trace>
  <inkml:trace contextRef="#ctx0" brushRef="#br0" timeOffset="29683.06">13314 9680 667 0,'0'0'167'0,"0"0"-166"0,0 0 9 16,0 0 18-16,0 0-1 16,0 0-27-16,0-2-55 15,8 0-217-15</inkml:trace>
  <inkml:trace contextRef="#ctx0" brushRef="#br0" timeOffset="39757.87">5329 13071 621 0,'-3'-18'70'0,"-6"8"11"0,6 3-25 15,0 7-23-15,2 0 9 16,1 0-19-16,0 0-13 16,0 0 0-16,0 0-10 15,0 0-1-15,0 0-10 16,0 17 11-16,-2 5 4 15,1 8 10-15,-1 9-1 16,2 1 2-16,0 6-10 16,0 4 11-16,0 0-10 15,3 0-1-15,9-2-5 16,0-7 4-16,7-9-4 16,-2-9-9-16,5-12-7 0,2-9 3 15,1-2 7-15,1-12 6 16,1-15 4-16,-5-9-3 15,-3-4-1-15,-5-2 0 16,-8 9 1-16,-3 5 7 16,-3 8-4-16,0 11 19 15,0 6-9-15,0 3-1 16,0 0-13-16,4 3-16 16,-1 16-14-16,3 11 28 15,3 4 2-15,9-2 3 16,-3-5-3-16,6-7 0 15,-6-10 0-15,4-4 0 16,2-6 0-16,0-13 1 16,3-14 19-16,1-12-11 0,-4-3-1 15,-6-1-2-15,-6-4 2 16,-5 1-7-16,-1-1-1 16,-3 5 0-16,0 12-10 15,0 13 0-15,0 10-28 16,0 7-56-16,0 0-136 15,-7 14-237-15</inkml:trace>
  <inkml:trace contextRef="#ctx0" brushRef="#br0" timeOffset="40042.92">5893 13475 637 0,'0'0'179'15,"0"0"-179"-15,0 0-32 16,0 0 32-16,0 0 19 16,0 0 8-16,-12 69 8 15,12-40-2-15,0 5-5 16,0 2-20-16,0-3-7 15,0 7 5-15,0-3-6 16,0-1-4-16,0-3-66 16,-3-14-157-16,3-9-356 15</inkml:trace>
  <inkml:trace contextRef="#ctx0" brushRef="#br0" timeOffset="40323.18">6050 13223 626 0,'0'0'168'16,"0"0"-168"-16,0 0 0 16,0 0 8-16,0 0-8 15,0 0-8-15,-8 0-162 16,8 0-284-16</inkml:trace>
  <inkml:trace contextRef="#ctx0" brushRef="#br0" timeOffset="41151.96">6833 13092 672 0,'0'0'68'0,"0"0"-12"0,0 0-29 15,0 0 21-15,0 0 9 16,0 0-4-16,0 3-16 16,0 0-8-16,0-3-11 15,0 0-16-15,12 0-2 16,16 1 4-16,15 1 19 16,10 2-18-16,8 0 4 15,0-1-9-15,-3 3-3 16,-4-6-25-16,-9 4-22 15,-7-1-32-15,-8-3-24 16,-9 0-66-16,-12 0-140 16</inkml:trace>
  <inkml:trace contextRef="#ctx0" brushRef="#br0" timeOffset="41392.62">6891 13303 630 0,'0'0'55'0,"0"0"-55"15,0 0 4-15,0 0 61 16,0 0 25-16,0 0-27 16,122 4 22-16,-56-4-56 0,4 0-12 15,-7 0-16-15,-14 0-1 16,-7 0 0-16,-8 0-58 15,-7-3-68-15,-8-4-187 16</inkml:trace>
  <inkml:trace contextRef="#ctx0" brushRef="#br0" timeOffset="42655.28">9633 12094 573 0,'-16'-13'176'0,"13"4"-143"15,3 9-20-15,-3 0-11 16,0 13-3-16,-6 22 5 16,-6 16 32-16,3 18 27 15,-4 17-33-15,5 15-13 16,2 12-1-16,-4 0-1 0,1-1-10 16,0-9 4-16,3-12-2 15,3-9-1-15,0-15-4 16,6-17-4-16,0-10 1 15,0-12-45-15,-3-10-55 16,-7-8-157-16,-4-10-111 16</inkml:trace>
  <inkml:trace contextRef="#ctx0" brushRef="#br0" timeOffset="43105.52">8277 13188 417 0,'0'0'129'0,"0"0"-109"16,0 0-20-16,0 0 56 16,0 0 2-16,0 0-21 15,470 39-10-15,-315-26 0 0,11 4-10 16,10 3-6-16,6-3-7 16,-3 6 0-16,0-7-8 15,-9 0-4-15,0 1-12 16,-1-7 20-16,-4 3-1 15,-8-4 3-15,-18-2-4 16,-14 3-7-16,-19-6-20 16,-24 2 9-16,-19-3 15 15,-20-3 5-15,-22 0 5 16,-10 0 0-16,-8 0-1 16,-3 0-4-16,0 0-1 15,0 0-58-15,0 0-237 0</inkml:trace>
  <inkml:trace contextRef="#ctx0" brushRef="#br0" timeOffset="46243.23">8571 13713 463 0,'0'0'74'0,"0"0"8"16,0 0-9-16,0 0-6 16,0 0-15-16,0 0-2 15,0 0-16-15,0-10-22 0,0 10-12 16,0 15-11-16,0 16 11 15,-6 8 14-15,-3 4 8 16,0 7-2-16,-1 3-6 16,-1 3 5-16,2 1-11 15,-1-5-1-15,1 1-6 16,-2-11 1-16,1-1-2 16,1-9-7-16,6-5-23 15,3-4-59-15,0-13-102 16,3-10-121-16</inkml:trace>
  <inkml:trace contextRef="#ctx0" brushRef="#br0" timeOffset="46670.1">8598 13755 378 0,'0'0'75'0,"0"0"-63"15,0 0-9-15,0 0 26 16,0 0 0-16,0 0-8 16,152-39 4-16,-143 41-12 0,3 13-10 15,-3 5 3-15,3 9-6 16,-5 5 0-16,-4 5 0 15,0 4 0-15,-3 6 6 16,0 1-5-16,0 3 4 16,0-1 6-16,-9 1-11 15,-4-7-9-15,-7-2 9 16,-5-9-9-16,-2-4 0 16,-4-5 2-16,-2-9 7 15,-3-5 11-15,3-8 11 16,2-1 7-16,1-3-16 15,3-3-4-15,5-13-9 16,6-4-3-16,13-7-51 16,3 0-104-16,3-3-244 0</inkml:trace>
  <inkml:trace contextRef="#ctx0" brushRef="#br0" timeOffset="46925.16">8929 14034 538 0,'0'0'118'0,"0"0"-118"16,0 0 0-1,0 0 21-15,0 0 18 0,0 0 4 16,-3 184-20-16,3-141-5 15,0 0-15-15,0-3 2 16,0-4-5-16,0 0-52 16,0-12-133-16,0-7-157 15</inkml:trace>
  <inkml:trace contextRef="#ctx0" brushRef="#br0" timeOffset="47122.25">8981 13999 652 0,'0'0'140'16,"0"0"-140"-16,0 0 1 16,0 0-5-16,0 0 2 15,0 0-53-15,12 0-132 16,18 15 63-16</inkml:trace>
  <inkml:trace contextRef="#ctx0" brushRef="#br0" timeOffset="47561.12">9225 14122 424 0,'0'0'75'0,"0"0"-68"15,0 0 26 1,0 0 3-16,0 0-29 0,0 0 0 16,-91 57-7-16,80-35-4 15,2 5 4-15,6-5-6 16,0-5-19-16,3 1 2 16,0-5 4-16,0-4-6 15,3 1 12-15,9 0-3 16,3-3-5-16,0 3 10 15,1-4-21-15,-2 3 29 16,-1-2 6-16,-4 0 1 16,3 3 0-16,-4-3 2 0,-1 1 1 15,-4 1-3-15,0 4-1 16,-3 3 2-16,0 1-2 16,0 5-3-16,-9-2 12 15,-6 3-6-15,-3 0 6 16,-6-6-10-16,-7 0 10 15,1-7 1-15,-6-3 1 16,3-7-7-16,2 0 0 16,4-4-1-16,11-23-6 15,16-8-28-15,0-12-167 16</inkml:trace>
  <inkml:trace contextRef="#ctx0" brushRef="#br0" timeOffset="47808.46">9448 13792 594 0,'0'0'7'16,"0"0"6"-16,0 0-13 15,0 0 56-15,0 0 4 16,0 0-15-16,-19 268-10 15,19-196-9-15,0-3-15 16,3-5-7-16,-3-5-4 0,0-4-8 16,0-8-73-1,0-7-103-15,0-14-174 0</inkml:trace>
  <inkml:trace contextRef="#ctx0" brushRef="#br0" timeOffset="48004.93">9205 14099 410 0,'0'0'443'0,"0"0"-443"16,0 0-28-16,0 0 28 0,0 0 27 15,0 0-17 1,182-1-10-16,-114 2-69 0,0-1-327 15</inkml:trace>
  <inkml:trace contextRef="#ctx0" brushRef="#br0" timeOffset="48993.09">10048 13705 173 0,'0'0'298'0,"0"0"-284"15,0 0-2-15,0 0 65 16,0 0-13-16,0 0-30 15,-125 38 15-15,77-2-11 0,-3 10-8 16,3 8-2 0,5 7 6-16,6 8 3 0,4 4-8 15,3 10-8-15,-1 0-2 16,1-4-6-16,3-1-12 16,8-4 4-16,10-5-5 15,9-6-35-15,19-14-106 16,23-8-167-16</inkml:trace>
  <inkml:trace contextRef="#ctx0" brushRef="#br0" timeOffset="50305.76">10088 14082 540 0,'0'0'123'16,"0"0"-123"-16,0 0 14 16,0 0 8-16,0 0 17 15,0 0-25-15,30-2-12 16,-6 8 13-16,9 3-12 15,7 5 2-15,-4 2 0 16,-4 2 2-16,-3 1-7 16,-11-2-1-16,-3 5-15 15,-12-2-5-15,0 4 0 16,-3 1 1-16,-6 3 8 16,-15 1 12-16,-10 1-2 0,-5-1 6 15,-9-2-1 1,-7-3 0-16,-8-2-2 0,2-9 0 15,0 0-2-15,13-6-3 16,15-4-4-16,14-3-2 16,16 0-10-16,3-16-39 15,27-10-278-15</inkml:trace>
  <inkml:trace contextRef="#ctx0" brushRef="#br0" timeOffset="50605.47">10471 14145 465 0,'0'0'22'15,"0"0"-18"-15,0 0 29 16,0 0 1-16,0 0-14 15,0 0 12-15,-107 66 8 16,85-36-1-16,4 6-7 16,6 2-7-16,3-3 6 15,2 5-12-15,7-4 1 16,0 0-10-16,0-2-3 16,19-1-7-16,8-7-26 15,7-6-112-15,2-7-167 16</inkml:trace>
  <inkml:trace contextRef="#ctx0" brushRef="#br0" timeOffset="50980.5">10624 14459 331 0,'0'0'241'0,"0"0"-227"15,0 0-13-15,0 0 34 16,0 0 0-16,0 0 16 15,-55 46 1-15,41-22-12 16,-2 8-1-16,4-1-13 16,0 4 0-16,9 2 2 15,0 0-17-15,3 2-2 16,0-3-3-16,12-3-6 16,3-6-29-16,7-4-69 0,5-10-69 15,3-12-139-15</inkml:trace>
  <inkml:trace contextRef="#ctx0" brushRef="#br0" timeOffset="51177.03">10524 14545 100 0,'0'0'668'16,"0"0"-667"-16,0 0-1 15,0 0-4-15,0 0 4 16,0 0 26-16,119-4-10 16,-56 8-16-16,-2-1-98 0,-4-3-204 15</inkml:trace>
  <inkml:trace contextRef="#ctx0" brushRef="#br0" timeOffset="51610.88">11282 14459 488 0,'0'0'53'0,"0"0"-49"16,0 0 122-16,0 0-22 0,0 0-40 15,0 0-8-15,0 139-15 16,-3-110-20-16,-6-2-12 16,-8 0-9-16,-5-1-1 15,-11-7-67-15,-16-5-165 16</inkml:trace>
  <inkml:trace contextRef="#ctx0" brushRef="#br0" timeOffset="52309.02">11795 13814 288 0,'0'0'327'0,"0"0"-291"16,0 0-15-16,0 0-8 15,0 0 4-15,0 0 2 16,55 8 35-16,-19 9-4 16,9 6 4-16,4 3-37 15,-4 7-17-15,-5 0 5 16,-7 4-5-16,-11 6-1 16,-12-1-4-16,-3 1 0 15,-7 0 2-15,0-1-6 16,-14-1-1-16,-11-6-6 15,-8-8-19-15,-10-4-14 16,-5-3 2-16,-10-11-2 16,3-5-42-16,7-4-66 15,14 0-56-15,25-19 2 0</inkml:trace>
  <inkml:trace contextRef="#ctx0" brushRef="#br0" timeOffset="52549.37">12362 14040 500 0,'0'0'106'0,"0"0"-104"16,0 0 16-16,0 0 14 16,0 0 27-16,0 0-7 0,-145 116-3 15,114-74-7-15,7 1-15 16,8 1-16-1,0-5 0-15,10 0-8 16,5 1 0-16,1-6-6 0,4-2-24 16,22-5-112-16,7-8-110 15</inkml:trace>
  <inkml:trace contextRef="#ctx0" brushRef="#br0" timeOffset="52822.64">12544 14350 532 0,'0'0'186'0,"0"0"-171"16,0 0 9-16,0 0 14 15,0 0-15-15,0 0 2 16,-73 53 19-16,55-20-20 15,6 7 1-15,3 2-4 16,6 1-9-16,3-6-8 16,0-1-4-16,3-3 0 15,13-6-47-15,10-7-76 16,0-11-142-16</inkml:trace>
  <inkml:trace contextRef="#ctx0" brushRef="#br0" timeOffset="53029.09">12386 14407 700 0,'0'0'138'16,"0"0"-138"-16,0 0 7 15,0 0-11-15,0 0 10 16,0 0 12-16,97 16-1 15,-38-6-17-15,9-3-1 16,-2-4-137-16,-4-3-182 16</inkml:trace>
  <inkml:trace contextRef="#ctx0" brushRef="#br0" timeOffset="53741.15">12957 13718 365 0,'0'0'174'0,"0"0"-86"16,0 0-44-16,0 0 13 15,0 0-23-15,0 0 12 0,98 54 15 16,-54-4-20-16,3 12-10 15,0 11-4-15,-6 6-16 16,-6 2 1-16,-11 0-1 16,-9 1-7-16,-6-3 3 15,-9-2-3-15,0-4 3 16,-9-10-6-16,-20-1-1 16,-14-8-10-16,-18-2-29 15,-21-6-51-15,-24-6-65 16,-21-13-84-16</inkml:trace>
  <inkml:trace contextRef="#ctx0" brushRef="#br0" timeOffset="57040.83">10636 14496 104 0,'0'0'97'15,"0"0"-66"-15,0 0 38 0,0 0-19 16,0 0-27-16,0 0-9 15,0 0 5-15,0 0-11 16,0 0 3-16,0 0-4 16,0 0 2-16,0 0 4 15,0 0-3-15,0 0 7 16,0 0 6-16,0 0-10 16,0 0-3-16,0 0 2 15,0 0-7-15,0 0 3 16,0 0-3-16,0 0 18 15,3 0 16-15,4-1 0 16,-1-5-34-16,2-1 2 16,1-3-5-16,-2 4 10 15,-1 2-1-15,-3 1 7 0,0 1 8 16,-3 0-9-16,0 2-9 16,0 0 3-16,0 0-10 15,0 0-1-15,0 0-1 16,0 0 1-16,0 0 0 15,0 0 2-15,0 0-2 16,0 0 0-16,0 0 6 16,0 0-13-16,0 0 7 15,0 0-25-15,0 0 9 16,0 0 6-16,0 0 7 16,0 0 2-16,0 0-12 15,0 0-18-15,0 0 1 0,0 0 11 16,0 0-5-16,0 0 4 15,0-2 1-15,0 2-8 16,-6 0-52-16,-7 0-90 16,0 0-122-16</inkml:trace>
  <inkml:trace contextRef="#ctx0" brushRef="#br0" timeOffset="58599.96">10727 14334 131 0,'0'0'113'16,"0"0"-95"-16,0 0 78 15,0 0-21-15,0 0 0 16,0 0 2-16,0-14-19 16,0 14-19-16,0 0-13 15,0 0-20-15,0 0-6 16,0 0 0-16,-9 7-3 16,-8 6 3-16,1 6 6 15,-6 2 1-15,-2 2 2 16,0 1-3-16,0 4-6 15,-1-1 9-15,1 3-3 16,3-3 1-16,0 0-5 16,5-5 3-16,-1-2-4 15,8-3 2-15,-1-2-1 0,1-4 2 16,3 5-5-16,-3-3 3 16,3 1 5-16,0 0-6 15,0-1 1-15,-3 0 5 16,5-4-3-16,-2-5-2 15,6 2 1-15,-3-3-3 16,3-2 0-16,0-1 5 16,0 0-5-16,0 0 10 15,0 0-3-15,0 0 4 16,0 0 5-16,0 0 11 16,0 0-12-16,0-7 8 0,9-3-22 15,4-4-1-15,2-1 0 16,6-2 0-16,1 3-4 15,2-2 3-15,0 2-4 16,3 4 0-16,-4-3 3 16,3 4 2-16,1-4-1 15,1 3-2-15,-2 0 0 16,2-4-11-16,2 1 4 16,-3 3 2-16,-2-2 6 15,-4 5-9-15,0 0 7 16,-4 0-7-16,-1 1 11 15,-3-1 8-15,-4 4-8 16,-3-1-2-16,-2 1 2 16,1 3 3-16,-2-3 3 0,-3 3-6 15,0 0 1-15,0 0-2 16,0 0 1-16,0 0-13 16,0 0 11-16,0 0 2 15,0 0-3-15,0 0 4 16,0 0-2-16,0 0 1 15,0 0-14-15,0 0-9 16,0 3 15-16,-11 10 8 16,-2 4-4-16,-3 0 5 15,-7-3-1-15,1 1 3 16,-5-2 1-16,-1-2-3 16,-2-2 3-16,-6-5-1 0,3 2-3 15,2-6 5-15,1 0-5 16,2 0 3-16,7 0 1 15,6 0 1-15,6-6-3 16,0 2 3-16,6 4-2 16,3-3 2-16,0 3-3 15,0 0 1-15,0 0-3 16,0 0 2-16,0 0-2 16,0 0 2-16,0 0-5 15,0 0 7-15,0 0-3 16,0 0-1-16,0 0-5 15,0 0 5-15,0 0-8 16,0 0 6-16,0 0-5 16,0 0 7-16,4 0 6 15,7 7 0-15,-5 3 0 0,6 2-1 16,1 1 3-16,4 1 2 16,5 1-5-16,5 0-5 15,1 2 10-15,5-1-10 16,3 1 0-16,-3-1 1 15,-2 0 4-15,-4-2-3 16,-5 1-2-16,-5-5 4 16,-4 0-2-16,-4-3-2 15,-3 0 0-15,-3-4-1 16,0-1-3-16,-3 0 4 0,1-2 3 16,-1 0-1-1,2 0 3-15,-2 0 0 0,1 0-1 16,-1 0 1-16,0 0-3 15,0 0 2-15,0 0-4 16,0 0 3-16,0 0 4 16,0 0-7-16,0 0 0 15,0 0 0-15,0 0 1 16,0 0-1-16,0 0-9 16,0 0-31-16,0-2-56 15,0-6-146-15</inkml:trace>
  <inkml:trace contextRef="#ctx0" brushRef="#br0" timeOffset="60356.85">10445 14707 78 0,'0'0'12'0,"0"0"13"16,0 0 8-1,0 0 25-15,0 0 13 0,0 0 7 16,-23-30-12-16,23 26-38 16,0 2-5-16,2-2-21 15,7-3 5-15,3-2-7 16,1 2 14-16,4-6 3 15,-1 3-1-15,2-3-3 16,3 0 1-16,-6-3-7 16,6-2-3-16,-2-2-1 15,-1 4 8-15,3 0-4 16,-2 2-2-16,-2 1 1 0,-1 3-2 16,-1-3-1-16,-5 4 0 15,4-1-3-15,1 0 9 16,-2 0-4-16,4-5 2 15,-4 6-5-15,-1-4 4 16,3 0-1-16,-6 6-10 16,-3 1 12-16,0 3-10 15,-3-1 6-15,1 4 2 16,-4 0-4-16,0 0 6 16,0 0-7-16,0 0-1 15,0 0-4-15,0 0-3 16,0 0-8-16,0 0 9 15,0 0 7-15,0 0-15 16,0 4 15-16,-4 5 5 16,-5 4-3-16,-3 4 3 0,-9 3 6 15,-7 3-3-15,-2 3-4 16,-9 4-3-16,-3-4 10 16,-4 4-7-16,4-6 0 15,8-1-4-15,1-7 0 16,9-2 4-16,5-5-4 15,7 1 2-15,0-4-2 16,6-2 0-16,0 2-1 16,3-6 2-16,3 0-1 15,0 0 4-15,0 0-2 16,0 0 3-16,0 0 3 16,0 0-2-16,0 0-1 0,0 0 3 15,0 0 3 1,0 0-9-16,3 0 2 0,9 0-4 15,6-6 1-15,7-1 3 16,2 0-2-16,6 1 1 16,1-1-6-16,2 1-2 15,3 0 0-15,-3-1-19 16,-7 4 16-16,0-4 1 16,-5 4 2-16,-5-4-2 15,-4 4 7-15,3-1 0 16,-6 2 2-16,-3-2-4 15,2 4 4-15,-1-3-2 16,-1 2 1-16,4-2-1 16,-4 1 1-16,-3 2 2 15,-3-4 0-15,-3 4 0 0,0 0 1 16,0 0-1-16,0 0-1 16,0 0 7-16,0-1-9 15,0 1 1-15,0 0 2 16,0 0-3-16,0 0-4 15,0 0 0-15,0 0-18 16,0 0-9-16,0 0-20 16,-6 0 41-16,-9 5 9 15,-4 4 1-15,-8 1 0 16,-3 0 2-16,2 3-2 0,-5 0 1 16,0-4 2-1,2 1-1-15,1 0-1 16,0-3 3-16,5 0-4 0,2-2-2 15,4-1 2-15,4-4-1 16,0 4 1-16,6-4 0 16,0 0 3-16,5 0-3 15,4 0 0-15,0 0 0 16,0 0 4-16,0 0 0 16,0 0-2-16,0 0 2 15,0 0 0-15,0 0-1 16,0 0 0-16,0 0-3 15,0 0-2-15,0 0 0 16,4 0 2-16,2 0 8 16,3 0-4-16,0 4 6 0,6 1 1 15,3 3 0-15,6-1 5 16,4 6-4-16,8-4-1 16,0 8-10-1,4-1 3-15,-3 1 2 0,-4-4-4 16,-3 3-2-16,-11-3 0 15,-9-3-6-15,-3-6-2 16,-4-1 2-16,-3-3-1 16,0 0 4-16,0 0 1 15,0 0 0-15,0 0 2 16,0 0 0-16,0 0 5 16,0 0-8-16,0 0 3 0,0-6-90 15,-13-1-82-15</inkml:trace>
  <inkml:trace contextRef="#ctx0" brushRef="#br0" timeOffset="61157.71">10387 14750 86 0,'0'0'82'0,"0"0"-11"16,0 0 14-16,0 0-39 15,0 0-4-15,0 0 8 0,58-73-13 16,-42 63-7-16,1-3-5 16,2 3 7-16,0-3-8 15,4 4-4-15,-1-1 10 16,2 3-16-16,-6-3 4 16,3-3-6-16,-2 2 7 15,1-5-3-15,-1 0-3 16,-3-5-9-16,4 2 1 15,-4 5 3-15,1-2-8 0,-8 6 6 16,4 4-6-16,-7-2 1 16,0 0 12-16,0 4-8 15,3-3 2-15,-3 4 0 16,3-4-3-16,-3 2 2 16,4-3-5-16,-3 1-1 15,0 1 4-15,-1-1-4 16,1 4 2-16,-4-1-2 15,-3 4 0-15,0 0 0 16,0 0 2-16,0 0 4 16,0 0-5-16,0 0 0 15,0 0 1-15,0 0-2 16,0 0 2-16,0 0-6 16,0 0 4-16,0 0-19 0,0 0 3 15,0 0-1-15,0 0-1 16,0 0 8-16,0 0 9 15,0 0 1-15,0 0-51 16,0 0-115-16,-7 0-114 16</inkml:trace>
  <inkml:trace contextRef="#ctx0" brushRef="#br0" timeOffset="65964.99">8350 15460 380 0,'0'0'30'16,"0"0"-8"-16,0 0-9 0,0 0-8 15,0 0 3-15,0 0-8 16,0 0 4-16,12 0 2 16,-6 0 18-16,3 7 8 15,7-1-2-15,1 7-9 16,5 0 4-16,8-3-17 15,6 3 7-15,9-3 4 16,7-3-17-16,9 3 7 16,8-3 5-16,8 3-2 15,4 0 1-15,4 0-6 16,-3 2 0-16,-3 2-4 16,0-1 3-16,-4 3-6 0,2 5 7 15,-2-4-7 1,-7 1 1-16,-2-4 2 15,-5-1 0-15,-6-3 8 0,4 0-11 16,2-6 4-16,-3 2 5 16,2-6-6-16,1 7-3 15,3-5 3-15,-1 5 8 16,1 0-2-16,0 1-2 16,0 1-2-16,-7 4 1 15,-5-3-2-15,-3 3 12 16,-4-3-14-16,1-3-2 0,8-3 1 15,9 2 4 1,8-6 3-16,10 0-2 0,4 0 5 16,9 0-5-16,0 0-4 15,0 0 1-15,-3 4-2 16,-3 1 0-16,-6-1-1 16,-6-1 2-16,-3 0 0 15,-3 0-1-15,8-3 0 16,4 0 8-16,9 0-9 15,6 0 0-15,0-7-2 16,4 1 2-16,-7 1 1 16,1 1 4-16,-5-1-5 15,-6 3 0-15,-5-1-1 16,-5 0 3-16,4-1-2 16,-3 1 2-16,-4-4-1 0,1 4 3 15,-4-2-6-15,-3 0 2 16,-10 1 0-16,-9-2-1 15,-13 2 4-15,-9-2 3 16,-10 2 5-16,-4 1 11 16,-4-2-2-16,1 3 2 15,-1 2-16-15,-3 0-2 16,1 0-4-16,-1-3-3 16,-3 3 3-16,0 0 0 15,0 0 1-15,0 0-1 0,0 0 0 16,0 0-3-1,0 0-1-15,0 0 3 47,0 0-9-47,0 0 9 0,0 0 2 0,0 0 0 0,0 0-1 0,0 0-4 0,0 0 2 16,0 0 2-16,0 0-1 16,0 0-1-16,0 0 2 15,-1 0 0-15,1 0 2 16,-2 0 1-16,2 0 5 15,0 0-7-15,0 0-1 16,0 0 1-16,0 0 2 16,-1 0-1-16,1 0-2 15,0 0-5-15,0 0-14 16,-6 0-35-16,-7 0-63 16,-9-13-83-16,-7-3-208 0</inkml:trace>
  <inkml:trace contextRef="#ctx0" brushRef="#br0" timeOffset="88803.56">5186 5710 384 0,'0'0'101'0,"0"0"-101"16,0 0-27-16,0 0 24 15,0 0 3-15,0 0 14 16,4 0 17-16,2 0-9 16,6 0-7-16,6 0 35 15,3 0-8-15,6 0 2 16,1-4-9-16,-1 4 1 15,6 0-24-15,1 0 6 16,9 6-15-16,5 3 11 16,9 2-11-16,4-3 4 0,0 2-7 15,2-1 3-15,1-2-5 16,0 1 7-16,-4 0-2 16,-2 2-3-16,-9 3-2 15,-7 0 2-15,-3 0 0 16,-5-2 0-16,-1 1 2 15,4 0-2-15,5-4 1 16,7-2-1-16,12-4-4 16,11-2-1-16,10 0 5 15,5-4 5-15,2 0 0 16,-1 1-7-16,-6 3 4 0,-7 0-2 16,-8-1 0-1,-4-2-2-15,-2-3 0 0,-3-4 2 16,3 4-3-16,-4-3-1 15,1-2-3-15,-3 4 7 16,-4-3 0-16,-2 4 9 16,-3 0-15-16,-4 5 12 15,-6 1 0-15,0 0 0 16,-3 0-2-16,-5 0 0 16,2 0-4-16,-2 0-2 15,-1 0-1-15,3 0-2 16,1 0 5-16,2 0-10 0,6 0 10 15,7 0-6-15,2 0 6 16,4 0 0-16,-3 0-1 16,-4 0 1-16,-3-3 0 15,-5 2-9-15,-1-2 9 16,-2-1 0-16,5-2-5 16,0-2 0-16,4-1-7 15,2-1 11-15,1-1 1 16,-4 2-2-16,4 1-1 15,-7 1 3-15,0 3 5 16,-5-2-5-16,-1 1 0 16,4-1-3-16,-5 0 6 15,6-1-5-15,1-1 7 16,7 0-10-16,-1-2 2 16,4-2 3-16,-1 2-2 0,1 3 4 15,-7 0-2-15,-3 3 1 16,-2 2 6-16,-4 2 0 15,-2 0-7-15,2-3 1 16,-3-1-5-16,1 0 4 16,8 0-7-16,3-2 10 15,4 2-6-15,6-2 6 16,-1 4-5-16,-2 2 4 16,-1 0-4-16,-5 0 0 15,-7 0 2-15,-6 0 0 16,-2 0 0-16,-4 0 2 15,4 0-2-15,5 0-2 0,3 0 2 16,9 0 1 0,4-6-1-16,9 1 3 0,5 2-1 15,-5 3 4-15,0 0-4 16,-10 0-1-16,-2 0-1 16,-1 0 4-16,-9 0-4 15,0 0 0-15,-2-3-5 16,6 0 4-16,-1-3-1 15,3 2 2-15,1-2 3 16,2 2 3-16,-5 3-6 16,2 1 2-16,-6 0-2 15,-2 0 0-15,-1 0-7 16,-3 0 15-16,-5-2-6 0,2 2-2 16,1-1 4-16,-1-2-3 15,0 0-1-15,0 0 0 16,3 2-9-16,-2-2 19 15,-1 0-5-15,0 3-5 16,-8 0-2-16,-4 0-3 16,-3 0 5-16,-6 0 4 15,-3 0-4-15,0 0 0 16,-3 0 4-16,3 0-2 16,3 0-2-16,4 0 0 15,4 0 15-15,5-3 0 16,-4 3-2-16,0 0-13 0,-6 0 1 15,-6 0 3 1,0 0 0-16,-3 0-4 0,0 0 0 16,0 0 11-1,0 0 1-15,0 0-6 0,0 0-3 16,0 0 6-16,0 0-8 16,0 0 1-16,0 0-2 15,0 0-1-15,0 0 0 16,0 0 1-16,0 0 0 15,0 0-5-15,0 0 4 16,0 0-2-16,0 0-4 16,0 0-2-16,6-4-126 15,-6-15-507-15</inkml:trace>
  <inkml:trace contextRef="#ctx0" brushRef="#br0" timeOffset="117046.64">18272 3008 387 0,'0'0'137'0,"0"0"-133"15,0 0-4-15,0 0 54 16,0 0 40-16,0 0-16 16,0 0-32-16,331-3-12 15,-205 3-20-15,4 0-2 16,-2 0-7-16,-16 10-3 15,-14-1-2-15,-21-3-6 16,-14 1-30-16,-5-6-45 16,-9-1-97-16,-3-5-160 15</inkml:trace>
  <inkml:trace contextRef="#ctx0" brushRef="#br0" timeOffset="117360.79">19096 2820 36 0,'0'0'556'0,"0"0"-556"15,0 0-18-15,0 0 18 16,0 0 22-16,0 0 11 16,182 9-16-16,-111 4 1 15,1 4-11-15,-3 2-4 16,-6 1-1-16,-15 1-4 15,-14 1-3-15,-15-1-1 16,-8 4-15-16,-11 3 2 16,-7 4 19-16,-20 6 12 15,-11 4 12-15,-7 0-5 0,-8-1-15 16,1-2 5-16,4-3-8 16,3-2-2-16,11-4-37 15,9-5-101-15,8-11-133 16</inkml:trace>
  <inkml:trace contextRef="#ctx0" brushRef="#br0" timeOffset="118050.1">20674 2446 136 0,'0'0'499'16,"0"0"-482"-16,0 0 16 16,0 0-7-16,0 0-16 15,0 0-9-15,-29 75-1 16,2-5 65-16,0 10-9 15,-3 11-21-15,-1 9-16 0,0 8-7 16,-6 0-10 0,-2-4-1-16,-5-7 3 0,-2-8-3 15,4-10 1-15,7-14-2 16,5-15 0-16,10-17-8 16,10-14 6-16,7-12 0 15,3-7 2-15,0-5 1 16,7-26 21-16,22-11 14 15,11-14-32-15,14-12-3 16,4-7 0-16,5-7 3 16,4-8-4-16,-2 3-10 15,1 10 5-15,-9 15 4 16,-11 20-4-16,-16 16-3 16,-12 13 8-16,-11 5 6 15,-5 7 14-15,-2 1 4 0,0 0-19 16,0 6-5-16,-8 16-21 15,-10 15 18-15,-12 11 3 16,-11 4-1-16,-10 0-2 16,-4-2-4-16,3-5-7 15,5-8 8-15,9-7-4 16,9-6 10-16,11-7 1 16,8-5 2-16,6-5 2 15,4 1 2-15,0 4-1 16,10 7-3-16,26 2 9 15,19 2 4-15,19-3-6 16,16-4-10-16,2-3-27 16,-4-7-82-16,-10-5-110 15,-3-1-81-15</inkml:trace>
  <inkml:trace contextRef="#ctx0" brushRef="#br0" timeOffset="119099.1">22004 2947 260 0,'0'0'618'0,"0"0"-618"16,0 0-174-16,0 0 99 16,0 0 75-16,0 0 17 15,45 232 15-15,-21-162 11 16,9 4-17-16,2-5-11 16,9-10-6-16,0-12-6 15,-2-18-3-15,-4-16 5 0,-8-10 5 16,-8-3 24-1,-1-24 36-15,-3-14 30 0,2-16-42 16,-2-12-11 0,-6-10-36-16,-7-3-8 0,-5 1-3 15,0 7-13-15,-9 15-31 16,0 18-10-16,2 16-8 16,7 11-34-16,0 11-111 15,4 0-201-15</inkml:trace>
  <inkml:trace contextRef="#ctx0" brushRef="#br0" timeOffset="120354.61">22670 3195 599 0,'0'0'94'0,"0"0"-94"16,0 0 0-16,0 0 18 15,0 0 15-15,0 0-9 16,-133 108-8-16,104-68-4 16,6 1-3-16,7-1-9 15,8-3 2-15,8-6-2 0,0-4-22 16,15-6-6-1,8-12-11-15,7-9 5 0,5 0 1 16,-3-16 18-16,0-11 15 16,-7-6 6-16,-7-1-3 15,-6-6 18-15,-9 0 20 16,-3-5-2-16,0 5-8 16,-6 7-6-16,-3 9 16 15,3 12-2-15,2 7 9 16,4 5-22-16,0 0-23 15,0 3-3-15,0 18-22 16,0 10 13-16,9 8 9 16,14 1 0-16,7-3 6 15,8-6-6-15,1-6-16 0,4-6 4 16,-2-12-6-16,5-7 2 16,-1 0-36-16,5-22 52 15,-9-12 3-15,-5-12-1 16,-6-10 3-16,-8-16 2 15,-9-16 6-15,-10-14-1 16,-3-14-12-16,0 4 0 16,-16 8 14-16,-4 20 25 15,1 28-5-15,5 22-7 16,5 23 15-16,3 11-42 16,-4 10-2-16,-4 30-25 0,-4 20 12 15,5 20 15-15,7 12 3 16,6 5-2-16,3 3 9 15,15-2-10 1,9-12 0-16,1-12-10 0,5-13-17 16,7-16-23-16,8-17 7 15,4-14 30-15,-1-14-14 16,-7-4-8-16,-6-27 19 16,-10-12 16-16,-6-9 3 15,-7-8 1-15,-6 1 6 16,-4 3 10-16,-5 7 14 15,0 15-10-15,-11 12 7 16,4 11 2-16,2 9 6 16,1 2-39-16,-1 20-19 0,0 16 10 15,2 14 9 1,3 4 0-16,0 0 1 0,17-4-1 16,9-4-2-16,9-9-28 15,13-10-16-15,11-9-3 16,6-14 31-1,4-4-37-15,-15-13-47 0,-7-17 39 16,-9-10 54-16,-15-13 9 16,-8-7 4-16,-4-7 9 15,-8 5 18-15,-3 11 22 16,0 16-17-16,-12 15 47 16,3 13-26-16,1 7-25 15,-1 5-32-15,-1 21-13 0,3 14 9 16,7 8 4-1,0 4 11-15,16 0 0 0,13-8-9 16,6-8-2-16,5-7-15 16,5-12-13-16,9-11-10 15,6-6 15-15,-1-7 18 16,-5-18-19-16,-11-10 9 16,-10-7 15-16,-11-12 19 15,-2-7 15-15,-13 2-7 16,-7 7-14-16,0 15 34 15,0 17-9-15,0 10 5 16,-3 10 9-16,0 0-52 16,-6 23-9-16,0 17-3 15,-1 15 12-15,5 9 25 0,5 6-14 16,2-2-8-16,22-2-3 16,13-7-41-16,23-5-105 15,17-9-268-15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9:33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5260 394 0,'-9'-3'56'0,"6"3"-31"0,3-1 40 15,0 1 41-15,0 0-29 16,0 0-38-16,0 0-9 15,0 0-20-15,0 20-9 16,6 11 14-16,3 12 18 16,0 7-3-16,-2 5-1 15,1 5 9-15,-5 2-15 16,0-2-12-16,3-5-11 16,-6-2 0-16,3-7-6 15,1-5-72-15,2-4-72 0,-1-15-105 16</inkml:trace>
  <inkml:trace contextRef="#ctx0" brushRef="#br0" timeOffset="406.48">4280 5254 622 0,'0'0'22'0,"0"0"-21"16,0 0 9-16,0 0 43 15,0 0-10-15,0 0-19 0,115-66-7 16,-64 64-1-16,7 2-12 16,-6 0-3-16,0 14-1 15,-10 9-8-15,-6 4-2 16,-8 12-1-16,-13 6 9 15,-9 7-1-15,-6 7 3 16,-3 5 0-16,-16 2 4 16,-5-1 0-16,-1-6-4 15,2-7 2-15,-1-7-2 16,-1-9-4-16,1-8 4 16,0-10 1-16,0-9 5 0,-4-9 22 15,-5 0 13 1,-3-23-39-16,3-10-2 0,5-9-19 15,18-5-71-15,10-3-147 16</inkml:trace>
  <inkml:trace contextRef="#ctx0" brushRef="#br0" timeOffset="9446.75">5435 5207 586 0,'0'0'36'0,"0"0"-28"16,0 0 76-16,0 0-9 15,0 0-44-15,0 0 3 16,0 0-2-16,-170 47 14 16,116-6-20-16,3 9 8 15,5 7-8-15,4 11 6 16,14 3 4-16,7 7-6 15,12-1-4-15,9 2-17 16,0-4 2-16,18-4-11 16,15-6-5-16,13-10-48 15,14-13-141-15,7-19-126 16</inkml:trace>
  <inkml:trace contextRef="#ctx0" brushRef="#br0" timeOffset="9994.29">5926 5481 692 0,'0'0'48'16,"0"0"-42"-16,0 0 81 15,0 0-8-15,0 0-21 16,0 0-25-16,40-15-12 16,-4 15-4-16,10 0 0 0,3 0-9 15,-4 8-5 1,0 7-3-16,-11 7-5 15,-1 5 2-15,-9 5 2 0,-9 9 1 16,-12 1 0-16,-3 7 1 16,-9-1 3-16,-24 3 0 15,-9-2-4-15,-10-4 0 16,0-9 0-16,7-13-10 16,15-10-20-16,21-13-30 15,9-16-36-15,26-24-143 16</inkml:trace>
  <inkml:trace contextRef="#ctx0" brushRef="#br0" timeOffset="10207.08">6427 5548 652 0,'0'0'85'0,"0"0"-61"16,0 0 85-16,0 0-34 15,0 0-31-15,0 0 17 16,-222 141-17-16,193-94-20 15,10 1-13-15,10 2-3 16,9 0-6-16,0-3-2 16,18-8-5-16,18-8-34 15,13-10-56-15,9-14-57 16,3-7-135-16</inkml:trace>
  <inkml:trace contextRef="#ctx0" brushRef="#br0" timeOffset="10513.55">6636 5766 450 0,'0'0'103'0,"0"0"-100"15,0 0-3-15,0 0 66 16,0 0 51-16,0 0-47 15,-6 88 10-15,6-56-8 16,0 0 0-16,-3 1-34 16,3 2-7-16,0-2-5 15,0 3-10-15,0-2-9 0,0-1 2 16,6 1-8-16,-3-4-2 16,1-5-13-16,-4-2-1 15,5-6-65-15,-4-7-60 16,2-10-113-16,-1 0-396 15</inkml:trace>
  <inkml:trace contextRef="#ctx0" brushRef="#br0" timeOffset="10732.96">6688 5733 765 0,'0'0'45'16,"0"0"-37"-16,0 0 36 15,0 0-36-15,0 0-8 16,0 0-73-16,12-21-129 16,3 18-301-16</inkml:trace>
  <inkml:trace contextRef="#ctx0" brushRef="#br0" timeOffset="11053.11">7349 5825 700 0,'0'0'101'15,"0"0"-97"-15,0 0 43 16,0 0 1-16,0 0-24 16,0 0-13-16,12 59 45 15,-9-18-19-15,-3 1-29 0,0 1-2 16,-9-3-1-16,-15-3-5 15,-10-3-30-15,-5-5-39 16,-7-9-3-16,7-12-76 16,9-8-118-16</inkml:trace>
  <inkml:trace contextRef="#ctx0" brushRef="#br0" timeOffset="11458.03">7591 5263 731 0,'0'0'0'15,"0"0"-7"-15,0 0 7 16,0 0 31-16,0 0 10 16,0 0 10-16,116 7-22 15,-76 12-24-15,-4 2-5 16,-3 4-1-16,-3 5 0 0,-9 4 1 16,-2 5-7-16,-1 2 12 15,-9 4-5-15,-6 1 0 16,-3 0-1-16,0-2-5 15,-22-8-1-15,-8 1 5 16,-9-10-11-16,-6-5 0 16,2-9-6-16,7-13-9 15,17 0 8-15,19-18-44 16,7-19-141-16</inkml:trace>
  <inkml:trace contextRef="#ctx0" brushRef="#br0" timeOffset="11697.39">8074 5325 488 0,'0'0'257'0,"0"0"-246"0,0 0 43 16,0 0-22-16,0 0 8 15,0 0 14-15,-112 114 2 16,96-65-10-16,8 3-23 15,5-1-6-15,3-2-13 16,0-3 0-16,17-7-4 16,8-4-26-16,8-4-64 15,9-10-46-15,-2-12-173 16</inkml:trace>
  <inkml:trace contextRef="#ctx0" brushRef="#br0" timeOffset="12042.15">8449 5591 334 0,'0'0'264'16,"0"0"-259"-16,0 0 15 15,0 0 68-15,0 0 22 16,0 0-34-16,3 95-20 16,7-58 5-16,2 4-8 0,1 4-30 15,1 3-2-15,-8-4-13 16,0-2-8-16,-6-8 0 16,0 2-3-16,-9-12 0 15,-18-5-56-15,-8-8 56 16,-6-11 0-16,-13 0-4 15,-4-25-38-15,10-11-75 16,21-14-58-16,21-11-60 16</inkml:trace>
  <inkml:trace contextRef="#ctx0" brushRef="#br0" timeOffset="12824.07">8796 5053 693 0,'0'0'100'0,"0"0"-100"16,0 0 0-16,0 0 14 15,0 0 22-15,0 0-17 16,57 13-14-16,-17 26 19 16,15 13 5-16,4 11-23 15,-1 6 4-15,0 5-8 0,-12 7-2 16,-13 0 1-16,-12 0 6 16,-15-1-5-16,-6-6 0 15,-21-2-1-15,-18-7-1 16,-7-11-1-16,-2-8 0 15,-4-16-9-15,3-11 0 16,4-11-23-16,3-8-11 16,5-9-25-16,13-19-44 15,11-12-99-15,13-3-246 16</inkml:trace>
  <inkml:trace contextRef="#ctx0" brushRef="#br0" timeOffset="13215.27">9666 5380 549 0,'0'0'196'15,"0"0"-185"-15,0 0 57 16,0 0 22-16,0 0-12 15,0 0-17-15,-3-1-28 16,9 1-30-16,18-1-2 16,10-1 10-16,11-1-11 15,4 2-55-15,-1-2-106 16,-8 2-112-16,-10 1-322 0</inkml:trace>
  <inkml:trace contextRef="#ctx0" brushRef="#br0" timeOffset="13409.75">9690 5611 533 0,'0'0'70'0,"0"0"-63"16,0 0 55-16,0 0 18 15,0 0-28-15,0 0-9 16,70 3 12-16,-22-7-55 15,10-8-16-15,-9-5-207 16,-4-3-403-16</inkml:trace>
  <inkml:trace contextRef="#ctx0" brushRef="#br0" timeOffset="16303.21">10795 6521 384 0,'0'0'121'15,"0"0"-99"-15,0 0 68 16,0 0 1-16,0 0-8 16,0 0-14-16,-4 0-5 15,4 0-21-15,0 0-14 16,-2 0-13-16,2 0-5 15,0 0-1-15,0 0-10 16,0 0 0-16,0 0 0 0,0 17 0 16,0 9 1-1,3 7 25-15,8 7-11 0,1 0 3 16,4 7-5-16,1 2-7 16,2 0 6-16,0-3-10 15,4-5-2-15,0-2 0 16,3-6 2-16,-7-11-1 15,4-3 0-15,-10-10 6 16,-1-9-7-16,-4 0 1 16,2-13 4-16,-1-18 29 15,3-9 2-15,-6-12-13 16,0-11-14-16,-6-9-4 0,0-14 2 16,-15-11-7-16,0-11-4 15,-5-8 0 1,7-3-5-16,0-4-4 0,1-1 7 15,-3 8 3-15,3 4-3 16,-4 6 6-16,-1 4 1 16,-2 3 0-16,1 10 3 15,0 12-4-15,3 19 0 16,-2 13-1-16,4 9 2 16,3 10 7-16,1 7-7 15,3 6 0-15,-1 6 2 16,3 2-3-16,3 2 0 15,1 0 0-15,-2 1-1 16,1-1 2-16,1 1 0 16,-3 1 2-16,0-1-2 0,3 1 2 15,0 0 0-15,0 1 0 16,0-2-3-16,0 2 1 16,0 0-1-16,0 0-6 15,0 0-2-15,0 0 0 16,0-1-3-16,0-1 10 15,18-1-5-15,16 1 5 16,18-2 2-16,26-3 1 16,13 0 1-16,15 1-3 15,9 0 0-15,-2 3-1 16,-2 2-5-16,-7 0 6 16,-4-1-9-16,-9 2 6 0,-3 0 0 15,0-2 0-15,3 2-2 16,6-2 4-16,9-5 1 15,15-1-6-15,0 3-7 16,-2-1 6-16,-4 3 1 16,-12 3 1-16,-12 0 1 15,-9 0 4-15,-9 0 1 16,2 0 3-16,-4 0-4 16,1 6-10-16,4-5 6 15,1-1-8-15,7 0-5 16,1 0 11-16,2 0-12 15,-2 2 14-15,-7 2-11 16,-4 3 8-16,-9-1 4 0,-6-2-2 16,-7 1 2-1,-1-5 2-15,4 0 1 0,1 0 1 16,9 0-1-16,-1 0-1 16,-3-6-4-16,2-3 4 15,-2-2-2-15,-3 0 2 16,2 0-4-16,-5 1 0 15,0 0 4-15,-4 3 1 16,1 1 1-16,3 2-1 16,5-1 0-16,-2 0 0 15,4 0-3-15,3-3 12 16,-3 1-7-16,-2 0-2 16,0 0-2-16,-9 1 1 0,4 1 2 15,-6-1 2-15,2 1-1 16,2-3 0-16,-4 1-2 15,1-1-4-15,1-4 4 16,-6-2 2-16,7 5-1 16,3-3-2-16,3 4-2 15,3 2 3-15,2 1 2 16,-8-1 0-16,-1 2 3 16,-2-3-1-16,-2 2-4 15,-2-1 1-15,-2-1 1 16,-1 1 0-16,3-2-1 15,-2 1-1-15,0-4 9 16,6 4-9-16,-3-1-1 16,6 1 0-16,0 1 0 0,2 2 2 15,-2-2 0-15,-1 3 2 16,-9 0-3-16,1-4-4 16,-5 3 4-16,5 2 7 15,6-2-7-15,0 4-1 16,6 0-10-16,-5 0 10 15,-3 0-6-15,-6 6-4 16,-6-2 7-16,-8-1 4 16,-2-3-6-16,-1 0 6 15,-5 0 2-15,4 0 0 16,-7 0-2-16,-5 0 5 16,-7 0-1-16,-1 0-3 0,-6 0-1 15,0 0-5-15,0 0-3 16,0 0 5-16,0 0 6 15,0 0-5-15,0 0 2 16,0 0-18-16,-6 0-63 16,-12-8-105-16</inkml:trace>
  <inkml:trace contextRef="#ctx0" brushRef="#br0" timeOffset="18743.2">12335 5640 361 0,'0'-9'71'0,"3"2"38"16,-3 1-4-16,0 2-22 16,0-1-15-16,0 3-15 15,0 1-5-15,0 1-24 0,0 0-8 16,0-1-6-16,0 1-6 16,0 0-4-16,-20 0 0 15,-18 1 1-15,-22 14 3 16,-17 4 2-16,-14 5 0 15,-3-2-2-15,3 5 2 16,3-2-6-16,16 1-1 16,14-4-3-16,13 3 6 15,12-5-7-15,14-4 4 16,10-2-3-16,9 5-12 16,0 0 5-16,6 0 10 0,17 0 2 15,15-2 0-15,7-7 0 16,13 0 8-16,12-7-6 15,5 2 3 1,-2-5-6-16,-3 0-7 0,-12 0 5 16,-16 2 1-16,-14 1-17 15,-14-1 17-15,-11 5-14 16,-3 1-21-16,-6 5 36 16,-24 9 1-16,-18 6 0 15,-13 1 6-15,-12 2-3 16,-2 1 0-16,5 0-4 15,4-2 0-15,14 1 2 16,7-1 2-16,13-5-3 16,9-1-1-16,10-5 0 0,10-3 0 15,3-1 0-15,9-1 4 16,21 1-3-16,16-4 10 16,18 0 17-16,14-7-12 15,20-4-16-15,2 0 3 16,0 0-3-16,-3-3 5 15,-9-3-11-15,-12-2 6 16,-12 1-3-16,-10-2 2 16,-11 6-2-16,-10 0 3 15,-15 1 1-15,-6 0 0 16,-6 1 2-16,-6 1-3 16,0-1-26-16,0 1-77 15,-3 0-123-15,-24 0-314 0</inkml:trace>
  <inkml:trace contextRef="#ctx0" brushRef="#br0" timeOffset="20212.73">11480 7147 75 0,'0'0'150'0,"0"0"-133"15,0 0 54-15,0 0 23 16,0 0-13-16,0 0 2 16,39 10-16-16,-27-10-4 15,6 0 3-15,4 0-32 16,5-4 7-16,3-9-18 16,4-5-8-16,-4-4-14 15,-5-4 9-15,-2-4-4 16,-13-4-6-16,-7-6 0 15,-3-3-10-15,-3-5 10 16,-19 1 0-16,1 1 1 0,-1 2-1 16,3 8 0-16,5 7-3 15,5 13 3-15,0 9 3 16,6 3 1-16,3 4-3 16,-3 0-1-16,3 0-3 15,-5 14-7-15,2 15 0 16,2 12 10-16,1 7 2 15,0 2 9-15,1 7-4 16,13 1-1-16,-2 0 6 16,4-3-12-16,1-9-1 15,8-6-3-15,11-13-73 16,7-12-116-16,2-14-365 16</inkml:trace>
  <inkml:trace contextRef="#ctx0" brushRef="#br0" timeOffset="20417.18">12004 7000 669 0,'0'0'120'15,"0"0"-114"-15,0 0 8 16,0 0-8-16,0 0-6 15,0 0-21-15,58 0 19 16,-10 0-67-16,-2-3-194 16</inkml:trace>
  <inkml:trace contextRef="#ctx0" brushRef="#br0" timeOffset="20603.38">12033 7186 74 0,'0'0'634'16,"0"0"-634"-16,0 0 15 15,0 0-7-15,0 0 10 16,0 0-7-16,113-32-11 16,-52 11-90-16,-3-5-215 0</inkml:trace>
  <inkml:trace contextRef="#ctx0" brushRef="#br0" timeOffset="20836.78">12513 6813 811 0,'0'0'17'0,"0"0"-10"15,0 0 25-15,0 0-10 0,0 0 11 16,0 0 11-16,-48 152-17 16,48-103-13-16,3 4-14 15,9-7-14-15,-2-6-89 16,-4-10-131-16</inkml:trace>
  <inkml:trace contextRef="#ctx0" brushRef="#br0" timeOffset="21858.11">11861 5280 258 0,'0'0'302'15,"0"0"-294"-15,0 0-3 16,0 0-4-16,0 0 6 16,0 0 24-16,22 70 30 0,-7-34-40 15,6 3 14-15,-5 2-27 16,-3 0-7-16,0-4 6 15,-3-6-5-15,-1-7-2 16,-6-7 6-16,0-9-4 16,-3-3 0-16,0-5 0 15,0 0 4-15,0-2 22 16,0-14-6-16,-3-6-20 16,-3-3 4-16,0-5-3 15,6 1-3-15,0-4 0 16,0-4-2-16,0 4-6 15,12 3 7-15,6 4-10 16,-3 8 6-16,-2 4 5 16,1 6 2-16,-5 4-1 0,1 4 6 15,-1 0-5-15,0 7-4 16,6 11 2-16,0 7 0 16,-2 3 3-16,1 2 3 15,-2-1-4-15,-2-2-2 16,-1-5 8-16,-5-8-6 15,-2-7-4-15,-2-5-7 16,0-2 9-16,0 0 8 16,0-5 25-16,0-13-1 15,0-4-26-15,-2-2 2 16,2-3 1-16,0 1-9 16,5 2-7-16,19 1 6 15,3 4-14-15,4 5 12 0</inkml:trace>
  <inkml:trace contextRef="#ctx0" brushRef="#br0" timeOffset="23453.68">12494 5551 0 0,'0'0'0'0,"22"2"0"0,3-2 0 0,8 2 0 0,0-2 0 0,4 0 0 0,-10 0 0 0,-19 0 0 0,2 2 0 0,-4 1 0 0,-6 2 0 0,10 0 0 16,-7 4 0-16,-3 8 0 15,0 5 0-15,-7 0 0 16,-13-15 0-16,14-1 0 15,-7 4 0-15,4 13 0 16,3-16 0-16,-3 6 0 16,4 0 0-16,2 0 0 15,-1 0 0-15,1-2 0 16,-3-1 0-16,-1 1 0 16,4-9 0-16,-6 7 0 15,1-1 0-15,2 1 0 16,2-3 0-16,-2-1 0 15,3 0 0-15,3-1 0 16,-3-4 0-16,3 6 0 0,-3-5 0 16,0 1 0-16,0-2 0 15,-3 0 0-15,-2 0 0 16,2 0 0-16,2-2 0 16,-2-14 0-16,0 6 0 15,-1-14 0-15,-2-8 0 16,-4-2 0-16,-7 4 0 15,-10 8 0-15,-9-1 0 0,-7 0 0 16,18-4 0 0,-2 3 0-16,3-3 0 0,-3 1 0 15,3 3 0-15,2-2 0 16,1 4 0-16,15 1 0 16,3 9 0-16,-1-25 0 15,4 8 0-15,-8 2 0 16,5 16 0-16,3 3 0 15,3 0 0-15,0 2 0 16,0-11 0-16,0 6 0 16,0-2 0-16,0 8 0 15,1 1 0-15,4 3 0 16,3 0 0-16,1 0 0 16,1 0 0-16,-1 0 0 15,0 6 0-15,3 1 0 16,0 0 0-16,-3 2 0 0,-2-1 0 15,0 0 0-15,0-3 0 16,-1-1 0-16,-3 1 0 16,0-4 0-16,-3 2 0 15,0-2 0-15,0 0 0 16,0 1 0-16,0-1 0 16,-6 1 0-16,3 1 0 15,0-1 0-15,-1 1 0 16,4 1 0-16,0 1 0 15,0-1 0-15,0 0 0 16,0 1 0-16,4-3 0 16,-1 2 0-16,-3-1 0 15,0 1 0-15,0-2 0 0,0 1 0 16,0-2 0-16,-3 0 0 16,-1-1 0-16,3 2 0 15,-1-1 0-15,2 2 0 16,0-1 0-16,0-1 0 15,0 0 0-15,0-1 0 16,0 0 0-16,-3 0 0 16,-8 0 0-16,2 0 0 15,-15 0 0-15,18 0 0 16,0 0 0-16,-3-5 0 16,5-13 0-16,4-10 0 0,7-12 0 15,35 21 0 1,0 16 0-16,-38 3 0 0,-1 0 0 15,0 0 0-15,3 0 0 16,7 0 0-16,4 0 0 16,6 3 0-16,15 3 0 15,7-3 0-15,-12-3 0 16,4 1 0-16,-2 2 0 16,6 0 0-16,-2 0 0 15,4 3 0-15,2-1 0 16,4 1 0-16,7 2 0 15,9 2 0-15,6 1 0 0,13-1 0 16,-3 0 0 0,-10 0 0-16,-11 1 0 0,-23-1 0 15,-39 0 0-15,2 9 0 16,0 1 0-16,2 8 0 16,19-22 0-16,-9 1 0 15,0-1 0-15,0 8 0 16,-3 0 0-16,3 7 0 15,-5-1 0-15,7 8 0 16,-11 13 0-16,-3 5 0 16,0-21 0-16,-3-20 0 15,-4-2 0-15,0-1 0 0,7-2 0 16,14 5 0 0</inkml:trace>
  <inkml:trace contextRef="#ctx0" brushRef="#br0" timeOffset="23461.66">13299 5510 0 0,'-27'-47'0'0,"-15"-5"0"0,-16 0 0 0,12-7 0 0,-5-3 0 0,-1-3 0 0,-154 4 0 0,165-230 0 0,12 227 0 0</inkml:trace>
  <inkml:trace contextRef="#ctx0" brushRef="#br0" timeOffset="24774.29">12341 4857 0 0,'0'16'0'0,"0"-14"0"16,0 4 0-16,9-5 0 16,-3 2 0-16,1 1 0 0,-2 6 0 15,-5 0 0-15,0-1 0 16,0 13 0-16,3 8 0 16,0-17 0-16,6 27 0 15,-3-25 0-15,0 42 0 16,-2 8 0-16,-3 18 0 15,2 16 0-15,0-103 0 16,-3 65 0-16,-14-18 0 16,-31-10 0-16,-16 2 0 15,-8-1 0-15,56-8 0 0,13-26 0 16,-30 0 0 0,31 33 0-16,55-13 0 0,-10-16 0 15,5 2 0-15,10-1 0 16,4-3 0-16,10 7 0 15,-6-9 0-15,-5 0 0 16,-12 0 0-16,-10-22 0 16,-9-16 0-16,-5-6 0 15,-1-5 0-15,-27 3 0 16,6 46 0-16,-3-8 0 16,0 0 0-16,2-2 0 15,8 1 0-15,-4-11 0 16,-6 3 0-16,-3 2 0 15,-6 2 0-15,-18 5 0 16,-18 3 0-16,-6 2 0 16,48 3 0-16,-7 0 0 0,-2 0 0 15,-17 3 0-15,7 6 0 16,-1 0 0-16,-6 1 0 16,0-2 0-16,-3 1 0 15,-10 4 0-15,-13-8 0 16,7 1 0-16,-15 1 0 15,-4-2 0-15,-3-3 0 16,11 2 0-16,13-3 0 16,18-1 0-16,25 0 0 15,-4 0 0-15,-2 0 0 16,3 0 0-16,-24 0 0 16,18 0 0-16,3 0 0 0,0 3 0 15,-2-3 0-15,4 0 0 16,2 0 0-16,1 0 0 15,1-7 0-15,0-1 0 16,4-3 0-16,19 2 0 16,-14 1 0-16,21 1 0 15,2 2 0-15,-21 2 0 16,-5 3 0-16,9 0 0 16,-5 0 0-16,-4 0 0 15,-1 0 0-15,-5 0 0 16,0 0 0-16,0 0 0 0,0 0 0 15,0 0 0 1,0 0 0-16,0-5 0 0,6-3 0 16,4 4 0-16,2 1 0 15,-3 1 0-15,3-1 0 16,-3 1 0-16,0 0 0 16,-3 0 0-16,-2 1 0 15,-1 1 0-15,-3 0 0 16,0 0 0-16,0 0 0 15,-7 0 0-15,-5 3 0 16,3 15 0-16,-5 9 0 16,4-7 0-16,-12-17 0 15,-2 6 0-15,6-6 715 16,4-3-576-16,11 0-94 16,3 0 22-16,0 0-18 0,0 0-25 15,0 0-21-15,0 0-3 16,0 0-46-16,0 0-116 15,0 0-245-15</inkml:trace>
  <inkml:trace contextRef="#ctx0" brushRef="#br0" timeOffset="27124.61">12221 5476 255 0,'0'0'55'0,"0"0"-12"15,0-2 16-15,0-2-18 16,-3 0-10-16,2 2 20 16,1-3-10-16,0-1-1 15,0 1 2-15,0-4-21 16,0-2-5-16,1-2 7 16,12 0-11-16,0-3-12 15,-1 0 14-15,0 2-6 16,0 0 2-16,-3 4 3 15,0 1-12-15,1 0 11 16,4 2-9-16,-1 1-3 16,5 1 0-16,9-2-3 15,2 2 6-15,6 1-3 0,-2 0 0 16,-3 2-6-16,-8 2 6 16,-10 0 0-16,0 0-2 15,-9 9-11-15,0 5-10 16,-3 2 17-16,0 2 6 15,0 1 4-15,0-1 3 16,0 0-4-16,0 2 1 16,0 3-1-16,3 1 0 15,3 2 1-15,-3 0 4 16,3-4-6-16,-3-4-2 16,1-2-1-16,-4-2 1 0,0-1-1 15,0-3-42 1,0-7-143-16</inkml:trace>
  <inkml:trace contextRef="#ctx0" brushRef="#br0" timeOffset="29556.47">13185 5811 428 0,'0'0'100'15,"0"0"-67"-15,0 0 6 16,0 0 17-16,0 0-10 15,0 0-16-15,-7-3-5 16,7 29-19-16,0 17 11 16,0 11 20-16,0 2-16 15,0 2-11-15,6-4 6 0,9-7-6 16,3-4-7-16,5-5 1 16,3-8-4-16,1-9 0 15,-3-7-22-15,0-10-11 16,-8-4 11-16,-6 0 15 15,-1-15 7-15,-1-9 27 16,-5-2-13-16,0-5-7 16,-3 3 7-16,0 2 0 15,0 5 4-15,0 6 8 16,0 7 6-16,0 5-4 16,0 3-23-16,0 0-5 15,0 0-3-15,0 19-21 16,12 5 24-16,8 9 1 0,9-3 1 15,7-8-2 1,0-5-10-16,2-9-1 0,2-8 2 16,-2 0 7-16,-2-18 4 15,-11-10 9-15,-4-8-3 16,-9-6 16-16,-8-3 5 16,-2-6-9-16,-2-5 15 15,0-2-23-15,0 1-8 16,-6 11 6-16,3 9-10 15,-3 15 0-15,6 11-18 0,0 6-25 16,0 5-39 0,0 0-135-16,13 13-119 0</inkml:trace>
  <inkml:trace contextRef="#ctx0" brushRef="#br0" timeOffset="30986.21">13681 6481 325 0,'0'0'36'16,"0"0"-32"-16,0 0 12 16,0 0 48-16,0 0 2 15,0 0-9-15,0 0-23 16,130-22-15-16,-90 9-10 15,-1-6-3-15,-2-2-1 16,-1-4 11-16,-3-5-6 16,-5-7-3-16,-4-5 6 15,-11-3-7-15,-9 0-3 16,-4 1 2-16,0 5 11 16,-7 7-15-16,-3 7 10 15,-2 10 0-15,6 5 6 0,-5 7-17 16,5 3-3-16,-1 0 1 15,-3 5-4 1,1 15 6-16,-2 8 0 0,3 4 1 16,0 4 1-16,2 10 1 15,0 0-2-15,3 5 0 16,0-4 4-16,3-2-4 16,0-6-2-16,21-10-48 15,9-8-147-15</inkml:trace>
  <inkml:trace contextRef="#ctx0" brushRef="#br0" timeOffset="31646.45">14551 5410 452 0,'0'0'79'0,"0"0"-46"16,0 0 30-16,0 0 6 15,0 0-20-15,0 0-41 16,-106 35 3-16,61 8 9 16,2 13 12-16,4 6-7 15,9 9 3-15,8 11-6 16,3 4-12-16,8 6 0 16,5-4-4-16,6-7-1 15,0-5-5-15,0-8 0 16,16-11-30-16,7-8-86 0,6-19-119 15,6-17-306-15</inkml:trace>
  <inkml:trace contextRef="#ctx0" brushRef="#br0" timeOffset="32488.89">14639 5691 400 0,'0'0'82'0,"0"0"-52"15,0 0 32-15,0 0-6 16,0 0-14-16,0 0-23 16,31-5-6-16,10 5 8 15,9 0 2-15,4 0-6 16,-5 0-10-16,-12 15-3 16,-4 0-3-16,-6 9-1 15,-9 3-1-15,0 8 1 16,-12 5-1-16,-6 6-2 15,0 0-5-15,-3 0 8 0,-17-4 3 16,-2-4-2-16,-5-5-2 16,-6-5-2-16,2-7-1 15,-5-7 4-15,6-7 7 16,8-5 1-16,9-2-7 16,13-14-1-16,0-15-61 15,31-4-152-15</inkml:trace>
  <inkml:trace contextRef="#ctx0" brushRef="#br0" timeOffset="32742.52">15125 5753 365 0,'0'0'127'0,"0"0"-86"15,0 0 20-15,0 0-13 16,0 0-23-16,0 0 8 15,-125 56 7-15,101-15-10 16,3 6-8-16,0 3 10 16,2 0-12-16,3-1 13 15,3 0-11-15,6-3-13 16,1-5 5-16,6-3-14 16,0-6-2-16,13-6-70 15,19-11-132-15,8-11-140 0</inkml:trace>
  <inkml:trace contextRef="#ctx0" brushRef="#br0" timeOffset="33366.37">15258 6168 501 0,'0'0'97'15,"0"0"-80"-15,0 0 38 16,0 0-3-16,0 0-34 15,0 0 30-15,-12 84-4 0,6-50-24 16,3 0-3 0,-3 2-6-16,2-1-8 0,-1-3 0 15,2 1 0-15,0-7-2 16,1-2-1-16,2-5-26 16,0-6-66-16,0-9-140 15,0-4-236-15</inkml:trace>
  <inkml:trace contextRef="#ctx0" brushRef="#br0" timeOffset="33577.82">15258 5934 663 0,'0'0'58'15,"0"0"-46"-15,0 0 7 16,0 0 6-16,0 0-10 16,0 0-15-16,-5-5-59 15,5 5-175-15,0 5-215 16</inkml:trace>
  <inkml:trace contextRef="#ctx0" brushRef="#br0" timeOffset="34527.89">15489 6202 499 0,'0'0'75'0,"0"0"-30"16,0 0 13-16,0 0-4 15,0 0-13-15,0 0-34 0,7 62 22 16,0-21-4-16,0 1-15 16,5 2-6-16,-5-3-1 15,3-3 1 1,3-6-4-16,-7-3 0 0,0-11 0 16,1-3-6-16,-4-10 1 15,-3-3-1-15,0-2 5 16,0 0 1-16,0-17 11 15,0-6-7-15,0-7 5 16,0-1-9-16,0-6 3 16,0 1-3-16,0 0 0 15,0 0-1-15,0 6 1 16,0 9 1-16,0 4-1 16,0 14-2-16,0 0 0 15,0 3-4-15,3 0-4 0,6 10-1 16,6 14 11-16,3 9 2 15,-4 0-1-15,2 2 0 16,-7-5-2-16,-2-6 2 16,-3-8-1-16,-4-9 0 15,0-1-9-15,0-6 9 16,0 0 0-16,0 0 15 16,0-16 16-16,-4-4-22 15,1-4-3-15,3 1 2 16,0-3-2-16,0-1 0 15,7 0-5-15,7 3-1 16,1 6-6-16,-3 6 5 16,-2 7-3-16,4 3-2 15,-2 2-3-15,1 0 4 0,-1 18 0 16,3 5 5-16,0 4 0 16,-3 3 0-16,3 1 0 15,0-2 0-15,-1-1 5 16,6-3-5-16,-2-6-83 15,-4-6-138-15,2-10-294 16</inkml:trace>
  <inkml:trace contextRef="#ctx0" brushRef="#br0" timeOffset="37944.19">16464 5640 238 0,'0'0'166'0,"0"0"-131"15,0 0-16-15,0 0 16 16,0 0 20-16,0 0-11 16,-4-15-2-16,4 15-20 15,0 0-13-15,0 0-5 16,0 0-3-16,0 0 2 15,0 0 1-15,0 0 8 16,0 0 7-16,0 0-2 16,0 0-6-16,0 0 9 15,0 0-17-15,0 0 12 16,0 0-9-16,0 0-6 16,0 0 5-16,-1 0-5 0,1 0 0 15,0 0-1-15,0 0 1 16,0 0 0-16,0 0-1 15,0 0 1-15,0 0 8 16,0 0-4-16,0 0-4 16,0 0-2-16,0 0 2 15,0 0 0-15,0 0 0 16,0 0-1-16,0 0 1 16,0 0 0-16,0 0 4 15,0 0-4-15,0 0 1 16,0 0 5-16,0 0 8 15,0 0-11-15,0 0 15 16,0 0-11-16,0 0 1 16,0 0 1-16,0-1 0 15,-2-2-8-15,2 3 4 0,0 0-5 16,0 0 1-16,0 0 1 16,0 0-1-16,0 0 0 15,0 0-2-15,0 0 1 16,0 0-2-16,0 0-3 15,0 0 4-15,0 0 1 16,0 0-2-16,0 0 4 16,0 0-2-16,0 0 0 15,0 0 1-15,0 0 2 16,0 0-3-16,0 0 3 16,0 0-3-16,0 0 3 15,0 0 3-15,0 0 1 0,0 0 9 16,0 0-2-16,0 0 6 15,0 0 2-15,0 0-12 16,0 0 0-16,0 0-5 16,0 0-3-16,0-1-4 15,0-1 0-15,7-2 2 16,15-4-1-16,11-2 1 16,5 3 0-16,1 1-1 15,-6 4 2-15,-10 2-5 16,-4 0-2-16,-5 0 5 15,-5 0-5-15,1 7 2 0,-3 8-5 16,-1 5-1 0,-3 4-1-16,0 4 9 0,0 3 1 15,0 5 1-15,-2 0 4 16,1 4-3 0,-2 1-2-16,0-3-4 0,-5-4-11 15,-11-6 3-15,-11-4-1 16,-12-3 4-16,-6-8-3 15,-5-3-5-15,-1-5 8 16,5-5-1-16,8 0-10 16,18-18-47-16,14-10-67 15,6-8-109-15</inkml:trace>
  <inkml:trace contextRef="#ctx0" brushRef="#br0" timeOffset="38216.98">16899 5551 487 0,'0'0'30'0,"0"0"-27"15,0 0 3-15,0 0-3 16,0 0 36-16,0 0 30 15,-101 168-21-15,88-118-9 16,6 2-10-16,2 4-4 16,5-6-19-16,0-7-4 15,2-11-2-15,21-3-4 0,15-8-70 16,19-10-74-16,7-11-142 16</inkml:trace>
  <inkml:trace contextRef="#ctx0" brushRef="#br0" timeOffset="39402.32">17201 5945 436 0,'0'0'68'15,"0"0"-33"-15,0 0 35 16,0 0-1-16,0 0-9 16,0 0-22-16,0 0-27 15,-2 11-7-15,2 10 2 16,8 8-4-16,5 2 10 15,0 2-3-15,-3 3-2 0,-4 3 1 16,-4-2-8 0,-2 1 1-16,0-7 6 0,-15-4 2 15,-4-5-9-15,-11-4 16 16,-2-5 3-16,0-7 3 16,-7-3-13-16,3-3-2 15,2-3 7-15,7-13-14 16,4-3-25-16,9-8-42 15,14-6-93-15,0-4-155 16</inkml:trace>
  <inkml:trace contextRef="#ctx0" brushRef="#br0" timeOffset="40212.6">17476 5954 559 0,'0'0'57'16,"0"0"-43"-16,0 0 19 15,0 0-22-15,0 0-5 16,0 0 28-16,0 75 16 15,0-37-21-15,10 0-22 16,0-5-3-16,-1-1 1 16,-1-2-1-16,-2-8-2 15,-1-4-2-15,-4-10 0 16,-1-4-6-16,0-4 1 16,0 0 5-16,0-4 9 15,0-16-3-15,-9-3 3 0,2-6-3 16,0 1-5-16,4-2 0 15,3 1-1-15,0 7 1 16,0 1-1-16,3 10-2 16,7 3-8-16,2 6 9 15,6 2-5-15,1 0 1 16,4 12 0-16,2 10 5 16,-1 2 3-16,-3 2-2 15,0-6-1-15,-6-1-3 16,-2-8-13-16,-7-5-9 15,-3-3 10-15,-3-3 15 16,0 0 2-16,0-12 22 16,0-6-23-16,-3-5 15 0,-2 1-5 15,-1 1 18-15,3-1-13 16,3 3-14-16,0-1 11 16,2 5-12-16,16 2-1 15,6 7 0-15,3 6-10 16,-2 0 10-16,5 10-5 15,-6 13-1-15,0 8 4 16,-4 1-2-16,-1 1 2 16,-5 3 1-16,4-6-4 15,2-2-26-15,-3-6-65 16,2-10-105-16,-9-8-260 16</inkml:trace>
  <inkml:trace contextRef="#ctx0" brushRef="#br0" timeOffset="40517.78">17951 5363 415 0,'0'0'46'0,"0"0"-44"16,0 0 16-16,0 0 27 16,0 0 2-16,0 0 15 15,110 314-16-15,-89-230-18 0,-6 2-5 16,-6 4-15-16,-6-6 3 16,-3-10-9-16,0-10-2 15,0-8-4-15,-12-10-25 16,-6-11-67-16,-4-10-9 15,-5-13-44-15</inkml:trace>
  <inkml:trace contextRef="#ctx0" brushRef="#br0" timeOffset="41149.22">18230 5010 427 0,'0'0'80'16,"0"0"-80"-16,0 0-12 16,0 0 12-16,0 0 26 15,0 0 12-15,146-2-15 16,-101 2-15-16,-9 0-8 16,-5 8-1-16,-10 7-7 0,-9 5-11 15,-7 7 3-15,-5 6 8 16,0 5 8-16,-8 1 0 15,-14 2 0-15,0 0 4 16,-2-1 16-16,4-5-3 16,5-7 23-16,4-6-15 15,9-11-5-15,2-2-11 16,3-4 4-16,29-5 16 16,20 0 42-16,26-9-14 15,14-9-54-15,1-3-3 16,-15 2-42-16,-26 5-86 15,-26 2-11-15,-24 3-210 16</inkml:trace>
  <inkml:trace contextRef="#ctx0" brushRef="#br0" timeOffset="45052.48">15941 5899 49 0,'0'0'158'0,"0"0"-98"15,0 0 30-15,0 0-24 16,0 0 0-16,0 0 9 15,0 0-22-15,-4-24-17 16,4 24 18-16,0 0-24 16,0 0-5-16,0 0-25 15,0 0-2-15,0 0-13 0,4 0 2 16,11 0 13-16,12 2 21 16,3 3 9-16,-1-1-20 15,3-2 1-15,-10 1-6 16,-5 1-2-16,-3 0 0 15,-6-2-2-15,-4-2-1 16,-2 3-4-16,-2-3 0 16,0 0-5-16,0 0 4 15,0 0-1-15,0 0 3 16,-8 0-8-16,-12 0 11 16,-13 0 0-16,-8 0 2 15,-2 0-1-15,3 0 4 0,6 0-1 16,4-3 1-16,11 3 3 15,3 0-7-15,10-1 9 16,5 1 13-16,1 0-12 16,0 0-1-16,0 0-10 15,0 0-13-15,0 0 11 16,3 0 0-16,12 0 2 16,6 1 7-16,4 4-1 15,6 0-6-15,7 1 5 16,1-2-5-16,1-4 0 15,-3 3 0-15,-6-2-20 16,-5 1 19-16,-11-2-15 16,-9 0 15-16,-5 0 1 15,-1 0-5-15,0 0-5 16,-3 0-6-16,-13 0 6 0,-11 0 10 16,-11 0 6-16,-6 0-6 15,0 0-2-15,5 0 1 16,9 0 2-16,8 0 7 15,5 0-7-15,8-2-1 16,0 2 4-16,2 0 0 16,7 0 1-16,0 0-5 15,0 0-3-15,0 0-3 16,0 0 2-16,7 0 4 16,11 0 11-16,9 0-2 0,5 4 1 15,9-1-5 1,2 2-3-16,0-4 2 0,-1-1 2 15,-9 0-7-15,-11 0 1 16,-5 1 0-16,-11-1 0 16,-6 2 0-16,0-2-16 15,0 0 8-15,-14 0 7 16,-11 0-1-16,-13 0 2 16,-5-2 0-16,-2 0 1 15,8-1 0-15,6 3 4 16,10 0-4-16,8 0 1 15,7-2 7-15,3 2-4 16,3 0-2-16,0 0-3 16,0 0-5-16,0 0-4 15,6 0 9-15,10 0 7 0,14 0 7 16,3 0-1 0,1 0-4-16,2 0-4 0,-6 0-5 15,-8 0 0-15,-5 0 5 16,-7 0-2-16,-7 0-3 15,0 0 0-15,-3 0-4 16,0 0-4-16,0 0-9 16,-9 0 12-16,-11-1 5 15,-3 1 1-15,-6 0-1 16,4 0 1-16,2 0-1 16,9 0 3-16,8 0-1 15,3 0-1-15,3 0-1 0,0 0-6 16,0 0-2-16,3 0 8 15,13 0 8-15,7 0-8 16,3 0-2-16,6 0-82 16,-6 0-141-16</inkml:trace>
  <inkml:trace contextRef="#ctx0" brushRef="#br0" timeOffset="76748.75">7716 8877 366 0,'0'0'94'0,"0"0"-78"15,0 0 7-15,0 0 39 16,0 0 35-16,0 0-16 16,0 0-19-16,-9-6-36 15,6 12-8-15,-6 17-10 0,-4 10 2 16,1 16 33-16,-6 5-22 16,9 6-8-16,0 2 3 15,6 7-10 1,3 1-1-16,0 1-3 0,0-7 2 15,6-8-4-15,9-9 1 16,0-8-1-16,4-6 0 16,4-14-7-16,-1-9 0 15,5-10 7-15,4-7 0 16,2-25 16-16,0-11-14 16,-2-6 2-16,-1-10 7 15,-6-8-4-15,-6-2-5 0,-5 6-1 16,-7 13 1-16,-3 21 1 15,-3 13-3-15,0 12-6 16,0 4 0-16,0 7-7 16,0 23-10-16,0 12 23 15,0 8 1-15,0-4-1 16,8-1 0-16,8-14-10 16,2-5-3-16,0-12-1 15,1-11 8-15,-2-3 6 16,-1-10 2-16,-4-23 26 15,1-16 10-15,-2-15-6 16,-2-8-20-16,-3-5-1 16,1-1-8-16,-1 5-1 15,0 10-2-15,-1 14 0 16,1 18 0-16,-6 13-1 0,0 11-5 16,0 7-27-16,0 5-72 15,3 19-107-15,1 13 16 16</inkml:trace>
  <inkml:trace contextRef="#ctx0" brushRef="#br0" timeOffset="77264.88">8176 9828 594 0,'0'0'28'0,"0"0"-20"16,0 0 3-16,0 0 30 15,0 0-5-15,0 0-8 16,0 79-25-16,32-75 11 16,4-4-13-16,9-7 3 15,1-15-1-15,-4-6-6 0,-6-11 9 16,-11-2-6-16,-7-14 3 16,-12-5-3-1,-6-6-14-15,0-4 7 0,-21 12-1 16,2 12 8-16,4 17 14 15,1 14-1-15,4 9-1 16,4 6 6-16,-3 3-18 16,3 20-1-16,-4 10 1 15,2 7 5-15,8 14 7 16,0 5-5-16,0 3 7 16,0 5-10-16,3-3 6 15,5-7-6-15,11-10-8 0,11-11-36 16,15-17-87-16,13-13-159 15</inkml:trace>
  <inkml:trace contextRef="#ctx0" brushRef="#br0" timeOffset="78352.05">9769 8847 546 0,'0'0'87'0,"0"0"-65"16,0 0 34-16,0 0 29 15,0 0-22-15,0 0-24 0,-3-16-18 16,3 16-15-16,0 0-6 15,0 0-1-15,0 0-7 16,-3 0-5-16,-3 10 6 16,0 3 7-16,-11 7 1 15,-6 9 3-15,-10 1-3 16,-9 8-1-16,-7-3 0 16,-2-5-1-16,-1-5 3 15,6-1-3-15,16-10 1 16,9-6 0-16,15-6 4 15,2 0 11-15,4-2 12 16,0 0 11-16,0 0 2 16,0 0-16-16,4 0-19 15,2-2-1-15,-3 2 1 16,0-2 4-16,0 1-8 0,-3 1-1 16,0 0-6-16,6 0 6 15,2 0-14-15,11 11-1 16,6 7 15-16,11 5 2 15,7 4-2-15,5 5 0 16,7-5 0-16,2 1-12 16,1-3 0-16,-4-6-9 15,-2-2-15-15,-10-8-3 16,-8 2-23-16,-10-5-34 16,-9-2-80-16,-6-4-178 15</inkml:trace>
  <inkml:trace contextRef="#ctx0" brushRef="#br0" timeOffset="78697.13">9539 9111 515 0,'0'0'60'16,"0"0"-60"-16,0 0 0 0,0 0 27 15,0 0 80-15,0 0-27 16,245 7-32-16,-145-7-29 16,3 0-12-16,-2-7-6 15,-10 0 3-15,-7 0 1 16,-8 1-5-16,-12 2-18 15,-9-1-12-15,-7 5-4 16,-9-4 32-16,-6 4-18 16,-14 0-9-16,-1 0-13 15,-12 0-62-15,0 4-107 16</inkml:trace>
  <inkml:trace contextRef="#ctx0" brushRef="#br0" timeOffset="79709.94">11173 8660 442 0,'0'0'147'16,"0"0"-127"-16,0 0-20 15,0 0 0-15,0 0 12 0,0 0 49 16,21 94 9-16,0-43-29 15,-2 4-15-15,4 2-9 16,2-1-6-16,2-3 1 16,1-7-7-16,-1-7-1 15,-2-9-4-15,-1-10 0 16,-9-10 0-16,-8-7 1 16,4-3-1-16,-5-13 28 15,6-17 75-15,4-12-67 16,-2-5-27-16,-1-6-6 15,-4-3 2-15,0 4 7 16,-3 4-12-16,6 6 0 16,-3 12-4-16,0 11-18 15,1 9-14-15,-6 10-52 0,6 6-160 16,3 11-119-16</inkml:trace>
  <inkml:trace contextRef="#ctx0" brushRef="#br0" timeOffset="80152.75">11497 9261 469 0,'0'0'18'16,"0"0"-13"-16,0 0 21 0,0 0 64 15,0 0 3 1,0 0-24-16,119 13-36 0,-70-34-17 16,-1-5-14-16,-2-4 4 15,-7-3-6-15,-12-5-1 16,-8-3-10-16,-9-5 3 16,-10 0-4-16,0 3 8 15,-1 10-4-15,-15 7-3 16,1 12 11-16,1 8 5 15,4 2-5-15,4 4 0 16,0 0 0-16,-1 13-5 16,4 10 5-16,0 6 6 0,3 2 2 15,0 5-2-15,0-6 4 16,13 0-4-16,3 0-6 16,10-4 5-16,0-2-3 15,9-5 2-15,1-3-4 16,3-7-37-16,-2-5-30 15,-3-4-15-15,-4 0-155 16</inkml:trace>
  <inkml:trace contextRef="#ctx0" brushRef="#br0" timeOffset="80760.73">11987 9250 415 0,'0'0'18'16,"0"0"-9"-16,0 0 2 16,0 0 62-16,0 0-4 15,0 0-2-15,120 0-42 0,-78-23-11 16,-5 0-14-16,-13-7-14 16,-6 1 11-16,-9-5-4 15,-9 1 4-15,0-3 1 16,-19 7-22-16,-7 6 18 15,-7 4 4-15,0 4 4 16,2 8-2-16,1 4 7 16,8 0-5-16,12 3-1 15,9 0 5-15,1 0 2 16,0 0-8-16,11 0 4 16,14 0 0-16,14-1 6 0,7-2 5 15,-1 0-5-15,-6 0-5 16,-8 2-5-16,-7 1 7 15,-8 0-7 1,-2 0-1-16,-8 0-5 0,1 10 3 16,-1 4 1-16,-3 6 2 15,3 7 0-15,-3 2 22 16,-2 0-22-16,5 6 23 16,5-4-18-16,1-1-5 15,4-2-5-15,4-9-32 16,8-3-99-16,2-13-315 15</inkml:trace>
  <inkml:trace contextRef="#ctx0" brushRef="#br0" timeOffset="81285.03">12675 8923 391 0,'0'0'93'0,"0"0"-12"0,0 0 28 16,0 0-8-16,0 0-26 15,0 0-24-15,-25-65-34 16,19 65-17-16,-6 26-17 16,-3 9 17-16,-1 7 5 15,0 0 3-15,11-3-7 16,2-3-2-16,3-8-2 16,0-8 1-16,7-7-14 15,10-11 2-15,8-2-14 16,5-6 23-16,6-18-7 15,-2-2-9-15,-1-4 18 0,-9 3 3 16,-12 5 0-16,-2 7 2 16,-7 7-2-16,-3 7 0 15,0 1 0-15,0 0-1 16,0 4-1-16,-3 19 2 16,-7 4 14-16,4 9 2 15,6 7-2-15,0 7 9 16,0 5-22-16,10 2 3 15,8-1-2-15,3 1-2 16,1 2 0-16,-8 0-5 16,-2-3-48-16,-2-2 47 15,-10-5-2-15,0-6-23 0,-6-4 11 16,-24-6 11-16,-12-9 9 16,-7-4 2-16,-9-11 5 15,-3-9 10-15,4 0-14 16,12-11 9-16,23-17-12 15,22-12-22-15,12-6-131 16,41-15-258-16</inkml:trace>
  <inkml:trace contextRef="#ctx0" brushRef="#br0" timeOffset="81544.34">13578 8954 644 0,'0'0'56'15,"0"0"-56"-15,0 0 0 16,0 0 7-16,0 0 71 16,0 0-33-16,9 220-16 15,2-154-12-15,5-7-2 16,-4-8-15-16,1-11-3 15,-3-8-11-15,1-5-68 16,-8-15-125-16,0-10-172 16</inkml:trace>
  <inkml:trace contextRef="#ctx0" brushRef="#br0" timeOffset="81740.82">13617 8692 745 0,'0'0'24'0,"0"0"-1"15,0 0-13-15,0 0-7 16,0 0-6-16,0 0-2 16,-13-19-92-16,35 34-4 15,4 2-109-15</inkml:trace>
  <inkml:trace contextRef="#ctx0" brushRef="#br0" timeOffset="82330.24">13791 8954 506 0,'0'0'13'16,"0"0"-1"-16,0 0-2 15,0 0 5-15,0 0-5 16,0 0-2-16,60 240-8 0,-48-207 0 16,-3-6-37-1,-2-14-7-15,-3-6-3 0,-1-7-2 16,1 0 49-16,-1-21 7 16,0-9 10-16,3-6 36 15,1-3 13-15,-1 2 1 16,-2 0-3-16,4 2-21 15,4 9-18-15,-3 4-3 16,3 11-21-16,-2 7-1 16,4 4-5-16,2 4 3 15,3 16 2-15,4 6 0 16,-7 7-2-16,4 7 2 16,-7-4-1-16,-1-3 3 0,-5-7-3 15,-2-7 1 1,-4-9-6-16,-1-9 0 15,0-1 5-15,0 0 2 16,0-7 19-16,4-10-1 0,0-9-10 16,2 3 4-16,3-2 4 15,5-2-13-15,5 0 0 16,0 4-4-16,5 3 0 16,-6 10-6-16,1 8-7 15,-2 2 9-15,2 0-1 16,5 15 5-16,-2 12-2 15,4 5 2-15,0 8 11 16,3 3-4-16,-2-3-2 16,-2-1-2-16,2-9-3 0,-6-3-21 15,3-8-115-15,-5-11-113 16</inkml:trace>
  <inkml:trace contextRef="#ctx0" brushRef="#br0" timeOffset="82675.83">14697 8428 566 0,'0'0'97'0,"0"0"-97"16,0 0 4-16,0 0-4 15,0 0 57-15,0 0-16 16,-45 367 5-16,45-252-6 16,3 14-20-16,4 0-13 15,-1 6 0-15,2-6-3 16,-5-11-3-16,0-12-1 15,0-16-8-15,-3-14-27 16,0-15-45-16,0-16-87 0,-9-16-135 16</inkml:trace>
  <inkml:trace contextRef="#ctx0" brushRef="#br0" timeOffset="83025.42">14700 9035 514 0,'0'0'42'16,"0"0"-30"-16,0 0 3 16,0 0 12-16,0 0-6 0,0 0-15 15,95-53 5 1,-59 54 4-16,-3 12-5 0,-4 4-4 15,0 6-6-15,-7 6-6 16,-2 3 5-16,-8 8-5 16,-6 5 6-16,-6 4 0 15,0 1-2-15,-15-5-3 16,-11-6-2-16,-3-7 6 16,-4-7-4-16,0-5-6 15,2-9-18-15,4-9 13 16,12-2 9-16,8 0 6 15,7-8-32-15,4-13-135 0</inkml:trace>
  <inkml:trace contextRef="#ctx0" brushRef="#br0" timeOffset="83754.48">15143 9029 458 0,'0'0'122'16,"0"0"-101"-16,0 0 9 16,0 0 20-16,0 0-1 15,0 0 0-15,-182 110-7 16,161-62-20-16,12 2-13 16,3-5-1-16,6-7-5 15,3-8-1-15,13-11-2 0,10-6-21 16,4-9-27-1,7-4 6-15,3-7-16 0,-1-14-28 16,-6-10 22-16,-7-4 62 16,-7-7 2-16,-9-1 17 15,-7 1 16-15,-3 5 10 16,0 8 5-16,-6 6-17 16,-7 8 31-16,7 6-10 15,-2 9-22-15,5 0-12 16,-1 6-18-16,-1 18-1 15,4 9 1-15,1 10 11 16,0 3 6-16,21 3-13 16,4-9 2-16,5-7-6 15,-1-9-3-15,4-6-13 0,2-9-10 16,-2-9 3-16,-1 0 6 16,-3-10 10-16,-7-15 4 15,-5-4 3-15,-11-10-2 16,1 0 2-16,-7-3-2 15,0 6 1-15,0 3-4 16,-10 8 5-16,1 8 24 16,2 7-19-16,6 6 3 15,1 3 5-15,0-1-13 16,5 2-7-16,14-4-4 16,11 4 11-16,-2 0 0 0,4 0-15 15,-7 0 0 1,-4 0 5-16,-9 0 17 15,-2 0-7-15,-2 13 0 16,-5 4-6-16,-3 14 6 0,0 5 1 16,0 6 6-16,0 5 2 15,0 2-8-15,-3-3 8 16,3-2-2-16,0-5-7 16,6-9-13-16,10-4-29 15,-1-10-77-15,3-5-39 16,-3-11-277-16</inkml:trace>
  <inkml:trace contextRef="#ctx0" brushRef="#br0" timeOffset="84031.78">15928 8437 532 0,'0'0'5'0,"0"0"43"16,0 0-4-16,0 0-43 16,0 0-1-16,0 0 0 15,0 70 64-15,-3 13 1 16,3 9-16-16,0 14-20 16,0 3-1-16,3 3-15 15,6-3-2-15,2-5-4 16,0-17-7-16,1-18-25 0,-6-15-39 15,0-14-86-15,-6-15-73 16</inkml:trace>
  <inkml:trace contextRef="#ctx0" brushRef="#br0" timeOffset="84227.78">15688 8986 422 0,'0'0'130'0,"0"0"-29"16,0 0 32-16,0 0-47 0,0 0-51 16,0 0-34-1,83-23 9-15,-20 23-10 0,4 0-11 16,3 0-95-16,-9 9-92 16,-13-5-137-16</inkml:trace>
  <inkml:trace contextRef="#ctx0" brushRef="#br0" timeOffset="84608.29">16162 9011 492 0,'0'0'117'15,"0"0"-103"-15,0 0-3 16,0 0 18-16,0 0 40 16,0 0-9-16,-172 141-28 15,162-89-2-15,7 4-16 16,3-6 5-16,0-7-7 0,16-6-10 15,10-9 0 1,-3-10-4-16,9-12 0 0,-2-6-18 16,2-3 0-16,3-20 7 15,-5-11-16-15,-8-6 23 16,-6-9-6-16,-2-2 12 16,-8-1 0-16,-6 4 0 15,0 7 1-15,-6 12 16 16,-8 9 13-16,7 7-4 15,4 10 7-15,3 3-20 0,0 6-13 16,0 21-9 0,3 15 9-16,12 15 11 0,3 4-4 15,6 2-5-15,-2-9-2 16,-3-8-28-16,4-9-67 16,-1-13-100-16,1-13-99 15</inkml:trace>
  <inkml:trace contextRef="#ctx0" brushRef="#br0" timeOffset="84982.29">16480 8982 468 0,'0'0'83'16,"0"0"19"-16,0 0 28 15,0 0-76-15,0 0-37 0,0 0-15 16,-26 94 52-16,35-22-27 15,11 3-8-15,0-6-15 16,3-12-3-16,-8-16-1 16,-8-16-13-16,-4-11-13 15,-3-8-28-15,0-6 1 16,0-10 48-16,0-20 5 16,2-12 2-16,5-8 10 15,1-2-2-15,-2-5-6 16,0 5 10-16,1 4-1 15,2 10-1-15,3 14-4 16,0 10-8-16,0 13-8 16,0 1-1-16,6 25 9 15,4 18 6-15,1 13-1 0,-7 7-5 16,-7 0-11-16,-1-1-34 16,2-13-114-16,5-8-321 15</inkml:trace>
  <inkml:trace contextRef="#ctx0" brushRef="#br0" timeOffset="86212.62">18394 8606 650 0,'0'0'58'0,"0"0"-46"0,0 0-12 15,0 0 5-15,0 0 16 16,0 0 28-1,-12 145-20-15,12-92-10 0,0-6-6 16,12-5-13-16,12-2 0 16,-1-13 0-16,12-7 0 15,4-10-13-15,7-10-20 16,-1 0-3-16,-2-19 7 16,-11-11-6-16,-6-5 35 15,-10 3 1-15,-10 1 3 16,-6 6-1-16,0 4 4 15,-4 8 33-15,-5 4 11 16,3 8-22-16,-1 1-20 16,1 17-9-16,0 13 4 0,6 10-10 15,0 2 12-15,15-6-6 16,18-4 1-16,10-10 1 16,2-12-4-1,4-10 7-15,-7 0 1 0,-5-17-2 16,-5-10 12-16,-7-10-6 15,-9-4 4-15,-10-2 4 16,-6 2-12-16,0 5-6 16,-2 4-3-16,-11 6 2 15,1 9-16-15,7 9-66 16,5 8-57-16,13 0-164 16</inkml:trace>
  <inkml:trace contextRef="#ctx0" brushRef="#br0" timeOffset="87009.54">19504 9122 164 0,'0'0'98'15,"0"0"-69"-15,0 0 62 16,0 0 6-16,0 0-5 0,0 0 10 15,0 0-10 1,10 6-30-16,-10-6-10 0,0 0-4 16,1-1 4-16,6-11-3 15,-4-4-37-15,0-5-9 16,0 1-2-16,1-3 3 16,1 1 5-16,-1 2-6 15,-3 9-2-15,-1 2 6 16,0 7 2-16,0 2 2 15,0 0-11-15,0 0-6 16,0 0 6-16,0 0-1 0,0 0 1 16,2 0-9-16,-2 0 3 15,0 0 6-15,0 0-3 16,0 0-2-16,0 0 5 16,0 0-4-16,0 0 0 15,0 0 1-15,0 0 2 16,0 0-2-16,0 0-1 15,0 0 5-15,0 0-1 16,0 0 0-16,0 0-1 16,0 0-9-16,0 0 0 15,0 0 7-15,0 0-1 16,0 0 0-16,0 0-2 16,0 0 5-16,0 0-4 15,0 0-21-15,4 0-28 0,4 0-71 16,0 0-54-16</inkml:trace>
  <inkml:trace contextRef="#ctx0" brushRef="#br0" timeOffset="87751.45">18934 9309 175 0,'0'0'212'16,"0"0"-190"-16,0 0 12 15,0 0 72-15,0 0-25 16,0 0-10-16,92-27-10 16,-65 6-22-16,0-7-15 0,-1-5-10 15,-3-6 8 1,3-4-10-16,-7-3-11 0,1-7 3 16,-7 5-3-16,-7 0-2 15,-5 9 1-15,-1 13-1 16,0 9 1-16,0 7 20 15,0 7-8-15,0 3-10 16,0 0-2-16,0 0-20 16,-4 8 5-16,-6 19 8 15,-3 11 7-15,1 4 2 16,7 5 1-16,5-1-1 16,0 3-2-16,0-3 0 15,13 1-51-15,8-8-130 0,0-12-119 16</inkml:trace>
  <inkml:trace contextRef="#ctx0" brushRef="#br0" timeOffset="88493.46">19595 8791 463 0,'0'0'106'16,"0"0"-101"-16,0 0-4 15,0 0 10-15,0 0 37 16,0 0 24-16,63 23 18 15,-5-19-39-15,17-1-21 16,11-3-20-16,3 0-4 16,-5 0-6-16,-12 0-8 15,-14 0 0-15,-15 0-24 16,-18 0 13-16,-11 0 16 16,-14 0-10-16,0 0-46 15,0 0-48-15,-17-11-40 0</inkml:trace>
  <inkml:trace contextRef="#ctx0" brushRef="#br0" timeOffset="88810.53">20122 8646 538 0,'0'0'76'0,"0"0"-46"15,0 0-21-15,0 0-3 16,0 0 14-16,0 0 11 16,119 9-9-16,-69 7-18 0,-3 3-4 15,-9-1-8-15,-9-1-22 16,-14 3 4-16,-11-4 10 16,-4 1-11-16,0 2 27 15,-15 2 1-15,-13 3 27 16,-3-2-9-16,-5-2 10 15,6 6-27-15,8-4-2 16,11 0-2-16,8-3-59 16,3-6-77-16,20-3-222 15</inkml:trace>
  <inkml:trace contextRef="#ctx0" brushRef="#br0" timeOffset="89386.54">20713 8781 364 0,'0'0'228'0,"0"0"-184"16,0 0-31-16,0 0 62 15,0 0-32-15,0 0-9 16,-13-69-20-16,39 39-9 15,2-6-2-15,6-7-2 0,4-3-2 16,-2-8-1 0,-4-4-19-16,-5-2 5 0,-6 4 9 15,-7 10 1-15,-9 9 6 16,-3 10 4-16,-2 12-1 16,0 8 19-16,0 7-10 15,0 3-12-15,0 32-12 16,-10 22 11-16,-3 23 1 15,3 16 9-15,1 11 10 16,2 0-3-16,1-2-8 16,-4-18 2-16,0-12-2 15,3-21-3-15,1-18-1 16,1-16-3-16,4-11 1 16,-1-9 0-16,2 0 3 15,0-20 22-15,8-15-8 0,10-5-19 16,7-7 0-1,3 1 1-15,2 2 0 0,-1 9-1 16,-3 11 2-16,-5 8-2 16,-3 13-1-16,2 3 1 15,-4 0 0-15,5 23-1 16,1 6 0-16,-2 7 2 16,2 1 10-16,0 1-11 15,1-3-10-15,-4-2-35 16,4-7-92-16,-4-12-110 15</inkml:trace>
  <inkml:trace contextRef="#ctx0" brushRef="#br0" timeOffset="89603.93">21421 8749 364 0,'0'0'249'0,"0"0"-177"16,0 0 17-16,0 0 2 15,0 0-51-15,0 0-40 16,-26 2 7-16,26 48 6 16,8 7 15-16,3-1-8 15,3 2-13-15,-2-11-7 16,1-5-7-16,0-6-54 16,-4-15-89-16,1-11-146 15</inkml:trace>
  <inkml:trace contextRef="#ctx0" brushRef="#br0" timeOffset="89794.97">21463 8540 703 0,'0'0'117'0,"0"0"-73"15,0 0-1-15,0 0-23 16,0 0-20-16,0 0-38 15,22-20-55-15,14 31 1 16,6 8-134-16,-3 2-153 16</inkml:trace>
  <inkml:trace contextRef="#ctx0" brushRef="#br0" timeOffset="90742.43">21774 8690 487 0,'0'0'75'16,"0"0"-22"-16,0 0 18 16,0 0-3-16,0 0-17 15,0 0-8-15,-183 75-11 16,156-32-20-16,14 0-2 16,10-1-9-16,3-9-1 15,9-5-4-15,19-9-10 0,11-12 3 16,8-7-27-1,0-2-7-15,-3-22-35 0,-8-9 36 16,-4-8 40-16,-6-4-1 16,-4-2 10-16,-6 4-6 15,-9 3 1-15,-7 10 0 16,0 8 33-16,0 9-4 16,-3 6 10-16,-1 7-16 15,-2 0-23-15,-3 20-4 16,2 18 4-16,-1 10 30 15,6 10 9-15,2 12-20 16,0 5 0-16,0 9 8 16,5 7-17-16,0 5-4 15,1 1-2-15,-6 5-2 0,0-6-2 16,-3-11-11-16,-13-2-2 16,-4-20 11-16,-4-9-20 15,-4-15 8-15,-2-16 12 16,-2-14 2-16,0-9-2 15,0-25 1-15,8-15-9 16,6-14-1-16,17-13 11 16,1-14 19-16,30-11 0 15,15-8-16-15,10-9-6 16,4 0 0-16,6 8-3 16,-3 5-2-16,-1 6 6 15,-3 0-6-15,-2 2 5 0,-11-1-8 16,2-11 1-16,0-4-6 15,-1 0 16-15,-4 5 0 16,-11 23-12-16,-12 25 12 16,-10 23 7-16,-7 18 15 15,-2 10-22-15,0 10 0 16,0 25-23-16,-9 23 23 16,-4 24 2-16,3 17 26 15,3 11-4-15,-1 12-6 16,0 2-6-16,-1-7 1 15,-1-9-11-15,4-17-1 16,-1-19 2-16,3-24-3 16,1-20 1-16,0-19-1 0,0-9 0 15,3-10 0-15,0-27 18 16,0-12-18-16,6-10-9 16,8-1 8-16,5 2-5 15,-5 2 2-15,0 8-6 16,1 12 5-16,-3 13 1 15,4 10-12-15,1 13-20 16,3 0 32-16,1 13 4 16,3 14 8-16,0 9 3 15,0 8 8-15,-6 1-10 16,-2-2-6-16,-7 0-3 16,-1-2-3-16,-3-3-18 0,1-7-86 15,0-8-165-15</inkml:trace>
  <inkml:trace contextRef="#ctx0" brushRef="#br0" timeOffset="96294.97">7471 11077 138 0,'0'0'135'0,"0"0"-100"16,0 0 44-16,0 0 25 15,0 0-26-15,0 0-1 16,-4-19-7-16,4 15-17 16,0 4-7-16,0 0-3 15,0 0-13-15,-3 0-7 16,3 0-4-16,0 0-9 15,-3 0-10-15,0 0-1 16,0 0 1-16,0 6-1 0,0 1 1 16,0-3 0-16,3-2-1 15,0 0 0-15,0-2-3 16,0 0 0-16,0 0 4 16,0 0 0-16,0 0 1 15,0 2-1-15,0 1 2 16,0 1-2-16,0-4 1 15,0 3-1-15,0-3 3 16,0 0-2-16,0 0-1 16,0 0-8-16,0 0-25 15,0 3-68-15,0-3-126 16,-10 0-242-16</inkml:trace>
  <inkml:trace contextRef="#ctx0" brushRef="#br0" timeOffset="97492.09">7464 10949 375 0,'0'0'85'0,"0"0"-46"16,0 0 17-16,0 0 10 15,0 0-9-15,0 0-32 16,-21 15-17-16,11 12 2 16,2 12 31-16,2 4-16 15,3 1-5-15,3 2 6 0,0 1 4 16,0-5-10-16,0-5-12 16,6-8-2-16,-3-6-1 15,5-6-5-15,-1-7-2 16,2-7 1-16,0-3-15 15,4 0 16-15,1 0 8 16,5-20-3-16,-4 0-3 16,-3-4-2-16,-3-1 7 15,-6-2-5-15,0 0-1 16,-3 2 1-16,0 8-2 16,0 7 4-16,0 6-4 15,0 4-2-15,0 0-1 0,0 0-6 16,0 18-4-16,0 11 13 15,0 11 2-15,0 5 8 16,3 2 0-16,10-1-5 16,4 0 0-16,2-6-4 15,4-7-1-15,2-10-1 16,2-12 1-16,-2-11 0 16,2 0 3-16,0-24 3 15,-2-13 2-15,-7-8 9 16,-3-9-9-16,-9-5 11 15,-3-4 1-15,-3-10-3 16,0 4-17-16,-3 3 3 16,-7 11-3-16,-1 12 0 15,5 10-1-15,0 16 1 16,3 10 0-16,3 7-11 0,0 0-65 16,0 17-110-16,0 8-42 15,0 5-220-15</inkml:trace>
  <inkml:trace contextRef="#ctx0" brushRef="#br0" timeOffset="98014.69">7919 11860 548 0,'0'0'48'0,"0"0"-36"15,0 0 6-15,0 0 77 16,0 0-24-16,0 0-30 0,0 3-37 16,24-3 2-1,10-10 12-15,5-10-5 0,7-2 1 16,-7-2-9-16,-6-9 4 16,-8-7-8-16,-8-12 2 15,-4-11 5-15,-13-3-8 16,0 2-5-16,-6 12 5 15,-12 16 8-15,0 16-8 16,5 13 3-16,4 4-3 16,1 3 0-16,-5 7-2 15,4 20 1-15,-4 18 1 16,2 11 5-16,5 8-5 16,6 5 7-16,0-3-5 15,0-4 3-15,0-5-5 0,17-5-39 16,8-10-109-16,11-14-184 15</inkml:trace>
  <inkml:trace contextRef="#ctx0" brushRef="#br0" timeOffset="99091.32">9144 11243 370 0,'0'0'102'0,"0"0"-100"16,0 0 3-16,0 0 77 0,0 0 17 16,0 0-15-16,237 35-36 15,-125-31-14-15,9-4-28 16,-11 0 3-16,-13 0-5 15,-15 0-4-15,-24 0 0 16,-12 0 2-16,-14 0-3 16,-20 0 1-16,-3-4-14 15,-9 4-27-15,0-3-42 16,-6 0-74-16,-12-7-150 16</inkml:trace>
  <inkml:trace contextRef="#ctx0" brushRef="#br0" timeOffset="99334.56">9757 11040 305 0,'0'0'56'15,"0"0"-51"-15,0 0-3 16,0 0 12-16,0 0 6 16,0 0-10-16,-9-3-10 15,9 3-17-15,0 0-110 0,0 0 9 16,0 3-4-16</inkml:trace>
  <inkml:trace contextRef="#ctx0" brushRef="#br0" timeOffset="100081.73">9263 11023 250 0,'0'0'58'0,"0"0"-55"16,0 0 9-16,0 0 39 15,0 0-15 1,0 0-13-16,17 23 25 0,-31-5-20 16,-8 11 0-16,-11 1 3 15,-6 3-30-15,0 2 12 16,-2-4-6-16,5-4 9 16,0-1-14-16,9-6-1 15,5-4 7-15,10-1 2 16,6-8-9-16,6 1 6 15,0-4 10-15,0 5-4 16,0-2 1-16,3 3-6 16,9 0 1-16,4 3 2 15,7 3-11-15,2-2-25 16,5-1-157-16</inkml:trace>
  <inkml:trace contextRef="#ctx0" brushRef="#br0" timeOffset="100811.94">11161 11030 340 0,'0'0'250'15,"0"0"-212"-15,0 0-38 16,0 0-2-16,0 0 2 16,0 0 27-16,-76 173 15 15,76-114-6-15,0 6-3 16,0 2-22-16,0-4-8 16,0-4 5-16,-6-16-8 0,-8-10 3 15,-2-11-1-15,-3-9-1 16,-2-8-1-16,3-5 7 15,0-5 10 1,9-21 5-16,6-6 23 0,3-8-27 16,12-8-14-16,21-6-4 15,10 2 0-15,5 8 0 16,7 11 1-16,-3 13 2 16,-10 14-3-16,-6 6 1 15,-6 0-1-15,-11 25-7 16,-4 13 1-16,-3 12 6 15,-12 9 2-15,0 4 6 16,-6-5-8-16,-9-1-1 16,0-4-34-16,8-7-79 15,7-7-144-15</inkml:trace>
  <inkml:trace contextRef="#ctx0" brushRef="#br0" timeOffset="101121.12">11552 11526 594 0,'0'0'129'16,"0"0"-113"-16,0 0-6 15,0 0 23-15,0 0-13 16,0 0 10-16,-130 123-6 16,121-75-9-16,5 2-8 15,4-3-7-15,7-11-2 0,12-10-23 16,10-13-6-16,4-13-1 15,1 0 32-15,3-26 0 16,-7-7 15-16,-11-10 7 16,-5-1-12-16,-14-4 15 15,0 2-5-15,-3-1-17 16,-18 4-3-16,-1 7-12 16,2 9-41-16,7 15-44 15,13 2-63-15,0 2-394 16</inkml:trace>
  <inkml:trace contextRef="#ctx0" brushRef="#br0" timeOffset="101369.02">11825 10958 461 0,'0'0'95'0,"0"0"-78"15,0 0-15-15,0 0 6 16,0 0 37-16,0 0 36 16,-42 201 2-16,54-108-3 15,9 16-50-15,-3-1-23 16,1 1-5-16,-5-9-2 16,-1-9-14-16,-1-11-50 15,-2-16-182-15,1-18-230 16</inkml:trace>
  <inkml:trace contextRef="#ctx0" brushRef="#br0" timeOffset="101549.53">11631 11387 612 0,'0'0'135'16,"0"0"-135"-16,0 0-13 15,0 0 13-15,0 0 0 16,0 0-25-16,276-23-74 16,-194 23-94-16</inkml:trace>
  <inkml:trace contextRef="#ctx0" brushRef="#br0" timeOffset="101851.72">12662 11228 487 0,'0'0'40'16,"0"0"-21"-16,0 0 100 15,0 0-29-15,0 0-25 16,0 0 8-16,0 255-30 16,0-205-29-16,9-8-5 15,1 1-9-15,4-6-9 16,-1-4-62-16,2-3-90 16,3-13-83-16</inkml:trace>
  <inkml:trace contextRef="#ctx0" brushRef="#br0" timeOffset="102048.2">12617 11035 652 0,'0'0'26'16,"0"0"-26"-16,0 0-47 15,0 0-26-15,0 0 30 16,0 0 20-16,30 36-120 16</inkml:trace>
  <inkml:trace contextRef="#ctx0" brushRef="#br0" timeOffset="102620.67">12909 11282 680 0,'0'0'87'0,"0"0"-87"16,0 0-4-16,0 0 4 16,0 0 9-16,0 0-9 15,38 194 5-15,-24-157-10 16,2-7 4-16,-6-8-69 15,-4-8-7-15,-3-8 13 16,-3-6-29-16,0 0 93 16,0-10 11-16,0-12 17 15,0-8 13-15,3-7 10 0,1-5-4 16,7-5-10-16,1 1-16 16,3 6-10-16,-1 11-10 15,2 12-1-15,0 11-9 16,2 6-10-16,-3 6 19 15,2 23 0-15,2 12-8 16,-3 14 7-16,-6 5 0 16,-2-1 2-16,1-9 3 15,-9-8-4-15,0-8-5 16,0-18-6-16,0-5-11 16,0-11 21-16,0 0 1 15,0-8 15-15,0-17 20 0,0-9-14 16,0-2 9-16,9-3-11 15,9-2 17-15,0-1-35 16,7 2 3-16,-1 8-4 16,-3 12-4-16,3 14-19 15,-5 6 7-15,-3 0 16 16,4 12-1-16,-5 18 1 16,2 6 0-16,3 8-8 15,-7-5-60-15,-1-3-107 16</inkml:trace>
  <inkml:trace contextRef="#ctx0" brushRef="#br0" timeOffset="103237.03">13609 10858 285 0,'0'0'279'15,"0"0"-251"-15,0 0-12 16,0 0 6-16,0 0 20 15,0 0 12-15,11 404 8 16,-1-283-7-16,-1 3-31 16,-6 4-4-16,-3-9-5 15,0-4-11-15,-12-9-2 16,-11-13-2-16,0-17-27 16,-3-11-65-16,7-21-89 15,6-18-58-15</inkml:trace>
  <inkml:trace contextRef="#ctx0" brushRef="#br0" timeOffset="103595.15">13669 11378 476 0,'0'0'26'15,"0"0"-26"-15,0 0-23 16,0 0 23-16,0 0 18 16,0 0 9-16,214-39-14 15,-179 58 4-15,-5 10-11 0,-5 7-6 16,-5 5 1-16,-7 2-1 16,-3 0 0-16,-2 6 0 15,-7 1 0-15,-1-2-3 16,0 0 1-1,-13-3-5-15,-9-9-11 0,-8-9 13 16,-3-11 5-16,-4-5 16 16,1-11 10-16,-3 0 0 15,9 0-19-15,14-17 1 16,16-6-8-16,9-6-87 16,37-7-407-16</inkml:trace>
  <inkml:trace contextRef="#ctx0" brushRef="#br0" timeOffset="104323.19">14195 11351 534 0,'0'0'55'0,"0"0"-34"16,0 0 13-16,0 0-16 15,0 0 38-15,0 0 2 0,-208 149-32 16,202-99-13 0,6-5 5-16,0-4-18 15,12-6-1-15,8-9 1 0,6-5-12 16,3-12-25 0,6-6-8-16,-2-3-1 0,-3-3-39 15,-5-13 12-15,-9-10 58 16,-5-4 15-16,-8-3 12 15,-3-4 15-15,0-5 3 16,-3-1-2-16,-12 7 1 16,0 5 4-16,2 12 5 15,4 12 9-15,4 7-16 16,2 6-28-16,0 14 3 16,3 14 2-16,0 8 4 15,1-1-2-15,21 4 2 0,6-1 3 16,6-5-11-16,8-3 3 15,-3-13 0-15,3-3-7 16,-5-13-13-16,-2-7-17 16,-3 0 18-16,-13-7-7 15,-2-13 15-15,-8-6 4 16,-9-4 0-16,0-5-1 16,0-3-10-16,-9-5 8 15,-8 1 0-15,1 0-2 16,3 5 5-16,1 7 1 15,9 13 8-15,3 7 5 16,0 4 0-16,9 0-14 16,16 2 5-16,14 1-2 15,4 0-3-15,-1 3 9 0,-6 0-9 16,-7 0 0-16,-3 10-4 16,-7 9 4-16,-2 10-7 15,-4 7-2-15,-4 8 4 16,-5 8 5-16,-1 1 4 15,0-3 11-15,4 0-9 16,3-4 1-16,2-3-4 16,-1-7-3-16,8-9-26 15,3-14-99-15,5-10-170 16</inkml:trace>
  <inkml:trace contextRef="#ctx0" brushRef="#br0" timeOffset="104570.05">15064 10862 412 0,'0'0'154'0,"0"0"-79"16,0 0-6-16,0 0 0 15,0 0-39-15,0 0-20 16,-55 96 59-16,62-9-20 15,19 14-26-15,0 12-17 16,3-1-6-16,-9-4 0 16,-1-12-46-16,-9-16-72 0,-7-21-131 15,-3-19-189-15</inkml:trace>
  <inkml:trace contextRef="#ctx0" brushRef="#br0" timeOffset="104752.03">14827 11298 482 0,'0'0'158'0,"0"0"-110"16,0 0-41-16,0 0 26 16,0 0 2-16,0 0-18 15,237 33-17-15,-155-19-118 0,-8-1-170 16</inkml:trace>
  <inkml:trace contextRef="#ctx0" brushRef="#br0" timeOffset="105155.96">15382 11427 350 0,'0'0'161'16,"0"0"-100"-16,0 0 3 15,0 0 24-15,0 0-17 16,0 0-7-16,-250 151-14 16,235-104-17-16,11-4-8 15,4-6-22-15,0-5-3 16,12-5-1-16,15-10-3 0,3-7-11 16,5-10-13-16,3 0-18 15,-1-11-33-15,-8-16 29 16,-7-5 33-16,-5-8 17 15,-1-2 3-15,-6-5 5 16,-7-2-1-16,-3-5 6 16,0 5 3-16,0 12 7 15,0 12-4-15,0 18 22 16,0 7-11-16,0 4-30 16,0 25-4-16,0 21 4 15,9 12 24-15,9 4-15 16,0 3-6-16,1 1-3 15,1-7-30-15,-3-11-95 16,3-10-137-16</inkml:trace>
  <inkml:trace contextRef="#ctx0" brushRef="#br0" timeOffset="105553.89">15577 11373 82 0,'0'0'365'16,"0"0"-259"-16,0 0-31 16,0 0-38-16,0 0-35 0,0 0 91 15,1 123-37-15,25-60-26 16,2-4-29-16,-2-12 3 16,-10-8-4-16,-6-16-6 15,-2-10-28-15,-8-6-15 16,0-7-18-16,0-7 43 15,-8-19 24-15,1-7 3 16,1-3 21-16,3-10-6 16,3-7 18-16,0-10-12 15,20-6-14-15,5 3-10 16,8 13 0-16,-5 20-6 16,-1 20-5-16,0 13 11 15,-2 13 0-15,-1 30 11 0,-3 20 0 16,0 15 0-16,1 9-2 15,-3-1-3-15,7-8-6 16,-4-4-24-16,-2-15-142 16,-4-16-212-16</inkml:trace>
  <inkml:trace contextRef="#ctx0" brushRef="#br0" timeOffset="105809.21">16210 10939 455 0,'0'0'183'0,"0"0"-99"16,0 0-60-16,0 0-23 16,0 0 49-16,0 0 40 15,-3 197-12-15,16-101-38 16,-7 11-19-16,-6 0-14 15,0 0-6-15,0-11-1 16,-9-18-27-16,-4-11-53 16,-1-15-95-16,2-18-108 15</inkml:trace>
  <inkml:trace contextRef="#ctx0" brushRef="#br0" timeOffset="105990.72">15986 11381 159 0,'0'0'382'16,"0"0"-247"-16,0 0-11 15,0 0-28-15,0 0-45 16,0 0-33-16,88-6 8 16,-10 16-26-16,5-5-80 15,2-1-242-15</inkml:trace>
  <inkml:trace contextRef="#ctx0" brushRef="#br0" timeOffset="107082.25">17038 8625 325 0,'0'0'167'16,"0"0"-78"-16,0 0-10 16,0 0-14-16,0 0-26 15,0 0-24-15,0 0-14 16,-9 57 31-16,-1-10-2 15,0 9 7-15,4 6-11 0,2 8-17 16,1-1-1-16,3-3-5 16,0 0-3-16,0-3-36 15,0-15-74-15,0-13-147 16</inkml:trace>
  <inkml:trace contextRef="#ctx0" brushRef="#br0" timeOffset="107288.72">16814 8801 619 0,'0'0'62'0,"0"0"-39"16,0 0 14-16,0 0-1 15,0 0-36-15,0 0-8 16,370 34-201-16</inkml:trace>
  <inkml:trace contextRef="#ctx0" brushRef="#br0" timeOffset="108408.76">17791 11308 211 0,'-16'-14'446'15,"2"5"-409"-15,4 9-30 16,2 0 2-16,1 13 2 16,-6 17 11-16,0 7 5 15,7 5-4-15,6 8 0 16,0-4-9-16,11-3-14 0,13-4 8 16,3-8-8-16,7-8-4 15,0-7-37-15,1-7-35 16,-7-8-3-16,-4-1 15 15,-8-10 44-15,-2-9 20 16,-2-9 12-16,-9-2-6 16,0 2 9-16,-1 4 7 15,-2 8 15-15,0 9 11 16,2 7 12-16,-2 0-54 16,0 17-6-16,3 13 0 15,1 8 2-15,7-4 6 16,7-5-8-16,1-5 6 15,10-14-6-15,1-7-4 0,2-3 4 16,5-13 2-16,1-20 13 16,-9-12-7-16,-3-12 13 15,-8-10 19-15,0-3-16 16,-6-2 0-16,-2 6-23 16,-3 6 1-16,-3 14-1 15,-4 10-2-15,0 17 4 16,0 9-7-16,0 10-30 15,0 16-126-15,0 17 20 16,-11 13-102-16</inkml:trace>
  <inkml:trace contextRef="#ctx0" brushRef="#br0" timeOffset="108828.64">18156 12121 461 0,'0'0'28'0,"0"0"-10"15,0 0 21-15,0 0 22 0,0 0-3 16,0 0 7-1,144 25-41-15,-95-47-17 16,-7-8 0-16,-9-6-1 16,-7-8-4-16,-3-11 1 0,-13-6-2 15,-4-7-1-15,-6 0-2 16,0 3 2-16,-16 17 13 16,-7 11-4-16,3 14 8 15,5 16-7-15,-2 7-9 16,5 6-2-16,2 20 1 15,0 11-3-15,5 13 3 16,5 6 15-16,0 6 8 16,8 1-13-16,9-2-8 15,5-9-4-15,8-8-67 0,9-18-221 16</inkml:trace>
  <inkml:trace contextRef="#ctx0" brushRef="#br0" timeOffset="109443">19308 11461 194 0,'0'0'180'15,"0"0"-142"-15,0 0-3 16,0 0 10-16,0 0-33 16,0 0 33-16,87 15 55 15,-14-1-42-15,23 5-6 16,17-2-20-16,8 0-20 15,1 2-7-15,-3-6-5 16,-13-3-1-16,-15-3-7 16,-20-7-30-16,-19 0-24 0,-26 0-36 15,-13-10-110-15</inkml:trace>
  <inkml:trace contextRef="#ctx0" brushRef="#br0" timeOffset="109750.12">19908 11348 513 0,'0'0'143'0,"0"0"-137"0,0 0 10 16,0 0 4-16,0 0 46 16,0 0-10-16,181 113-28 15,-110-88-17-15,-5-2-10 16,-8-3 3-16,-12 1-4 15,-13-3 0-15,-12 3-4 16,-14-1-5-16,-7 6-6 16,0 1 2-16,-18 5 10 15,-12 1 3-15,-9 7 0 16,-6 3 1-16,-8 0 2 16,8 4-3-16,9-1-11 15,10-3-61-15,14-8-62 16,12-11-166-16</inkml:trace>
  <inkml:trace contextRef="#ctx0" brushRef="#br0" timeOffset="110132.62">21031 11361 676 0,'0'0'104'16,"0"0"-59"-16,0 0-38 15,0 0-2-15,0 0 14 16,0 0 22-16,-161 214-1 0,136-143-15 16,7 4-10-16,11-9-11 15,7-7 1-15,0-12-5 16,4-10-8-16,18-18-23 15,8-9-16-15,8-10-14 16,1-3 23-16,4-23 12 16,-8-14 18-16,-2-10 8 15,-10-6 7-15,-8-14-6 16,-12-2-1-16,-3-1-6 16,-23 7-3-16,-26 16 4 15,-21 17 5-15,-18 23-1 16,-12 10-21-16,-11 23-152 15</inkml:trace>
  <inkml:trace contextRef="#ctx0" brushRef="#br0" timeOffset="115649.44">11306 10417 551 0,'0'0'72'16,"0"0"-72"-16,0 0 0 15,0 0 28-15,0 0 23 16,0 0 23-16,0 0 19 16,116 42-36-16,-68-65-16 15,4-9-25-15,-3-14-7 16,-4-11-3-16,-12-9 1 16,-10-4-5-16,-3-5-2 0,-8 2-13 15,-9 2-2-15,-3 7-7 16,-6 6-11-16,-16 8 1 15,-2 8 28-15,6 13 4 16,3 12 2-16,9 4-2 16,3 13-7-16,0 0-7 15,-3 13-9-15,0 16-3 16,-1 15 26-16,4 12-1 16,3 14 0-16,0 9 1 15,10 3 5-15,2 1-4 0,0 9 2 16,3-5-3-1,-3-2-103-15,7-13-153 16</inkml:trace>
  <inkml:trace contextRef="#ctx0" brushRef="#br0" timeOffset="116069.32">11704 10393 44 0,'0'0'372'16,"0"0"-372"-16,0 0 7 16,0 0 0-16,0 0 58 15,0 0 21-15,82 49 2 0,-28-49-55 16,5-16-14-16,3-3-8 15,-13-11-11-15,-7-7-1 16,-16-2 1-16,-6-4 6 16,-14-3-6-16,-6 5-3 15,-3-1 3-15,-20 5-6 16,0 9 6-16,-7 6 4 16,9 16 1-16,-3 6-2 15,5 0-3-15,6 10 0 16,7 16-8-16,5 11 8 0,1 9 1 15,3 7 12-15,17 7 0 16,3-2 2-16,9-4-12 16,-2-5-3-1,5-13-97-15,4-10-127 0</inkml:trace>
  <inkml:trace contextRef="#ctx0" brushRef="#br0" timeOffset="116497.25">12353 10146 535 0,'0'0'30'16,"0"0"-23"-16,0 0 17 16,0 0-17-16,0 0 0 0,0 0-2 15,-70-10-5-15,61 29-5 16,-2 4 3-16,7 4 2 15,-2 3 2-15,6-1-2 16,0-2-30-16,0-4-4 16,13-4-6-16,7-5 19 15,-1-3 5-15,4-4-6 16,-1-1-13-16,2 0 35 16,-3 4 4-16,-3 0 7 15,-6 3-10-15,-5 3-1 16,2-3 0-16,-6 4 5 15,0 3-5-15,-3-3-5 16,0 3 5-16,-15-2 2 16,-9-1 9-16,-4-3 9 0,-8 2-7 15,-3-4 6-15,-4-3 6 16,2-4-8-16,12-5-11 16,5 0-5-16,15-3-1 15,9-13-30-15,13-10-347 16</inkml:trace>
  <inkml:trace contextRef="#ctx0" brushRef="#br0" timeOffset="116926.1">12738 10154 363 0,'0'0'123'0,"0"0"-120"15,0 0 6-15,0 0-2 16,0 0-3-16,0 0 0 16,-124 31-2-16,104-1-2 15,10 4-2-15,3 1-2 16,4 0 3-16,3-4-22 16,3-6-17-16,21-7-5 15,4-6-6-15,8-3-24 16,0-4 25-16,-5 2-15 0,-4-4 63 15,-3 4 2-15,-8 3 19 16,-1 0 25 0,-6-1-16-16,3 4-25 0,-9 5 4 15,0 1 3-15,-3 1 4 16,0 7-13 0,-18 0 5-16,-6 1 6 0,-13-1 18 15,-2-3 5-15,-5-5 8 16,4-2-31-16,5-8 13 15,8-6-4-15,9-3-13 16,6-6-8-16,12-17-23 16,0-10-298-16</inkml:trace>
  <inkml:trace contextRef="#ctx0" brushRef="#br0" timeOffset="117232.28">13672 10218 517 0,'0'0'25'0,"0"0"-3"16,0 0 17-16,0 0 20 16,0 0 28-16,0 0-12 0,-24 283-35 15,31-239-27-15,7 1-5 16,-5-7-8-16,0-2-68 16,-4-13-94-16,-3-7-109 15</inkml:trace>
  <inkml:trace contextRef="#ctx0" brushRef="#br0" timeOffset="117433.74">13606 9904 586 0,'0'0'50'0,"0"0"-50"16,0 0-104-16,0 0-14 16,0 0 74-16,0 0-179 15</inkml:trace>
  <inkml:trace contextRef="#ctx0" brushRef="#br0" timeOffset="118011.85">13821 10280 459 0,'0'0'131'16,"0"0"-109"-16,0 0-22 16,0 0 15-16,0 0-6 15,0 0-2-15,110 211-1 16,-93-180-6-16,-8-5-4 15,-3-9-15-15,-3-4-5 16,-1-9-7-16,-2-4-14 16,0 0 45-16,0-17 11 15,2-9-11-15,2-4 3 16,3-3-1-16,-1-4 8 16,3-5 2-16,-2-2-4 0,3 1-2 15,1 13-4 1,1 8 0-16,-3 13 4 0,0 9-6 15,2 0 0-15,5 18 7 16,0 15 1-16,2 7 17 16,0 7-23-16,-3-2 13 15,-5-5-14-15,1-9-1 16,-8-8-1-16,0-14-2 16,-3-2-5-16,0-7-17 15,0 0 25-15,0-11 10 16,0-15 11-16,0-3 13 15,10-5-10-15,-1-3 14 16,8-3-17-16,2 2-14 16,1 2-1-16,-1 9-6 0,0 14-16 15,-1 12-17-15,-3 1 27 16,-2 25 2-16,7 10 3 16,-4 8-1-16,-4 7 0 15,6-4 2-15,-6-2 0 16,8-2-24-16,5-5-113 15</inkml:trace>
  <inkml:trace contextRef="#ctx0" brushRef="#br0" timeOffset="118280.13">14703 9832 588 0,'0'0'61'0,"0"0"-61"15,0 0 3-15,0 0 33 16,0 0 54-16,0 0 5 16,-41 356-62-16,41-244-10 15,5 3-18-15,-1-1-2 16,4-12-3-16,-5-7-10 15,0-18-62-15,0-15-99 16,-3-18-109-16</inkml:trace>
  <inkml:trace contextRef="#ctx0" brushRef="#br0" timeOffset="118618.23">14779 10260 412 0,'0'0'0'16,"0"0"-5"-16,0 0 5 0,0 0 16 16,0 0-6-16,0 0-6 15,243 61-2-15,-223-39-2 16,-10 2-10-16,-4 5 3 15,-6 1-1-15,0 7 0 16,-6 3-1-16,-15-2 3 16,-4-1 4-16,-5-4 1 15,-2-5 2-15,0-10 10 16,-1-7 3-16,6-8-5 16,12-3-8-16,9 0 4 15,6-20-5-15,13-7-91 16</inkml:trace>
  <inkml:trace contextRef="#ctx0" brushRef="#br0" timeOffset="119330.91">15162 10247 533 0,'0'0'59'0,"0"0"-31"15,0 0 31-15,0 0-2 16,0 0 1-16,0 0-14 16,-162 231-22-16,155-183-3 15,7-3-10-15,0-8-7 0,13-6-2 16,6-9-19 0,8-12-42-16,1-7-9 0,2-3-1 15,-4-13-12 1,-1-9 14-16,-9-10 32 0,-5-3 37 15,-5-5 4-15,-3-3 7 16,-3-1 6-16,0-1-5 16,-9 10 16-16,-7 10-5 15,2 11-12-15,-1 11 33 16,1 3-21-16,4 17 1 16,1 10 0-16,6 10 12 15,3 1-5-15,3-2-8 16,15 1 2-16,9-4-24 15,3-3 9-15,4-8 1 16,5-8-11-16,4-7-6 0,-4-7-13 16,-3 0-32-16,-10-10 21 15,-6-10-4-15,-8-2 32 16,-5-5-5-16,-5-2 5 16,-2-6-6-16,0 0 1 15,-12-1 7-15,-3 4 7 16,-6 4 8-16,5 8 5 15,7 11 14-15,6 1-15 16,3 8-4-16,0 0-13 16,6 0-2-16,14 0 0 15,9 0 24-15,3 0-22 16,1 0 0-16,-4 0-2 16,-7 4-7-16,-8 5 5 0,-5 11-1 15,-6 8-10-15,0 8 13 16,-3 6 12-16,0 5 8 15,0 5 7-15,4 1-6 16,3 0-12-16,5-7-6 16,8-6-3-16,-2-8-29 15,6-14-52-15,4-12-115 16,2-6-303-16</inkml:trace>
  <inkml:trace contextRef="#ctx0" brushRef="#br0" timeOffset="119578.76">15931 9885 406 0,'0'0'121'0,"0"0"-48"16,0 0-8-16,0 0-27 15,0 0-33-15,0 0 40 16,-22 132 43-16,22-37-21 15,0 15-28-15,10 4-23 16,-7-1-10-16,0-10-5 16,0-14-1-16,-3-10-33 15,0-16-69-15,0-17-119 16,0-20-114-16</inkml:trace>
  <inkml:trace contextRef="#ctx0" brushRef="#br0" timeOffset="119765.26">15759 10321 262 0,'0'0'338'16,"0"0"-280"-16,0 0-49 16,0 0-9-16,0 0 20 15,0 0-20-15,221 19-9 16,-156-9-102-16,-3-2-82 15</inkml:trace>
  <inkml:trace contextRef="#ctx0" brushRef="#br0" timeOffset="120120.96">16138 10387 378 0,'0'0'63'0,"0"0"-23"15,0 0 16-15,0 0 7 16,0 0-1-16,0 0 9 15,-167 184-13-15,167-144-26 16,0 0-21-16,15-6 1 16,12-9-12-16,7-8-5 15,2-11 0-15,4-6-21 16,-7-4-9-16,-9-18-25 16,-3-7 46-16,-9-5 14 0,-4-2 10 15,-6-1-10-15,-1-2 4 16,-1-2 14-16,0-1 13 15,0 7-13-15,0 8-7 16,0 11 1-16,0 8 7 16,0 8 4-16,0 4-23 15,3 26-20-15,6 12 20 16,5 12 10-16,-5 1-8 16,0-2-2-16,4 0-67 15,1-11-113-15,3-12-412 16</inkml:trace>
  <inkml:trace contextRef="#ctx0" brushRef="#br0" timeOffset="120477.78">16409 10353 414 0,'0'0'73'15,"0"0"-21"-15,0 0-5 16,0 0 19-16,0 0-3 15,0 0-8-15,-37 209-41 16,48-153-1-16,-5-6-10 16,-3-11-3-16,-3-17-9 15,0-5-26-15,0-13-18 16,3-4-15-16,4-13 49 0,2-17 13 16,4-6 5-16,4-4 1 15,-4-1 11-15,7-4 15 16,-5 1 9-16,2-2-8 15,3 8-24-15,-5 11 6 16,-1 13-7-16,2 14 22 16,1 8-24-16,0 25 25 15,4 9-12-15,-3 4-6 16,3 7-7-16,-1-7-5 16,9-2-75-16,0-14-209 15</inkml:trace>
  <inkml:trace contextRef="#ctx0" brushRef="#br0" timeOffset="120697.23">17012 9907 288 0,'0'0'161'15,"0"0"-31"-15,0 0-59 16,0 0-65-16,0 0 86 15,0 0-31-15,2 271-29 16,10-168-11-16,-6 0-16 16,-6-5-5-16,0-15-59 15,0-17-122-15,-3-14-140 16</inkml:trace>
  <inkml:trace contextRef="#ctx0" brushRef="#br0" timeOffset="120869.74">16776 10225 481 0,'0'0'133'0,"0"0"5"15,0 0 3-15,0 0-58 16,0 0-83-16,0 0-3 16,64-17 1-16,4 34-11 15,14-2-161-15,-2-5-273 16</inkml:trace>
  <inkml:trace contextRef="#ctx0" brushRef="#br0" timeOffset="121740.2">18597 9941 580 0,'0'0'184'15,"0"0"-184"-15,0 0 0 16,0 0 0-16,0 0 5 16,0 0 13-16,-54 212-11 15,51-173 8-15,3 0-13 16,0-6-2-16,11-3-1 0,14-10-40 16,8-11-49-16,3-5 26 15,0-4 1-15,-4-9 22 16,-6-18 38-16,-4-4 3 15,-6-7 9-15,-2-2 18 16,-8 7 4-16,-2 9 16 16,-1 8 15-16,0 12 0 15,-3 4-17-15,0 4-45 16,1 22 0-16,4 7 0 16,5 7 6-16,13-3-6 15,7-7-2-15,4-14 2 16,9-10-4-16,2-6 0 15,1-16 8-15,-6-15-3 16,-5-9 17-16,-16-5 4 16,-2-4-7-16,-11-2 12 0,-2-4-21 15,-4 4-4-15,0 6-2 16,0 13-8-16,0 11-27 16,3 18-22-16,6 3-58 15,1 13-401-15</inkml:trace>
  <inkml:trace contextRef="#ctx0" brushRef="#br0" timeOffset="122131.16">19012 10572 641 0,'0'0'5'16,"0"0"13"-16,0 0-6 16,0 0 8-16,0 0 0 15,0 0-6-15,219-7 3 16,-170-19-9-16,-7-10-3 16,-5-5-5-16,-11-11-6 15,-7-12-7-15,-6-7 3 16,-9 1-10-16,-4 7 7 0,0 13 9 15,-7 17 4 1,-3 16 14-16,1 15 6 0,-4 2-19 16,-4 15-1-16,-2 16 5 15,0 18 8-15,6 8 17 16,12 11-16-16,1 2-5 16,6 0-4-16,21-7-5 15,16-11-42-15,8-6-85 16,11-16-143-16</inkml:trace>
  <inkml:trace contextRef="#ctx0" brushRef="#br0" timeOffset="122617.81">19850 10119 415 0,'0'0'98'16,"0"0"-82"-16,0 0 10 16,0 0 45-16,0 0 2 15,0 0 4-15,-4 3-21 16,36 4-23-16,27 0 43 15,19-1-27-15,18 1-41 16,6-3-1-16,-11-2-7 16,-13 1-9-16,-16-3-1 15,-14 0 8-15,-17 3 0 16,-10-2-10-16,-11 1 0 0,-8-2-7 16,-2 0-8-16,0 0-37 15,0-6-108 1</inkml:trace>
  <inkml:trace contextRef="#ctx0" brushRef="#br0" timeOffset="122917.59">20447 10023 509 0,'0'0'111'0,"0"0"-90"16,0 0 3-16,0 0 15 0,0 0-12 15,0 0-2-15,64 14 11 16,-24 2-17-16,-1 0-17 16,-11 1 1-16,-8-4-6 15,-10 4-5-15,-3-1 4 16,-7 1-4-16,0 2 1 16,-4 5 1-16,-18 6 5 15,-10 2-1-15,-5 5 2 16,-3 2 8-16,2 2-8 15,9-5-2-15,3 2-51 16,13-7-121-16,13-8-368 16</inkml:trace>
  <inkml:trace contextRef="#ctx0" brushRef="#br0" timeOffset="123319.85">20876 10582 799 0,'0'0'61'16,"0"0"-56"-16,0 0-5 16,0 0 34-16,0 0 38 15,0 0-18-15,88-13-40 16,-46-14-3-16,3-6-2 15,-3-11 1-15,-3-14-9 16,-1-16-1-16,1-8 0 16,-2-11-22-16,-2-1-20 0,-6 4 17 15,-9 10 2-15,-14 14 10 16,-6 21-16-16,-6 18 9 16,-18 13 11-16,-4 14 7 15,-4 10 0-15,-1 27 1 16,1 18 2-16,3 19 14 15,9 15 19-15,4 9-7 16,9 7-14-16,7-5-12 16,0-3-1-16,9-13-26 15,14-20-130-15,6-15-229 16</inkml:trace>
  <inkml:trace contextRef="#ctx0" brushRef="#br0" timeOffset="123629.02">21351 10310 475 0,'0'0'149'15,"0"0"-106"-15,0 0 16 16,0 0 45-16,0 0-20 16,0 0-8-16,-200 152-46 15,184-105-7-15,13-4-13 16,3-5-8-16,3-7-2 0,16-8-3 15,8-9-4 1,2-8-13-16,6-6-21 0,-2-13 18 16,-8-14 23-16,-2-6 10 15,-9-6-4-15,-5-2-4 16,-6-5-4-16,-3 4-4 16,0 6-2-16,-4 12-52 15,-2 11-44-15,1 13-37 16,5 0-238-16</inkml:trace>
  <inkml:trace contextRef="#ctx0" brushRef="#br0" timeOffset="124108.73">21527 10323 237 0,'0'0'352'15,"0"0"-308"-15,0 0-25 16,0 0 65-16,0 0-4 16,0 0-27-16,-106 168-36 15,106-137-11-15,9-1-6 16,18-10-7-16,4-7-60 16,5-9-40-16,-2-4-46 15,-3-4-39-15,-5-16-45 0,-7-6 198 16,-2-8 39-1,-4-6 128-15,2-2-44 0,-7-4 34 16,-2 2-20 0,-6 12-10-16,0 11-24 0,0 12-41 15,0 9 12-15,0 4-29 16,-6 29 3-16,-4 12-9 16,3 15 28-16,5-1-5 15,2-5-2-15,0-8-11 16,19-14-10-16,0-9-7 15,11-17-37-15,-4-6 44 16,6-5 9-16,-3-24 7 16,1-11 2-16,0-8-7 15,-4-8-9-15,-1-3-2 0,-13-7-3 16,-12 3-24 0,-22 6 2-16,-41 5-24 0,-25 10-153 15</inkml:trace>
  <inkml:trace contextRef="#ctx0" brushRef="#br0" timeOffset="125232.29">7689 10171 517 0,'0'0'140'0,"0"0"-101"0,0 0 6 15,0 0 14-15,0 0-9 16,0 0-32-16,0 0-10 15,0 30 4-15,-3 11 5 16,3 11-8-16,0 1-9 16,0 4 8-16,6-12-6 15,9-5-1-15,3-8-1 16,4-11-7-16,8-8-33 16,3-13-23-16,6 0 22 15,-2-14 8-15,-1-18 9 16,-9-4 0-16,-5-4 24 0,-8-3 2 15,-11 3-2 1,-3 11 0-16,0 5 7 0,0 15 2 16,0 5 9-16,0 4-18 15,0 17-7-15,0 12 7 16,-3 12 7-16,3-2 0 16,0-4-6-16,16-11 3 15,5-7-4-15,3-10-7 16,1-7 7-16,2-7 13 15,0-20-4-15,-5-10 11 16,-7-10 17-16,-7-5 10 16,-5 6-15-16,0 1-15 15,-3 8 8-15,0 10-17 0,0 5-8 16,0 12-16-16,0 10-30 16,16 0-116-16,6 18-213 15</inkml:trace>
  <inkml:trace contextRef="#ctx0" brushRef="#br0" timeOffset="125721.71">9280 10116 387 0,'0'0'131'16,"0"0"-109"-16,0 0 26 15,0 0 5-15,0 0-25 16,0 0-21-16,-75 29 28 16,45 1-21-16,-1 3 6 15,-2 6-13-15,0-2 0 0,-1 2-6 16,1-4 4-16,0-6 7 16,3-6-10-16,2-4 8 15,10-9 8-15,9-3-8 16,3-4-9-16,6-3 5 15,0 3-6-15,0 1-6 16,12 5 6-16,15 2 25 16,9 2 1-16,6-1-13 15,7-4-9-15,3-2-4 16,-4-3-59-16,1-3-101 16,-7 0-135-16</inkml:trace>
  <inkml:trace contextRef="#ctx0" brushRef="#br0" timeOffset="125944.18">9095 10319 383 0,'0'0'337'0,"0"0"-332"15,0 0 2-15,0 0 64 16,0 0-20-16,0 0-36 15,467-22 11-15,-330 9-26 16,-1 0-4-16,-7-4-36 16,-5 3-62-16,-7-4-61 15,-19 4-42-15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08:58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3085 3801 664 0,'-15'-8'36'16,"3"3"10"-16,5 2 33 16,-1 2 5-16,2 1-32 15,-1 0-8-15,4 0-12 16,0 0-21-16,-6 13-11 15,-6 14-5-15,-3 12 5 16,0 11 2-16,3 8-1 16,5 5 1-16,4 8 2 15,6 7-2-15,0 5 2 16,0 7 10-16,6 4-8 16,10 6 3-16,2 5 9 15,-3 4-5-15,1 0-9 0,-5 0 6 16,-5-7-3-16,-6-8-6 15,0-6-1-15,-15-11-1 16,-15-7-5-16,-7-13-17 16,-5-12-33-16,-3-12-28 15,-4-20-63-15,4-13-144 16</inkml:trace>
  <inkml:trace contextRef="#ctx0" brushRef="#br0" timeOffset="206.96">2599 4798 474 0,'0'0'293'0,"0"0"-281"0,0 0-6 16,0 0-3-16,0 0 2 15,0 0 9-15,207-75-8 16,-131 66-6-16,3 5-28 15,3-1-165-15,-10 0-230 16</inkml:trace>
  <inkml:trace contextRef="#ctx0" brushRef="#br0" timeOffset="444.32">3270 4693 695 0,'0'0'99'16,"0"0"-89"-16,0 0 12 16,0 0 11-16,0 0 27 15,0 0-6-15,-12 154-12 16,24-92-11-16,7 3-14 16,1-1-11-16,1-3-3 15,-5-3-3-15,-1-4-25 16,0-5-38-16,-6-8-77 15,0-11-150-15</inkml:trace>
  <inkml:trace contextRef="#ctx0" brushRef="#br0" timeOffset="642.79">3300 4456 808 0,'0'0'15'0,"0"0"-14"15,0 0-1-15,0 0-64 16,0 0-161-16,0 0-303 16</inkml:trace>
  <inkml:trace contextRef="#ctx0" brushRef="#br0" timeOffset="886.14">3601 4098 751 0,'0'0'64'0,"0"0"-64"15,0 0 4-15,0 0 19 16,0 0 61-16,0 0-22 15,-25 304-26-15,50-208-2 16,2 8-20-16,6 3-9 16,-5-5 1-16,-1-1-6 0,-9-10-40 15,-2-10-35 1,-5-14-119-16,-5-14-140 0</inkml:trace>
  <inkml:trace contextRef="#ctx0" brushRef="#br0" timeOffset="1110.06">3473 4659 638 0,'0'0'150'16,"0"0"-150"-16,0 0-25 15,0 0 25-15,0 0 17 16,0 0-6-16,158 0-11 16,-91-7-100-16,-4-10-437 15</inkml:trace>
  <inkml:trace contextRef="#ctx0" brushRef="#br0" timeOffset="2439.88">4777 4579 551 0,'0'0'49'0,"0"0"-13"15,0 0 49-15,0 0-32 16,0 0-41-16,0 0 69 15,-21 103-33-15,21-50-8 16,3 4-4-16,15-5-25 16,7-5 8-16,5-7-19 15,9-11-1-15,4-7-2 16,5-5-7-16,7-13-30 16,-3-4-15-16,-7 0-9 15,-9-11 3-15,-12-11 39 0,-12-2 21 16,-8-6 1-16,-4 0 4 15,0 4-2-15,-10 3 12 16,2 7 12-16,2 9 18 16,3 4-6-16,3 3-10 15,0 9-28-15,0 21-11 16,0 11 11-16,9 4 26 16,12-3-16-16,12-5-8 15,6-6-2-15,3-11-11 16,4-11-7-16,-3-9 7 15,3-6 9-15,-1-23-10 16,-9-9 12-16,-9-7 3 16,-8-9 0-16,-13-9 14 0,-6-5-1 15,0-2 4 1,-15 10-13-16,-1 13 6 0,-2 15-7 16,6 11-4-16,6 13 6 15,3 5-8-15,3 3-28 16,-6 0-99-16,-1 10-197 15</inkml:trace>
  <inkml:trace contextRef="#ctx0" brushRef="#br0" timeOffset="4995.07">7482 4464 459 0,'0'0'117'0,"0"0"-64"0,0 0 48 16,0 0-4-16,0 0-9 15,0 0-8-15,-8-40-31 16,8 40-26-16,0 7-23 16,0 25 1-16,0 16-1 15,8 21 26-15,1 14-15 16,4 7 8-16,2 4 12 0,0-7-23 15,0-5-7 1,-2-7-1-16,-5-7-11 0,1-12-63 16,3-12-89-16,-2-17-120 15,-1-16-263-15</inkml:trace>
  <inkml:trace contextRef="#ctx0" brushRef="#br0" timeOffset="5201.6">7124 4744 689 0,'0'0'91'0,"0"0"-78"16,0 0 6-16,0 0 20 15,0 0-22-15,0 0-16 0,94-24-2 16,-6 10-22-16,9-4-212 15,-3-1-337-15</inkml:trace>
  <inkml:trace contextRef="#ctx0" brushRef="#br0" timeOffset="5519.32">7767 4827 559 0,'0'0'70'15,"0"0"-40"-15,0 0 47 0,0 0 21 16,0 0-32 0,0 0-34-16,-127 288-14 15,133-247-11-15,24-8-3 0,16-9-4 16,5-10-36-16,7-12-45 16,2-2-10-16,-11-11 3 15,-9-14 9-15,-16-8 64 16,-12-3 15-16,-12-4 5 15,0-1 9-15,-25 0 48 16,-8 2 2-16,-6 5-34 16,-3 7-11-16,-7 8-14 15,4 10-5-15,5 5-8 0,16 4-24 16,17 0-111 0,7 0-396-16</inkml:trace>
  <inkml:trace contextRef="#ctx0" brushRef="#br0" timeOffset="6149.68">8871 4673 634 0,'0'0'315'16,"0"0"-315"-16,0 0-42 0,0 0 42 16,0 0 4-1,0 0 22-15,-42 155-8 0,57-101 0 16,12-5-14-16,1-6-4 16,2-5-11-16,-3-10-35 15,-5-11-15-15,-7-8 14 16,-7-9 11-16,-2 0 36 15,-2-21 2-15,-4-9 11 16,0-7-13-16,0-1 0 16,-18-1 16-16,-1-5 31 15,-2-2-22-15,3 3-13 16,9 9-10-16,6 9 34 0,3 9-7 16,0 8-19-1,15 8-10-15,15 4-5 0,9 22 3 16,4 11-1-16,-5 4 3 15,0 0 0-15,-11-5 1 16,-8-7-1-16,-5-10-3 16,-8-8-4-16,-2-7-21 15,-4-4 15-15,0 0 13 16,0-12 10-16,0-8-9 16,0-4 0-16,0-5 4 15,0-1 4-15,0-3 12 16,3 0-9-16,12 4-5 15,6 8-4-15,7 8-2 0,2 13 1 16,9 0-2-16,3 24-3 16,1 9 3-16,-1 4 1 15,-8 1-1 1,-1-2-4-16,0-2-53 0,-5-13-130 16,-4-6-290-16</inkml:trace>
  <inkml:trace contextRef="#ctx0" brushRef="#br0" timeOffset="6365.44">9630 4546 368 0,'0'0'355'0,"0"0"-314"16,0 0 28-16,0 0-35 15,0 0-29-15,0 0 45 16,0 136-11-16,20-76-16 15,2 3-23-15,2-5 0 16,1-7-26-16,-2-9-72 16,-4-13-135-16,-2-12-325 15</inkml:trace>
  <inkml:trace contextRef="#ctx0" brushRef="#br0" timeOffset="6556.97">9499 4306 864 0,'0'0'33'16,"0"0"-32"-16,0 0 1 16,0 0-2-16,0 0-2 15,0 0-81-15,-9 17-25 16,36 1-138-16</inkml:trace>
  <inkml:trace contextRef="#ctx0" brushRef="#br0" timeOffset="6975.42">9793 4504 596 0,'0'0'269'0,"0"0"-269"15,0 0-4-15,0 0 4 16,0 0 15-16,0 0 0 16,76 207-3-16,-46-150-8 15,-3-4-4-15,-2-10-28 16,-7-11-68-16,-6-10 13 16,-6-9-1-16,-6-11 19 15,0-2 9-15,0-10 56 16,0-15 6-16,0-8-5 0,-6-1 6 15,-6-5 17 1,0-2 24-16,0-3 2 16,6 0-17-16,3 5-18 0,3 4-10 15,0 12 36-15,9 7 8 16,10 8-34-16,4 7-11 16,4 1 2-16,1 1 0 15,-1 20 8-15,4 11 3 16,-4 10-9-16,0 4-2 15,-9 4-4-15,1-2-2 16,-2-5-10-16,5-7-118 16,2-11-342-16</inkml:trace>
  <inkml:trace contextRef="#ctx0" brushRef="#br0" timeOffset="8221.7">10409 4534 474 0,'0'0'219'0,"0"0"-180"15,0 0-25-15,0 0 12 16,0 0-7-16,0 0 23 16,-9 81 22-16,6-37-33 0,3 6-9 15,0-2-9-15,3 0-10 16,6-6 0-16,-3-6-2 15,3-5-1-15,3-6-32 16,-6-7-86-16,3-11-134 16</inkml:trace>
  <inkml:trace contextRef="#ctx0" brushRef="#br0" timeOffset="8431.14">10364 4237 841 0,'0'0'19'16,"0"0"-19"-16,0 0-24 16,0 0 0-16,0 0-21 15,0 0-85-15,9 16 32 16,8-8-325-16</inkml:trace>
  <inkml:trace contextRef="#ctx0" brushRef="#br0" timeOffset="9470.12">10558 4577 552 0,'0'0'139'16,"0"0"-135"-16,0 0 1 15,0 0-1-15,0 0 33 16,0 0 10-16,24 148-23 0,-6-98-8 15,6-1-12-15,1-7-4 16,-5-5-13 0,-1-8-21-16,-10-11-8 15,0-4-16-15,-6-8 7 0,-3-6-3 16,0-1 54-16,0-21 27 16,-3-6-26-16,-9-3 0 15,0-4 26-15,-1 0 4 16,0-4 2-16,3-2-9 15,3 3-11-15,7 6 14 16,0 10 5-16,4 9-15 16,9 7-17-16,7 6-5 15,4 0 4-15,6 19 2 0,7 14 2 16,-4 8-3-16,-2-4 5 16,-8-3-5-16,-7-11 0 15,-4-4-14-15,-8-11-27 16,1-3-3-16,-5-5 11 15,0-3 26-15,0-16 7 16,0-7 4-16,0-4 1 16,0-1 7-16,0-1 12 15,0 5 9-15,0 5-11 16,6 9-2-16,12 7-7 16,12 6-7-16,2 0 2 15,10 20 6-15,0 12-8 16,-3 9 4-16,-2-2-8 15,2-3-2-15,-3-4-8 0,-2-8-47 16,2-8-119-16,-3-14-189 16</inkml:trace>
  <inkml:trace contextRef="#ctx0" brushRef="#br0" timeOffset="9682.57">11340 4504 704 0,'0'0'73'0,"0"0"9"16,0 0 29-16,0 0-43 15,0 0-68-15,0 0 5 16,0 96 15-16,21-31-1 16,7 3-12-16,2 1-7 15,3-6-10-15,-4-8-76 0,3-11-84 16,-8-15-127-16</inkml:trace>
  <inkml:trace contextRef="#ctx0" brushRef="#br0" timeOffset="9885.59">11204 4299 659 0,'0'0'188'16,"0"0"-171"-16,0 0-16 0,0 0 1 16,0 0-2-16,0 0-23 15,0-13-76-15,36 16-8 16,13 1-141-16</inkml:trace>
  <inkml:trace contextRef="#ctx0" brushRef="#br0" timeOffset="10634.59">11526 4508 686 0,'0'0'200'0,"0"0"-200"0,0 0 0 15,0 0 12-15,0 0 9 16,0 0-9-16,237-32-4 15,-184 32-8-15,-11 0-1 16,-14 0-8-16,-7 1-5 16,-9 7-5-16,-9 4-14 15,-3 4 2-15,-3 4 10 16,-20 3 2-16,1 3-4 16,-5 2-1-16,5 0-19 15,-1 0 0-15,10 4 27 16,7-5 1-16,6-1 6 15,0-2-16-15,15-4 4 0,9-1 21 16,5 0 1-16,6 1 10 16,-2 1-1-16,0 1-7 15,-5 2 5-15,-4 2 8 16,-3 2-1-16,-3 4-3 16,-6 7-8-16,-5 0 6 15,-4 1-9-15,-3-4-1 16,0-3-6-16,-6-6-16 15,-21-6 0-15,-4-8 17 16,-15-7 5-16,1-6 17 16,-4 0 15-16,4-21 36 15,8-7 7-15,17-9-13 16,14-6 2-16,6-6-18 16,33-5-28-16,21 1-16 15,19 5-2-15,12 2-2 0,4 8-4 16,-4 2 0-16,-10 6-12 15,-10-1-2-15,-6-2 16 16,-8-1 3-16,-8-2 1 16,-12 0 1-16,-11-2 1 15,-10 0-1-15,-10-5 1 16,0 0 13-16,-13 3-10 16,-7 6 12-16,-2 9-3 15,-2 8-11-15,2 9-3 16,0 8 0-16,2 2-4 0,-4 27-2 15,6 14 6-15,2 9 6 16,8 12 2 0,6 8 3-16,2 1-8 15,10 1-3-15,18-8-16 0,8-12-101 16,10-18-211-16</inkml:trace>
  <inkml:trace contextRef="#ctx0" brushRef="#br0" timeOffset="11264.94">13330 4902 22 0,'0'0'561'16,"0"0"-527"-16,0 0-5 16,0 0 48-16,0 0-6 15,0 0-9-15,83-200-22 16,-67 137 1-16,3-12-19 15,-1-11-7-15,6-10-11 16,2-12-4-16,3-6-5 16,-9 0-13-16,-4 1 10 15,-10 10-13-15,-6 14 21 16,0 19-1-16,-3 24 3 16,-3 20-2-16,0 15 0 15,-1 11 0-15,-6 17-7 0,-7 33-21 16,-5 27 28-16,5 28 0 15,2 17 0-15,15 11 5 16,3 2-4-16,12-9 0 16,16-8 2-16,2-10-3 15,12-18-1-15,3-13-103 16,7-25-86-16,-3-26-236 16</inkml:trace>
  <inkml:trace contextRef="#ctx0" brushRef="#br0" timeOffset="11580.66">13750 4382 642 0,'0'0'130'0,"0"0"-122"16,0 0-8-16,0 0 13 15,0 0 17-15,0 0 20 16,-111 181-6-16,111-126-16 15,4-1-22-15,25-8-6 16,10-12-31-16,4-14 2 16,5-13 2-16,1-7-3 15,-4-14 8-15,-10-16-5 16,-6-10 27-16,-12-7 7 16,-7-3 0-16,-10 2-6 0,0 8 7 15,-14 8 5-15,-8 9-13 16,-7 9-1-16,3 10-34 15,6 4-80-15,10 0-54 16</inkml:trace>
  <inkml:trace contextRef="#ctx0" brushRef="#br0" timeOffset="12020.53">14409 4349 596 0,'0'0'107'0,"0"0"-82"0,0 0 1 15,0 0-5-15,0 0-16 16,0 0 1-16,-188-22-6 16,158 47-1-16,8 5-9 15,5 7 4-15,10 1-19 16,7 2-19-16,0-4-14 15,11-5-9-15,14-3 26 16,5-7 29-16,1-6 9 16,6-4-2-16,-1-4 3 15,0-3 2-15,-5-1 0 16,-1 3 1-16,-7 4 0 16,-1 3-1-16,-9 1 0 0,-1 3-1 15,-3 1 2-15,-6 3-3 16,-3 1 1-16,0 0-3 15,-9 2 1-15,-12-1-1 16,-15-2 3-16,-7-4-10 16,-9-5 1-16,-5-4 8 15,-1-7-6-15,9-1-19 16,16 0-8-16,27-21 30 16,9-13-20-16</inkml:trace>
  <inkml:trace contextRef="#ctx0" brushRef="#br0" timeOffset="12404.51">14918 4088 760 0,'0'0'39'0,"0"0"-25"15,0 0 14-15,0 0-22 16,0 0 5-16,0 0-11 15,-133 39-5-15,104 2 5 16,6 10-1-16,1 7-8 16,5 4-21-16,5 0-13 15,9-6-36-15,3-5-3 16,0-12 11-16,18-7-7 16,12-11 27-16,1-8-2 0,5-6-17 15,1-3 29-15,-1 3 41 16,-5 3 4-16,-1 0 9 15,-7 4 1-15,-4 0 27 16,-3 3 24-16,-2 5-10 16,-5 2-17-16,-2 4 1 15,-4 3-21-15,-3-1-2 16,0-4-5-16,-13 0-11 16,-16-4-47-16,-11-7-221 15</inkml:trace>
  <inkml:trace contextRef="#ctx0" brushRef="#br0" timeOffset="15614.92">9787 7796 419 0,'0'0'87'16,"0"0"-5"-16,0 0 17 16,0 0-8-16,0 0-15 15,0 0-20-15,0 0-9 16,-3-15-20-16,9 12-14 15,16-5-1-15,20 2-8 16,19-7 1-16,24 2-5 16,15-5-56-16,5 1-153 15,-11-1-263-15</inkml:trace>
  <inkml:trace contextRef="#ctx0" brushRef="#br0" timeOffset="15835.34">9933 8042 733 0,'0'0'39'0,"0"0"-39"16,0 0 0-16,0 0 19 15,0 0 52-15,0 0-25 16,109-27-4-16,-15 4-30 0,18-1-12 15,4-2-99 1,-5-4-229-16</inkml:trace>
  <inkml:trace contextRef="#ctx0" brushRef="#br0" timeOffset="16370.91">11376 6654 649 0,'0'0'65'0,"0"0"-54"16,0 0 21-16,0 0 3 16,0 0-6-16,0 0 13 15,-24 106 34-15,24-27-37 16,0 10 3-16,3 10-14 15,12-1-12-15,4-1-8 16,-2-5-5-16,-1-7-3 16,0-8-4-16,4-8-73 15,-1-12-117-15,-5-15-244 16</inkml:trace>
  <inkml:trace contextRef="#ctx0" brushRef="#br0" timeOffset="16634.21">10915 7867 559 0,'0'0'140'16,"0"0"-139"-16,0 0-1 0,0 0 61 15,0 0-3 1,0 0-10-16,413-29-19 0,-280 11-16 16,4 1-13-1,-4 1-12-15,-10-1-60 0,-13 4-88 16,-19 0-63-16</inkml:trace>
  <inkml:trace contextRef="#ctx0" brushRef="#br0" timeOffset="17289.02">11379 8193 606 0,'0'0'156'0,"0"0"-148"15,0 0 11-15,0 0 35 0,0 0-19 16,0 0-17-16,137-79 14 16,-75 66-13-16,6 2-6 15,-3 2-8-15,-6 8 1 16,-7 1-5-16,-13 0 0 16,-8 13-1-16,-7 13-8 15,-12 5-6-15,-12 12 9 16,0 5 5-16,-27 3 3 15,-16 6 5-15,-14 4-3 16,-16 0 1-16,-15-1-6 16,-9-8 1-16,-4-10 3 15,5-12 3-15,20-7 6 16,18-13 3-16,19-6-1 16,18-4-6-16,15 0 12 15,6-7 7-15,0-8-28 0,24-2 1 16,18 4-1-16,19-2 0 15,9 9 0-15,12 3 0 16,0 3 0-16,-7 6 0 16,-11 14-6-16,-9 9 4 15,-13 3-3-15,-6 4 5 16,-2 0-4-16,-3-1-28 16,-1 0-39-16,-3-9-136 15,-3-13-293-15</inkml:trace>
  <inkml:trace contextRef="#ctx0" brushRef="#br0" timeOffset="18983.59">13623 6995 679 0,'0'0'82'15,"0"0"-68"-15,0 0-2 16,0 0 33-16,0 0-9 16,0 0-11-16,-204 7 3 15,139 22-11-15,-13 8-3 16,-7 7-13-16,-1 3 6 15,4 0-4-15,13-2 1 16,17-4-8-16,16-8 3 0,17-4-2 16,13-2 1-1,6-4 2-15,9-3-18 16,24-5 7-16,19-4 11 16,12-5 3-16,18-3 1 15,2-3-2-15,-2 0-4 0,-12 0-12 16,-17 0 3-16,-15 0 6 15,-14 5-3-15,-15 5-6 16,-9 6-10-16,-3 4-2 16,-30 9 25-16,-15 6-1 15,-24 5-2-15,-8 1 8 16,-11 7 2-16,0 0-6 16,6 1 0-16,8-3 7 15,15-2 4-15,13-5-2 16,16-3-2-16,17 2 1 0,16-6-1 15,4-6-1-15,38 0 3 16,19-12 8 0,30-9 1-16,24-5-13 15,24 0 12-15,16-15-13 0,12 1-4 16,-6-5 2-16,-5 3 1 16,-13 5-3-16,-24 1-1 15,-28 1-2-15,-32 2 2 16,-24 3 1-16,-22 2 0 15,-12 2-1-15,-1 0-24 16,-6 0 1-16,-17 0-23 16,-13 0-145-16,-13 4-236 15</inkml:trace>
  <inkml:trace contextRef="#ctx0" brushRef="#br0" timeOffset="19836.32">13091 8481 351 0,'0'0'98'15,"0"0"-72"-15,0 0 88 16,0 0 3-16,0 0-39 15,0 0-27-15,-1-3-15 16,1 3-20-16,0 9-14 16,0 11 1-16,0 10 21 15,0 10 2-15,1-1 9 0,13 0-27 16,-2 5 19 0,0-5-10-16,5-3-12 15,2-4-1-15,-2-3-4 0,3-6-4 16,-5-4-12-16,-6-9-41 15,2-6-63-15,2-4-119 16,-7-10-184-16</inkml:trace>
  <inkml:trace contextRef="#ctx0" brushRef="#br0" timeOffset="20040.77">13099 8222 774 0,'0'0'91'0,"0"0"-91"0,0 0 3 15,0 0 9-15,0 0 3 16,0 0-15-16,-18-18-10 16,27 18-100-16,12 2-93 15,0 6-281-15</inkml:trace>
  <inkml:trace contextRef="#ctx0" brushRef="#br0" timeOffset="20260.81">13475 8490 793 0,'0'0'7'0,"0"0"-7"16,0 0 0-16,0 0 18 16,0 0 0-16,0 0-11 15,158 6-7-15,-94-6-137 16,-7-1-249-16</inkml:trace>
  <inkml:trace contextRef="#ctx0" brushRef="#br0" timeOffset="20435.86">13681 8686 539 0,'0'0'270'16,"0"0"-259"-16,0 0-8 16,0 0 17-16,0 0-9 15,0 0-11-15,134-23-78 16,-50-4-249-16</inkml:trace>
  <inkml:trace contextRef="#ctx0" brushRef="#br0" timeOffset="20733.06">14297 8451 274 0,'0'0'698'16,"0"0"-692"-16,0 0-2 15,0 0 31-15,0 0 19 16,0 0-26-16,-112 168-19 16,118-141-1-16,27-10-8 15,12-5-14-15,16-12-24 16,5 0-35-16,-8-15-19 16,-12-12 45-16,-23-6 47 15,-18-3 3-15,-5-8 33 16,-22 1-1-16,-17-5-2 15,-10 1-14-15,-12 4 7 0,-4 4-16 16,0 4-10 0,-6 3-72-16,9 2-149 0</inkml:trace>
  <inkml:trace contextRef="#ctx0" brushRef="#br0" timeOffset="21764.25">12947 6542 475 0,'0'0'149'16,"0"0"-132"-16,0 0-6 15,0 0-1-15,0 0 10 16,0 0 28-16,0 0 9 16,21 141-21-16,-12-90-14 15,1 2-9-15,-1-3-3 16,0-5-7-16,0-5 2 16,-6-8-5-16,0-9-4 15,0-13-6-15,-3-4-22 16,0-6-27-16,0-6 39 15,0-14 20-15,0-12 1 0,-6-4 4 16,-5 2-2-16,4-3-3 16,-2 1 0-16,3 3 0 15,2 3 11-15,4 11 4 16,0 2-4-16,0 13 0 16,0 4-11-16,10 0 0 15,9 10-5-15,10 13 5 16,8 9 2-16,-1 0-2 15,-8-5 3-15,-8-3-3 16,-7-11-23-16,-10-6-6 16,-3-5 2-16,0-2 27 15,0-5 1-15,-13-18 25 16,-4-6-13-16,1-6 6 16,7 2-2-16,3 1 10 0,6 3-3 15,0 2-7-15,9 5-7 16,8 4-3-16,5 9-6 15,-3 7-1-15,2 2 4 16,3 4-1-16,6 18-1 16,7 11-2-16,0 0 1 15,0 4 1-15,1-1-2 16,-5-3-93-16,4-4-164 16</inkml:trace>
  <inkml:trace contextRef="#ctx0" brushRef="#br0" timeOffset="23054.32">14682 6734 648 0,'0'0'46'16,"0"0"-37"-16,0 0 9 15,0 0 36-15,0 0-12 0,0 0-14 16,-137 120 8-16,89-42-1 16,-1 12-1-16,10 6-3 15,6 1-10-15,14 0 0 16,16 1-13-16,3-8-1 16,28-7-7-16,17-11-10 15,19-9-47-15,6-16-125 16,8-17-132-16</inkml:trace>
  <inkml:trace contextRef="#ctx0" brushRef="#br0" timeOffset="23690.35">14980 7278 674 0,'0'0'96'16,"0"0"-96"-16,0 0 0 15,0 0 1-15,0 0 5 16,0 0-6-16,-62 10 0 16,82-10 5-16,15 0 14 15,14-17 0-15,3-9-9 16,5-10-1-16,-6 0-9 0,-11-8-7 15,-9-8 7 1,-8-11-8-16,-11 0 4 0,-12 1-6 16,0 8-3-1,-9 11-4-15,-12 11 17 0,3 11 28 16,5 10 15-16,3 10-24 16,4 1-1-16,2 19-18 15,-2 22 0-15,2 24 2 16,4 21 23-16,0 16-19 15,16 5 8-15,5-3-7 16,-3-10 0-16,-2-8-7 16,-2-18-1-16,-8-18-7 0,1-16-11 15,-7-15-2 1,0-15 4-16,0-4 17 0,0-7 12 16,0-19 12-16,0-12-14 15,-7-7-8-15,4-2 5 16,3-3-5-16,0-1-2 15,10 2-3-15,16 9 3 16,10 10 0-16,5 13 0 16,-2 14-1-16,-3 3 1 15,-2 10 3-15,-9 24-3 16,4 12 0-16,-9 11 9 16,0 4-5-16,-11 1 11 15,-6-6-15-15,0-2-6 16,3-8-31-16,7-10-93 15,4-11-125-15</inkml:trace>
  <inkml:trace contextRef="#ctx0" brushRef="#br0" timeOffset="24203.99">15925 7427 848 0,'0'0'35'0,"0"0"-31"16,0 0 34-16,0 0-11 15,0 0-8-15,0 0 16 16,-75 159-11-16,75-114-16 16,9-2-8-16,18-8-8 0,1-9-14 15,6-7-34-15,4-12-34 16,1-7-11-16,-6-4-16 15,-2-18 32-15,-10-8 4 16,-8-3 58-16,-10-7 23 16,-3-3 38-16,-3 3 25 15,-13 6 25-15,-1 8-11 16,7 10-7-16,4 10-7 16,3 6-39-16,0 0-24 15,3 16-8-15,0 15 3 16,3 7 1-16,12-1 7 15,9-2-6-15,4-10 2 16,5-9-5-16,0-12-14 0,1-4 6 16,0-12 13-1,-2-13-8-15,-9-5 9 0,-9-7 2 16,-8-4 34-16,-6-6-8 16,0-6-3-16,-18-1-11 15,-3-1-14-15,-2 3 0 16,3 8-43-16,8 13-61 15,9 10-35-15,3 8-150 16</inkml:trace>
  <inkml:trace contextRef="#ctx0" brushRef="#br0" timeOffset="24560.55">16489 6896 590 0,'0'0'29'15,"0"0"-22"-15,0 0 56 16,0 0-6-16,0 0-16 16,0 0-31-16,52-13-2 15,-13 13 5-15,-2 6 4 16,0 4-6-16,-3 6-11 15,-2 6 1-15,-2 5-2 0,-7 6 0 16,-1 5-2-16,-3 4-2 16,-6 1 2-16,-1 1 1 15,-1 1-2-15,-5-5 4 16,1-1 0-16,-7-2-24 16,0-8-32-16,-19-3-32 15,-11-13 26-15,-11-2 11 16,-3-11-57-16,2 0-207 15</inkml:trace>
  <inkml:trace contextRef="#ctx0" brushRef="#br0" timeOffset="24832.07">17003 6899 587 0,'0'0'40'15,"0"0"29"-15,0 0 19 16,0 0-53-16,0 0-2 16,0 0 3-16,-166 58-4 15,140-15-5-15,3 7-5 16,11-1-5-16,9 1 13 16,3-4-17-16,2-3-2 15,18-6-10-15,9-3 2 16,11-8-3-16,4-7-41 0,8-10-59 15,-3-9-110 1,-4-9-266-16</inkml:trace>
  <inkml:trace contextRef="#ctx0" brushRef="#br0" timeOffset="25113.33">17146 6375 633 0,'0'0'115'0,"0"0"-106"16,0 0 9-16,0 0-7 15,0 0 10-15,0 0 32 16,19 117-21-16,-3-63-19 15,-1-1-9-15,3-2 2 16,-3-2-6-16,-2-9-33 16,1-6-73-16,-4-11-131 15</inkml:trace>
  <inkml:trace contextRef="#ctx0" brushRef="#br0" timeOffset="25315.78">16944 6231 481 0,'0'0'99'0,"0"0"-93"15,0 0-6-15,0 0-27 16,0 0-78-16,0 0-314 15</inkml:trace>
  <inkml:trace contextRef="#ctx0" brushRef="#br0" timeOffset="25507.27">16827 6397 393 0,'0'0'30'16,"0"0"31"-16,0 0 13 15,0 0-9-15,0 0-21 16,0 0-17-16,-42 228-12 16,68-186-13-16,7-3-2 15,12-6-24-15,13-9-68 16,1-14-95-16</inkml:trace>
  <inkml:trace contextRef="#ctx0" brushRef="#br0" timeOffset="25780.54">17490 6176 673 0,'0'0'120'15,"0"0"-120"-15,0 0 0 16,0 0 10-16,0 0-9 15,0 0 39-15,37 115 4 16,-16-55-24-16,-8 8-1 16,-1 1-7-16,-4 0-3 15,-5-2-6-15,-3-7-3 16,0-5-37-16,-3-7-42 0,-18-10-65 16,-1-9-40-16</inkml:trace>
  <inkml:trace contextRef="#ctx0" brushRef="#br0" timeOffset="26070.76">17512 7196 70 0,'0'0'566'0,"0"0"-532"16,0 0 12-16,0 0 22 15,0 0 17-15,0 0-16 16,143-1-25-16,-71-5-17 16,1 0-22-16,-4 0-5 15,-10-1-5-15,-5-3-34 16,-9-4-67-16,-7-3-115 15,-3-6-317-15</inkml:trace>
  <inkml:trace contextRef="#ctx0" brushRef="#br0" timeOffset="26825.88">18279 6727 416 0,'0'0'78'0,"0"0"-46"15,0 0 68-15,0 0-4 16,0 0-23-16,0 0-24 15,-23-3-19-15,13 22-22 16,3 10 8-16,-2 1 4 16,9 6-9-16,0-2-11 0,6-1 0 15,22-7-2-15,11-5-7 16,10-12-35-16,4-6-20 16,6-3-20-16,-8-16-32 15,-8-10 46-15,-9-7 64 16,-10-2 6-16,-6-1 7 15,-7 5 6-15,-11 4 21 16,0 6 20-16,0 9 22 16,0 4-16-16,0 7-13 15,0 1-7-15,-3 0-28 16,-1 0-12-16,1 20-3 16,2 9 3-16,1 10 33 15,0 12-14-15,8 7 5 16,8 8-1-16,6 3-4 15,1 1-9-15,-1 3-5 0,-1 1-5 16,-8-3 1 0,-5-3-4-16,-8-7-2 0,-2-6-7 15,-24-8-5-15,-13-10 2 16,-9-12-4-16,-11-11 19 16,-2-14 1-16,-4 0 2 15,2-23 13-15,6-14-16 16,20-10-12-16,22-8-14 15,17-9-22-15,42-10-197 16</inkml:trace>
  <inkml:trace contextRef="#ctx0" brushRef="#br0" timeOffset="27134.12">19214 6227 555 0,'0'0'149'16,"0"0"-119"-16,0 0 21 15,0 0-13-15,0 0-24 16,0 0-3-16,11 91 33 0,0-36-22 15,-1 3-10 1,-7-3-11-16,0 1 4 0,-3-7-5 16,0-5-3-1,0-12-26-15,4-6-63 0,1-11-107 16,2-13-104-16</inkml:trace>
  <inkml:trace contextRef="#ctx0" brushRef="#br0" timeOffset="27360.52">19064 5960 686 0,'0'0'23'0,"0"0"-23"15,0 0 50-15,0 0-23 16,0 0-27-16,0 0-57 16,3-6-130-16,0 8-245 15</inkml:trace>
  <inkml:trace contextRef="#ctx0" brushRef="#br0" timeOffset="27568.02">18782 6145 433 0,'0'0'147'0,"0"0"-127"15,0 0-6-15,0 0 41 16,0 0 5-16,0 0-9 16,-63 186-21-16,60-131-17 15,3 2-9-15,0 2-4 16,4-2-40-16,19-8-95 15,11-10-75-15</inkml:trace>
  <inkml:trace contextRef="#ctx0" brushRef="#br0" timeOffset="27854.06">19610 6192 285 0,'0'0'385'0,"0"0"-385"16,0 0 0-16,0 0 32 16,0 0 15-16,0 0-8 15,9 285-9-15,3-213-27 16,-1-3 1-16,-6-6-4 0,-5-7 0 15,0-10-38 1,-9-7-24-16,-13-11 10 0,-8-9-35 16,-6-10-96-16</inkml:trace>
  <inkml:trace contextRef="#ctx0" brushRef="#br0" timeOffset="28319.35">20025 5861 589 0,'0'0'13'16,"0"0"-10"-16,0 0-3 16,0 0 23-16,0 0 48 15,0 0-16-15,72 185-15 16,-33-109-10-16,8 12 4 15,8 9-14-15,3 8 1 0,-1-1-11 16,-12-2-10 0,-14 7 5-16,-7 3 3 0,-10 4-8 15,-6 2 4-15,-8-2 6 16,0-4-4-16,-15-7 1 16,-21-8-1-16,-9-14-6 15,-11-12-3-15,-5-14-1 16,-1-14-51-16,0-19-44 15,7-22-90-15</inkml:trace>
  <inkml:trace contextRef="#ctx0" brushRef="#br0" timeOffset="28918.75">20466 5304 447 0,'0'0'92'15,"0"0"-51"-15,0 0 43 16,0 0 5-16,0 0-34 15,0 0-39-15,42-18-15 16,-3 18 15-16,7 0-13 16,0 9-3-16,-1 3-2 15,-13 5 2-15,-9 5-19 16,-8 7 7-16,-8 6-7 0,-7 7 12 16,0 5-1-1,-23 1 5-15,-18-2-2 0,-5 1 5 16,-3-1 0-16,8 0 6 15,15-5-6-15,8-5 2 16,15-7-1-16,3-6 9 16,36-4 35-16,31-4-4 15,32-4-6-15,24-3-3 16,13-4-27-16,-3-4-5 16,-12 0-32-16,-24 0-62 15,-32 0-111-15,-39 0-217 16</inkml:trace>
  <inkml:trace contextRef="#ctx0" brushRef="#br0" timeOffset="30636.29">14804 6661 70 0,'0'0'171'15,"0"0"-76"-15,0 0-15 16,0 0-25-16,0 0-18 16,0 0-8-16,-34 3-24 15,30 3 11-15,-3 5 4 16,-3 1 2-16,-2 5 0 16,-12 1-2-16,-1-3-2 15,-7 5 8-15,3 3-19 16,-4-3 20-16,4 2-9 15,3 0-10-15,5-3-5 0,9-2 15 16,0-1-17 0,3 0 8-16,4 4-4 0,2-1 9 15,2 5-7-15,-2-2 5 16,0-2-7-16,0 0 5 16,-3 0-2-16,-1-5 0 15,-2-1-1-15,-1-3 1 16,3-1-6-16,3 0 7 15,-2 3-5-15,0 1-1 16,0 0 3-16,3 1 4 0,-4-1-5 16,-4 2 1-1,2 3-3-15,-4 0 2 16,-3 1 6-16,6-3-8 16,0 0 0-16,1-3-3 0,6 0 0 15,-3 2 4-15,6 0-4 16,-3 1 0-16,3 2 6 15,0 1-1-15,0-4-4 16,0 1 3-16,0 3 1 16,-5-4 1-16,2-2 1 15,2 3 5-15,-1-5-9 16,2 4 2-16,0-2-5 16,0 1 5-16,0 0 5 15,0 1-6-15,0-3-1 16,2 1 7-16,2-1-3 0,4 3-4 15,-2-3-2-15,0 3 6 16,0-1-7-16,-3-2 2 16,1 0 2-16,2-3 1 15,-3 3 0-15,1-2-5 16,3-2 5-16,2 3-4 16,1-1-1-16,-1 1 0 15,5-1 3-15,-1 4-3 16,-1-4 2-16,2 0-4 15,-1 2 2-15,-4-4 0 16,4 2 0-16,-4-2 0 16,3 4 5-16,0-3-5 15,-3 0 0-15,1 0-3 0,0 1 0 16,3 0 5-16,0 0-2 16,-1 5 6-16,3-2-6 15,0 2 0-15,2-2 0 16,2 2 0-16,0 4-3 15,5-5-1-15,-3 0 8 16,6 1-2-16,-4-2-2 16,3 2-2-16,-7 0 2 15,1-2 1-15,-1-1 9 16,-4 3-10-16,3-5 0 16,-3 4 0-16,1-4 1 15,4 2-1-15,-4 0 10 16,5 0-7-16,-3 1 1 15,-2 1-2-15,1-1 3 0,-4-1-3 16,-4-2 3 0,-2-1-4-16,0-4 1 0,-3 0 0 15,-4-6-1-15,3 0 8 16,-3 0 4-16,0 0 6 16,0 0 2-16,0 0-2 15,0 0-2-15,0 0-2 16,0 0-10-16,0 0 0 15,0 0 2-15,0 0-7 16,0 0 2-16,0 0-1 16,0 0-1-16,0 0-4 15,0 0-13-15,0 0-37 16,0-13-84-16,0-7-373 0</inkml:trace>
  <inkml:trace contextRef="#ctx0" brushRef="#br0" timeOffset="36818.33">4388 5472 365 0,'-5'0'74'16,"5"0"-59"-16,0 0 22 15,0 0 13-15,0 0 14 16,0 0 3-16,-3 0-14 16,3 0-16-16,0 0-8 15,0 0-3-15,0 0-7 16,0 0 17-16,0 0-3 16,0 0 2-16,0 0-4 0,0 0-8 15,0 0-8 1,0 0-5-16,0 0-4 0,0 0-2 15,0 0 0-15,0 0 2 16,0 0-6-16,0 0 0 16,0 0-6-16,8 0 2 15,14 0 4-15,14 0 11 16,13 0 6-16,6-3-5 16,6-2-2-16,2 0-6 15,-2 2 6-15,3 2-10 16,-4 1 3-16,1 0 0 15,5 0-3-15,4 0 0 16,12 0 6-16,3-4-6 16,9-5 5-16,0-1 0 15,0 2-2-15,-8-1-3 16,-11 5 0-16,-6-1-1 16,-14 1 1-16,-10 4 0 0,-5-3-4 15,-3 0 6-15,-4 2-2 16,-3-2 0-16,-3-3-1 15,-5 5 0-15,-4-4 1 16,-3 3 8-16,-9 0-8 16,0-1-5-16,-3 2 5 15,-3-1-1-15,3 1 0 16,-3 1 1-16,6 0-3 16,1 0 5-16,1 0-2 15,-2 0 2-15,0 0 4 16,1 0-6-16,-4 0 3 0,0 0-3 15,0 0 0-15,-3 0 2 16,0 0 0-16,0 0 0 16,0 0 0-16,0 0-1 15,0 0 0-15,0 0 4 16,0 0 5-16,0 0-4 16,0 0 3-16,0 0-1 15,0 0 0-15,0 0-2 16,0 0-2-16,0 0-2 15,0 0 0-15,0 0 1 16,0 0-1-16,0 0 1 16,0 0 2-16,0 0-3 15,0 0-2-15,0 0 1 16,0 0 0-16,0 0 1 0,0 0-1 16,0 0 0-16,0 0 0 15,0 0 1-15,0 0 0 16,0 0 1-16,0 0 1 15,0 0-2-15,0 0 1 16,0 0-2-16,0 0 5 16,0 0-2-16,0 0-2 15,0 0 0-15,0 0 1 16,0 0-1-16,0 0 0 16,0 0-1-16,0 0-1 15,0 0-1-15,0 0 1 16,0 0 2-16,0 0-1 0,0 0-1 15,0 0 0-15,0 0 1 16,0 0 0-16,0 0-1 16,0 0 0-16,0 0 0 15,0 0 1-15,0 0-1 16,0 0 1-16,0 0-1 16,0 0-1-16,0-1-1 15,0 1-15-15,0 0-9 16,0 0-57-16,0-3-73 15,3-10-219-15</inkml:trace>
  <inkml:trace contextRef="#ctx0" brushRef="#br0" timeOffset="50408.21">24226 2930 491 0,'-9'0'17'0,"3"-3"4"16,3 1-9-16,3 2-2 15,0 0 5-15,0 0-9 16,0 0 4-16,0 4 0 0,0 17 5 15,0 12 5 1,0 9-2-16,6 11 6 0,0 4-19 16,1 6 1-16,-2 5 9 15,-2 4-7-15,-2 7 6 16,1 6-6-16,1 1 4 16,-2 4-4-16,2-6 2 15,2-4-6-15,-1-1 6 16,-1-4-9-16,0 0 7 15,-3-2-6-15,0 0 3 16,0-1 3-16,0 0-2 16,0-1-5-16,0-3 1 0,0 2-1 15,1 3 3 1,1 2-4-16,2-2 0 0,0-1-3 16,-1-4 3-16,0 0 3 15,-3 2-1-15,1-1 0 16,-1 0-1-16,2-3 5 15,1-1 2-15,1-3-6 16,0-3 3-16,1 2-5 16,-1-3 0-16,1 2 1 15,-2 5 0-15,0 6 11 16,-2 1-4-16,-1 1-7 16,0 1 11-16,0-7 1 15,0 4-11-15,0 0 3 0,0-3-3 16,0-1 0-1,0 2 4-15,0-2-6 0,5-2 2 16,1-1-2-16,1 4 5 16,-1-1-5-16,2-2 0 15,-3 5 2-15,-2 0 6 16,0-1-7-16,-3 1 7 16,0-1-5-16,0-3 4 15,0 2-2-15,0-2 5 16,0-2-6-16,0 2 2 15,0-1 0-15,-1-4-1 16,-1-2 4-16,2-2-2 16,0-1 3-16,0-1-6 15,-1-2-1-15,-2-3-3 16,-3 0 3-16,0 2-1 16,0 1 5-16,-3 2-2 0,5-1 4 15,-7 0 3-15,4-5-6 16,2-3-1-16,1 4-3 15,-1-1 3-15,0 0-3 16,0 7 3-16,1-6-1 16,-6 0-1-16,4-2-3 15,1-3 1-15,0-3 5 16,4 1-6-16,1-7 1 16,0-2 1-16,0-4-2 15,0-5 0-15,0-3 1 16,0-3 1-16,3-1 0 0,1-4-2 15,0-1 1 1,-1-3 4-16,-1-4-5 16,-1-5 1-16,2-1 3 0,-3 0 3 15,3 2 0-15,1-2 1 16,-1 0 5-16,3 0-2 16,5 0-1-16,6 0 1 15,5 0-5-15,6 0-5 16,10 0 1-16,8 0-2 15,6 0 1-15,10-2-1 16,3-2-5-16,8-2 4 16,3-1 1-16,8 4 1 0,5-4-1 15,4 4-1-15,2 0 0 16,5 3 1-16,6 0 0 16,6 0-3-16,12 0 3 15,9 2 0-15,7 2-2 16,14 0-2-16,5-1-4 15,10-3 8-15,5 3-1 16,1-3-3-16,4 0 4 16,-2 0 0-16,1 0-7 15,-5 0-1-15,-1 0 8 16,-2 0 0-16,-2 0 1 16,3 0 0-16,-3 3 7 15,2 1-8-15,3 2-2 16,-2-2-5-16,6 6 7 15,2-3 2-15,4 3-2 0,1-2 0 16,-4-1 7 0,-1 1-7-16,-8-2-8 0,0-3 8 15,-7 1 2-15,1 0-1 16,-2-2-1-16,-6 5 7 16,-3-5-7-16,-8 2-1 15,-10 0 1-15,-11-1 0 16,-12 4 2-16,-16-4 6 15,-16 3-3-15,-8-2 3 16,-10 2 6-16,-12 1-11 0,-7-3-1 16,-11-2-2-1,-11-2-2-15,-10 0 0 16,-9 0 2-16,-3 0 0 16,0 0-18-16,-28-4-86 0,-20-24-172 15</inkml:trace>
  <inkml:trace contextRef="#ctx0" brushRef="#br0" timeOffset="51766.12">22922 8058 487 0,'15'-17'65'16,"8"-5"-61"-16,13-2-1 15,12-6 19-15,15-6 11 16,16-3 5-16,13-11-5 16,19-5 20-16,23-12-12 15,23-10-7-15,25-12-19 16,22-9 17-16,21-6-6 15,13-8-9-15,12-4-17 16,8-4 6-16,4-3-5 16,5 4 1-16,6 5 2 0,4 0-3 15,1-5-1 1,1 3 5-16,-5 1-5 16,-3-2 5-16,-3-2-5 0,-15 7-10 15,-15 9 10-15,-22 6 4 16,-19 14-4-1,-17 6-5-15,-16 2 4 0,-8 5 2 16,-12 5 0-16,-11 3 2 16,-11 5 15-16,-11 7-18 15,-14-2 1-15,-9 8 0 16,-12 2 9-16,-12 6-2 16,-10 8 3-16,-14 5-7 15,-9 6 0-15,-13 8-3 0,-7 2 13 16,-7 4-4-16,-2 0-5 15,-1 3 12-15,-1 0-4 16,0 0-2-16,0 0 0 16,0 0-9-16,0 0-2 15,0 0-1-15,0 0-32 16,0 0-59-16,0-3-263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10:19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3076 3920 330 0,'-9'-9'112'16,"2"3"-70"-16,2 3 18 0,2 1 27 15,2 0 12 1,-1 2-20-16,1 0-21 0,-1 0-23 16,-1 0-20-16,3 0-8 15,-6 4-7-15,-1 14 1 16,-5 8 0-16,0 3 12 15,0 2-3-15,6 3-1 16,3 3 4-16,0 2-5 16,3 4-1-16,0 0 9 15,0-1-9-15,0-1-3 16,-3 1 8-16,3-4-6 16,0-1-5-16,0-1 1 15,0-1 4-15,0 0-5 0,0 2 8 16,3 0-5-16,0 2-3 15,0 3 2-15,0 2 0 16,-3 6 8 0,0-2-6-16,3-2-2 0,-3-2 1 15,0-5-4-15,3 2 0 16,-1-2 4-16,1-2-3 16,-1 0-1-16,3 0 0 15,-2 4-5-15,-2 0 6 16,-1 2-1-16,0 3 1 15,0-3 1-15,0 1 3 16,0-2-1-16,-3-2 7 0,0-3-11 16,2-2-3-16,-3 2 3 15,2 0 10-15,1 2-8 16,-1 0-2-16,2-3 5 16,-3 3-2-16,3-1-1 15,0 5-2-15,-3 1 1 16,0 1 6-16,-3 3-2 15,0-8-5-15,-1 3 0 16,5-3 4-16,-1 0-4 16,-1 3 4-16,2-3-4 15,-1 2 0-15,3 1 0 16,0 1 0-16,-1 2 2 16,-4 2-2-16,2-3 0 15,0 2 3-15,-4-2-2 16,4-1 5-16,-3-2 2 0,0-2-5 15,1-2-3-15,2-1 2 16,-2-1 2-16,3-2-1 16,-1 3-2-16,0-5 4 15,0 4 4-15,0-3-2 16,0 5 0-16,0 0 0 16,-3 2 7-16,-1 2-6 15,-1-1 4-15,2 1-6 16,-3 2 5-16,2-1-10 15,-2 2 8-15,1-1-5 16,1 2 2-16,-2-2 1 16,3 0-6-16,-3 3 1 0,0 3-2 15,-4 2 11 1,-4 1-11-16,1-4 7 0,2 1-6 16,-2-3 2-16,4 2-1 15,-1-6 1-15,-1 1 0 16,1-2-2-16,1-2 0 15,1 0 3-15,-5-1-2 16,4 0-2-16,-1-2 0 16,2 0 1-16,-1-1-1 15,2 1 0-15,1-1-1 16,0 7 2-16,2 3-2 0,2 4 2 16,2 2 3-1,3-3-2-15,0 1 6 0,3-4-8 16,9 4-1-16,-3-1 1 15,0 1 1-15,1-4 0 16,-4 7-1-16,3-4 0 16,-1 0-2-16,-1-1 4 15,-1 1-2-15,0 4 0 16,3 0 1-16,-3 4-1 16,1-2 0-16,1 1-1 15,1-6 1-15,-3-1 0 16,4 1 1-16,-2-4 0 15,-2 0-1-15,0-3-2 16,-3 1 2-16,4-1-1 0,-1-1 5 16,-3-6-4-16,3-2 0 15,-3 1-1-15,6-4 0 16,-5-2 2-16,1 2-1 16,-2-5 1-16,0 0 0 15,0 0-1-15,-3 1 0 16,3 1 0-16,-3 1 0 15,0 0 0-15,0 0 0 16,0 1-1-16,0 3 1 16,0 0 2-16,0-3-2 15,0 2 0-15,0-1 0 16,0-2 0-16,0 1 1 16,0 0-4-16,0-4 6 15,0 4-3-15,0-3 0 0,0 2 0 16,0 4 0-16,0 2 0 15,0 4 0-15,0 0 0 16,0 3 1-16,-3 1-3 16,0-3 3-16,0-3-2 15,3-5 2-15,-2 1-2 16,2-9 1-16,0 2 0 16,0-10 0-16,0 1 2 15,0-7-4-15,0 0 3 16,0-8-1-16,0 2 0 15,0-2 4-15,0-2-4 16,0 0 0-16,0 0 6 16,0 0 0-16,0 0 1 0,0 0-2 15,0 0 4 1,0 0-6-16,0 0 3 0,0 0-1 16,0 0-5-16,0 0 0 15,0 0-2-15,0 0-2 16,0 0-8-16,11 0 6 15,14 0 6-15,8 0-1 16,9-6 1-16,10-3 2 16,9-4-2-16,8 6 1 15,5-6 1-15,-2 7-2 16,-3-4-4-16,-8 3 1 16,2 0 0-16,-7-2 0 15,1 2 2-15,1 1-2 0,0-5 1 16,2 4 3-16,-2-6-1 15,3 3 0-15,5 1-5 16,-2-4 3-16,0 2-1 16,-1 5 2-16,-5-4-3 15,0 6-5-15,2-2 3 16,-2 3 6-16,3 2 0 16,-2-2 0-16,-4 1-5 15,3-2 3-15,3 0 2 16,2-1 1-16,4 1-1 15,12-4 0-15,0 0-1 16,6 1-4-16,3-1 5 0,3 3-1 16,3 4 1-1,-6-2-5-15,3 3 4 0,-3 0 0 16,3 0 1-16,0 0 0 16,0 0 0-16,0-4-3 15,6 2 0-15,3-2 1 16,3 0 2-16,3-2 0 15,0 2 0-15,3 1 0 16,-3 0 5-16,1 0-5 16,-1 0 0-16,3-1 0 15,-3 4 0-15,1-3-1 16,-2 3 1-16,-2-4 0 16,4 1 0-16,-2-1-3 15,-1 3 3-15,-1 1 2 16,-6 0 0-16,-3 0-2 0,0 0 0 15,0 0 0-15,-3 0 1 16,3 0-1-16,-6 0-5 16,3 0 5-16,-6 0-4 15,0 0 0-15,-8 0 3 16,-3 0 1-16,-1 0 0 16,-9 0 0-16,0 0 2 15,-1 1 2-15,-5 1-4 16,0 0-1-16,-1-2 1 15,1 0-1-15,-4 0 4 16,1 0-1-16,-6 0-2 16,-7 0 0-16,-9 0-3 0,-8 0-2 15,-4 0 5 1,-6 0 3-16,-2 0-2 0,-2 0-2 16,-5 0 1-16,6 0 0 15,1 0 1-15,8 0-1 16,3 0 1-16,6 0 2 15,7-5-1-15,-1-3-2 16,1 5 0-16,-1-3-1 16,6 2-1-16,-2 4 2 15,8-3 1-15,1 0-1 16,6 2 0-16,-1-2 0 16,3 3 2-16,-8 0 0 15,-4 0-2-15,-5 0 0 0,-6 0-1 16,-1 0 1-16,-3 0 0 15,1 4 1-15,2 2-1 16,3-3 0-16,0-2 0 16,1 2 0-16,0 1 3 15,2-2-3-15,-6-2-1 16,-4 0-2-16,-3 0 3 16,-5 4 0-16,-6-4-2 15,-3 0 2-15,-2 0 2 16,-4 0-2-16,0 0 1 15,2 0-1-15,-2 0 1 16,4 0-1-16,-4 0 4 0,3 0-1 16,-6 0 1-1,0 0-1-15,3 0-2 0,-6 0 3 16,0 0-4-16,3 0 3 16,-3 0-2-16,0 0 1 15,0 0 1-15,0 0-3 16,3 0-1-16,0 0-12 15,3-4-57-15,10-9-110 16,-2-3-140-16</inkml:trace>
  <inkml:trace contextRef="#ctx0" brushRef="#br0" timeOffset="376.99">10669 10621 522 0,'0'0'57'0,"0"0"-51"15,0 0 65-15,0 0 27 16,0 0-14-16,0 0-34 16,-3-10-35-16,16 10-15 15,5 0 0-15,9 3 5 16,3 4 1-16,-2 3-2 15,-1-2-4-15,-1 4 1 16,0-2 1-16,-4 3-2 16,1 0-2-16,-7 3-8 0,-2-2 9 15,-5 2-5 1,-2 1-3-16,-7 2-7 0,0 2 16 16,0-2 6-1,-3 5-1-15,-15 1-2 0,-4 2-2 16,-11 0-1-16,-12 3 0 15,-16-1-40-15,-18 1-86 16,-5-8-91-16</inkml:trace>
  <inkml:trace contextRef="#ctx0" brushRef="#br0" timeOffset="1485.55">2966 3930 164 0,'0'0'208'16,"0"0"-154"-16,0 0-12 16,0 0 3-16,0 0-17 15,0 0 4-15,3 1-5 16,-3-1-12-16,0 0 0 15,0 0 0-15,0 0-1 16,0 0 8-16,0 0 1 0,0 4 7 16,-11 4 11-16,-11 4-4 15,-8 5-29-15,-1-1 4 16,4-3-11-16,6-1 2 16,3-2 2-16,3 0-5 15,5-2-6-15,1-1-22 16,4-4-43-16,4-3-76 15,1 0-116-15</inkml:trace>
  <inkml:trace contextRef="#ctx0" brushRef="#br0" timeOffset="1703.96">3007 3863 416 0,'0'0'119'0,"0"0"-113"16,0 0-6-16,0 0 0 15,0 0 10-15,0 0 22 16,90 83-13-16,-53-57-8 16,8-2-11-16,10-5-60 15,5-6-121-15</inkml:trace>
  <inkml:trace contextRef="#ctx0" brushRef="#br0" timeOffset="2776.23">1647 4191 192 0,'0'0'26'0,"0"0"1"16,0 0 52-16,0 0 16 0,0 0-10 15,0 0-23-15,-9-10-7 16,9 10 5-16,0 0-12 16,0 0-15-16,0 4-27 15,0 12-3-15,0 6 3 16,0 7 16-16,9-2-12 16,13-3-7-16,2-6 11 15,9-6-13-15,9-7-2 16,4-5 7-16,2-2-4 15,-2-15 6-15,-10-7-8 0,-11-2 3 16,-7-1 7 0,-8 0 6-16,-8 3-9 0,-2 4 4 15,0 2 9-15,0 8 9 16,-5 1-7-16,2 6 1 16,2 3-18-16,1 0-5 15,0 0-6-15,0 9-9 16,0 12-7-16,0 9 22 15,3 0 4-15,9 2-4 16,7 3 1-16,2 2 0 16,0-1-2-16,4 2 6 15,-1 0-4-15,-1-2-1 16,-4-2 4-16,-1 1-4 16,-6-1-1-16,-3-1 1 15,-6 0 0-15,-3 0 0 0,0-1-2 16,-23 3 1-1,-15 2 1-15,-13 2-4 0,-15 0 2 16,-16-1-19-16,-9-9-19 16,0-9-50-16,9-14-101 15</inkml:trace>
  <inkml:trace contextRef="#ctx0" brushRef="#br0" timeOffset="4164.47">10970 11287 542 0,'0'0'121'0,"0"0"-53"15,0 0 5-15,0 0-3 16,0 0-23-16,0 0-11 15,0 0-15-15,33-19-18 16,16 19-2-16,13 0 6 16,12 0-3-16,-5 1-4 15,-4 15-1-15,-17 3 0 0,-9 5 0 16,-11 6-8 0,-10 6-5-16,-9 3 8 0,-9 4-5 15,-3 1 2-15,-24-2 7 16,-14-3 2-16,-8-1 0 15,-3-6-1-15,-9-2-8 16,6-8-5-16,9-8-9 16,13-4-18-16,21-10-40 15,12 0-49-15,12-24-22 16</inkml:trace>
  <inkml:trace contextRef="#ctx0" brushRef="#br0" timeOffset="4400.85">11668 11324 195 0,'0'0'388'0,"0"0"-354"16,0 0 5-16,0 0 28 16,0 0-20-16,0 0-8 15,-194 159 6-15,166-103-6 16,7 0-11-16,9 0-7 15,12 4-12-15,0-7-4 16,12 0-5-16,30-7-49 16,16-16-171-16,11-15-200 0</inkml:trace>
  <inkml:trace contextRef="#ctx0" brushRef="#br1" timeOffset="8506.64">4031 9518 522 0,'0'0'129'15,"0"0"-110"-15,0 0 14 16,0 0 16-16,0 0-2 16,0 0 14-16,-57 140-21 15,35-88-20-15,-1 3-12 16,-8 6-2-16,-6-2-6 15,-2-3-19-15,0-10-73 16,5-13-137-16,7-16-340 16</inkml:trace>
  <inkml:trace contextRef="#ctx0" brushRef="#br1" timeOffset="8710.02">3728 9601 587 0,'0'0'255'16,"0"0"-255"-16,0 0-46 15,0 0 46-15,0 0 21 16,0 0 0-16,215 109-9 16,-154-93-6-16,-1-3-6 15,-2-13-61-15,-16 0-275 0</inkml:trace>
  <inkml:trace contextRef="#ctx0" brushRef="#br1" timeOffset="9062.61">4258 8821 651 0,'0'0'95'0,"0"0"-85"15,0 0 10-15,0 0-7 16,0 0-2-16,0 0 7 16,-94 179 8-16,77-120-17 15,4 6-6-15,7-6-6 16,3-7-40-16,3-8-167 16,0-16-208-16</inkml:trace>
  <inkml:trace contextRef="#ctx0" brushRef="#br1" timeOffset="9264.08">3949 8884 626 0,'0'0'192'0,"0"0"-192"15,0 0-40-15,0 0 30 16,0 0 10-16,0 0 23 15,143 79 9-15,-80-52-13 16,4-4-19-16,6-7-58 16,-6-9-187-16</inkml:trace>
  <inkml:trace contextRef="#ctx0" brushRef="#br1" timeOffset="9549.48">4862 7899 698 0,'0'0'95'0,"0"0"-91"15,0 0-4-15,0 0 4 16,0 0 5-16,0 0-2 16,-163 288 1-16,138-226-8 15,1-5-20-15,5-14-122 16,-1-13-178-16</inkml:trace>
  <inkml:trace contextRef="#ctx0" brushRef="#br1" timeOffset="9745.95">4446 8035 436 0,'0'0'166'0,"0"0"-166"16,0 0-19-16,0 0 19 15,0 0 46-15,0 0-13 16,225 106-14-16,-152-80-19 15,2-10-5-15,1-9-162 16</inkml:trace>
  <inkml:trace contextRef="#ctx0" brushRef="#br1" timeOffset="10036.95">5881 7357 658 0,'0'0'124'15,"0"0"-103"-15,0 0-15 16,0 0-5-16,0 0-1 15,0 0 24-15,-58 146-14 0,41-90-7 16,-5 4 3 0,-2-1-6-16,-4-6-58 0,-2-7-91 15,-3-14-129 1</inkml:trace>
  <inkml:trace contextRef="#ctx0" brushRef="#br1" timeOffset="10239.42">5556 7506 460 0,'0'0'126'0,"0"0"-126"16,0 0-1-16,0 0 1 16,0 0 66-16,0 0-31 15,162 86 1-15,-99-59-33 0,7-1-3 16,2-6-26-16,-1-3-156 15,-8-10-335-15</inkml:trace>
  <inkml:trace contextRef="#ctx0" brushRef="#br1" timeOffset="10511.7">6909 7480 613 0,'0'0'88'0,"0"0"-88"16,0 0 0-16,0 0 0 15,0 0 24-15,0 0 2 16,-91 168-10-16,63-121-12 15,-1 2-4-15,-8-3-11 16,-5-7-133-16,0-8-152 16</inkml:trace>
  <inkml:trace contextRef="#ctx0" brushRef="#br1" timeOffset="10714.17">6602 7631 351 0,'0'0'213'0,"0"0"-177"0,0 0-21 16,0 0 11-16,0 0-12 15,0 0 39-15,101 54 13 16,-50-21-38-16,10 6-14 16,3 1-14-16,-1 1-22 15,-5-2-93-15,-6-10-103 16</inkml:trace>
  <inkml:trace contextRef="#ctx0" brushRef="#br1" timeOffset="11018.65">7880 7946 453 0,'0'0'152'15,"0"0"-136"-15,0 0-15 0,0 0 10 16,0 0 14-16,0 0-1 15,-127 172-6-15,99-123-14 16,1-2-4-16,-7-7-81 16,-5-12-170-16</inkml:trace>
  <inkml:trace contextRef="#ctx0" brushRef="#br1" timeOffset="11239.19">7555 8045 587 0,'0'0'95'15,"0"0"-84"-15,0 0-11 16,0 0 44-16,0 0-10 16,0 0-10-16,185 187 1 15,-136-147-21-15,-1-1-4 16,-2-2-19-16,-1-7-146 15,-5-7-205-15</inkml:trace>
  <inkml:trace contextRef="#ctx0" brushRef="#br1" timeOffset="11537.17">8556 8487 515 0,'0'0'154'0,"0"0"-152"16,0 0 6-16,0 0-8 15,0 0 43-15,0 0-4 0,-94 181-23 16,73-128-9 0,-1 0-7-16,-1-1-32 0,-2-7-134 15,-2-6-228-15</inkml:trace>
  <inkml:trace contextRef="#ctx0" brushRef="#br1" timeOffset="11739.14">8289 8699 540 0,'0'0'141'16,"0"0"-127"-16,0 0-14 15,0 0 25-15,0 0-2 16,0 0-9-16,179 175-11 0,-140-149-3 15,1-9-171-15</inkml:trace>
  <inkml:trace contextRef="#ctx0" brushRef="#br1" timeOffset="12682.63">9172 9091 643 0,'0'0'41'0,"0"0"-32"15,0 0 22-15,0 0 13 16,0 0-24-16,0 0 11 15,-52 70 4-15,27-20-11 16,2 6-5-16,-2 6-16 0,1 1-2 16,2-4 6-1,2-5-7-15,1-8-20 0,5-10-76 16,7-15-137-16</inkml:trace>
  <inkml:trace contextRef="#ctx0" brushRef="#br1" timeOffset="12922.37">8857 9086 558 0,'0'0'178'0,"0"0"-173"0,0 0 1 15,0 0 29-15,0 0-2 16,0 0-3-16,309 72-2 16,-255-43-15-16,3 1-9 15,1 0-4-15,-3-5-69 16,-7-11-179-16</inkml:trace>
  <inkml:trace contextRef="#ctx0" brushRef="#br1" timeOffset="13280.93">10027 8369 546 0,'0'0'165'16,"0"0"-144"-16,0 0 2 15,0 0 1-15,0 0-24 0,0 0 12 16,-55 128 20-1,31-58-11-15,-4 2 0 0,1-3-12 16,0-9-9-16,-1-3-14 16,5-15-87-16,4-16-178 15</inkml:trace>
  <inkml:trace contextRef="#ctx0" brushRef="#br1" timeOffset="13496.36">9738 8451 447 0,'0'0'297'16,"0"0"-297"-16,0 0-13 16,0 0 13-16,0 0 34 15,0 0 4-15,226 130-17 16,-160-105-20-16,-2-2-1 15,2-6-94-15,-5-12-185 16</inkml:trace>
  <inkml:trace contextRef="#ctx0" brushRef="#br1" timeOffset="13780.6">10660 7589 465 0,'0'0'190'16,"0"0"-182"-16,0 0-6 15,0 0 10-15,0 0 2 16,0 0 4-16,-102 326-2 16,96-257-16-16,6-6-72 0,-3-9-126 15</inkml:trace>
  <inkml:trace contextRef="#ctx0" brushRef="#br1" timeOffset="14003.82">10373 7665 646 0,'0'0'64'0,"0"0"-41"15,0 0-23-15,0 0 31 0,0 0-17 16,0 0-3-16,351 205-6 15,-287-169-5-15,-1-6-125 16,-2-12-256-16</inkml:trace>
  <inkml:trace contextRef="#ctx0" brushRef="#br1" timeOffset="14748.49">11452 7193 395 0,'0'0'233'0,"0"0"-197"16,0 0-24-16,0 0-12 15,0 0 81-15,0 0-52 0,-127 198-16 16,98-152-13-16,0-4-3 15,-4-7-94-15,-3-10-144 16</inkml:trace>
  <inkml:trace contextRef="#ctx0" brushRef="#br1" timeOffset="14952.94">11158 7254 330 0,'0'0'370'0,"0"0"-338"0,0 0-28 16,0 0-4-16,0 0 28 15,0 0 18-15,138 160-17 16,-70-101-17-16,6 1-12 16,10-7-106-16,-5-10-264 15</inkml:trace>
  <inkml:trace contextRef="#ctx0" brushRef="#br2" timeOffset="30992.68">4668 7699 552 0,'0'-12'33'16,"0"4"-30"-16,0 3 40 16,-3 1 34-16,3 3 3 15,0 0-3-15,0 1-25 16,0 0-31-16,0 0-18 16,0 0 2-16,0 0-5 15,-1 0-11-15,-1 0-25 16,1 0-48-16,-4 0-53 15,-1 2-22-15,-6 7-41 16</inkml:trace>
  <inkml:trace contextRef="#ctx0" brushRef="#br2" timeOffset="31164.21">4495 7731 286 0,'0'0'73'0,"0"0"-67"16,0 0 16-16,0 0 8 15,0 0-7-15,0 0-21 16,-124 52 6-16,105-40-8 16,5 0-5-16,-2 0-36 15,1-2-55-15,-1-3-171 16</inkml:trace>
  <inkml:trace contextRef="#ctx0" brushRef="#br2" timeOffset="31338.35">4128 7958 330 0,'0'0'64'15,"0"0"-49"-15,0 0 38 0,0 0 18 16,0 0-38-16,0 0-26 16,-115 80-7-16,109-67-27 15,0 3-87-15,-3-2-238 16</inkml:trace>
  <inkml:trace contextRef="#ctx0" brushRef="#br2" timeOffset="31486.97">3901 8348 380 0,'0'0'27'16,"0"0"-25"-16,0 0-1 15,0 0 11-15,0 0-5 16,0 0-7-16,-46 87-10 15,37-65-95-15</inkml:trace>
  <inkml:trace contextRef="#ctx0" brushRef="#br2" timeOffset="31667.52">3789 8699 371 0,'0'0'33'0,"0"0"-31"15,0 0 25-15,0 0 31 16,0 0-31-16,0 0-18 16,-61 127-9-16,55-107-48 15,0 1-112-15,-1-4-148 16</inkml:trace>
  <inkml:trace contextRef="#ctx0" brushRef="#br2" timeOffset="31831.97">3667 9082 229 0,'0'0'109'15,"0"0"-89"-15,0 0-17 16,0 0 30-16,0 0-21 16,0 0-12-16,-78 119-21 0,74-100-69 15,4-2-160-15</inkml:trace>
  <inkml:trace contextRef="#ctx0" brushRef="#br2" timeOffset="31998.53">3549 9495 223 0,'0'0'34'0,"0"0"-24"16,0 0 18-16,0 0 41 15,0 0-14-15,0 0-34 0,-12 124-7 16,12-97-14-16,0 4-19 15,0 1-91-15,6-2-97 16</inkml:trace>
  <inkml:trace contextRef="#ctx0" brushRef="#br2" timeOffset="32171.07">3595 10072 34 0,'0'0'300'0,"0"0"-285"15,0 0-14-15,0 0 4 16,0 0-2-16,0 0-3 16,36 125 0-16,-22-110-2 0,2-5-5 15,6 0-56-15,-1-7-117 16</inkml:trace>
  <inkml:trace contextRef="#ctx0" brushRef="#br2" timeOffset="32329.65">3919 10347 210 0,'0'0'297'16,"0"0"-277"-16,0 0-10 15,0 0 6-15,0 0 10 16,0 0-6-16,85-21-11 16,-43-5-9-16,4-7-117 15,-4 1-300-15</inkml:trace>
  <inkml:trace contextRef="#ctx0" brushRef="#br2" timeOffset="32493.2">4390 9994 775 0,'0'0'53'0,"0"0"-53"16,0 0-17-16,0 0 16 15,0 0-6-15,0 0-3 16,69-120-36-16,-42 85-63 15,4-8-63-15,-1-4-110 16</inkml:trace>
  <inkml:trace contextRef="#ctx0" brushRef="#br2" timeOffset="32792.4">4638 9497 307 0,'0'0'192'0,"0"0"-153"0,0 0 44 15,0 0-3-15,0 0-64 16,0 0-13-16,-10-111-6 15,23 80-3-15,10-1-17 16,2-1-52-16,2-3-7 16,4 2-49-16,-4 1-27 15,0 0 3-15,-9 1 82 16,-5-3 70-16,-4 3-8 16,-9-1 22-16,0 2 93 15,0 0-18-15,0-3-15 0,-6 5-71 16,3-1-28-16,3 1-131 15,0 6 74 1,0-1 85-16,0 4 1 16,0-2 51-16,3 2-5 0,3-6 0 15,0-4-47-15,0-7-62 16</inkml:trace>
  <inkml:trace contextRef="#ctx0" brushRef="#br2" timeOffset="32946.99">4844 8361 406 0,'0'0'147'0,"0"0"-129"16,0 0 24-16,0 0-6 0,0 0-25 15,0 0-11 1,-67-102-2-16,67 65-40 0,0-5-55 16,0 1-120-16</inkml:trace>
  <inkml:trace contextRef="#ctx0" brushRef="#br2" timeOffset="33326.01">4674 7846 406 0,'0'0'115'0,"0"0"-107"16,0 0-3-16,0 0 8 16,0 0 2-16,0 0-4 15,-115-141-11-15,109 125 1 16,0 1 0-16,-1 5 3 0,1-2-4 15,-2 4 0-15,-4-1-4 16,-1 5-3-16,1-2 7 16,0 5 4-16,-3-1-4 15,-1-1-3-15,4-2-7 16,-6-3-18-16,3-2-2 16,2-7-8-16,-1 3-15 15,2-3-31-15,-1 4 41 16,4 5-53-16,-2 3 96 15,7 5 114-15,4 0-94 16,0 0-18-16,0 0 4 16,0 0-6-16,0 0-10 15,0 0-1-15,0 0 1 16,0 0 6-16,0 0 1 16,0 0 1-16,0 5-48 0,0 3-77 15</inkml:trace>
  <inkml:trace contextRef="#ctx0" brushRef="#br2" timeOffset="35545.67">3512 10113 218 0,'0'0'202'0,"0"0"-148"0,0 0-2 16,0 0-2-16,0 0 2 15,0 0-9-15,31-46 10 16,-16 29-8-16,-3-4 1 16,3 1-5-16,4-3-10 15,-5 1 3-15,2-1-3 16,-4 0-3-16,0-1-2 16,-3 4-5-16,0-3-7 15,1 0-8-15,-1 4 0 16,-1-5-4-16,2-2 4 15,-1-1-4-15,3 2-2 16,0-2 0-16,-3 0 1 16,0 3 1-16,1 2 2 15,-4-1 4-15,2 3-8 16,-4 1 5-16,-1 2-4 0,-1 3 1 16,1-3-1-1,-3 2 0-15,4-4 0 0,-1-2-1 16,3-2 0-16,0 1 0 15,3 2 5-15,3 0-10 16,-3 2 10-16,0-1-12 16,4 2 6-16,-1-3 1 15,-1 4 0-15,5-1 0 16,-2-2 0-16,-1 1 0 16,-1-1 7-16,-2 3-7 0,1-4-4 15,-4 3 4 1,-2 0 4-16,2 0-4 0,-1-1 0 15,0 3 1-15,0 0-2 16,2 1 3-16,-1-2-4 16,2 2-1-16,0-4 3 15,4-1 0-15,-1 0-1 16,2-1-2-16,2 0 3 16,-1 1-1-16,-3 2 3 15,0 1-2-15,-2 0 3 16,-4 3-3-16,5 0 0 15,-5-4-2-15,4 0 1 16,-1-3 2-16,3 0 0 16,0-3-1-16,0-4 1 15,4 1-1-15,-1 2 0 0,0 2 0 16,0 6 0 0,-4-1-3-16,-1 4 8 0,2-3-5 15,-3 2 0-15,7-3 0 16,-5-2 0-16,5-1-2 15,4 0 1-15,-1-6-3 16,6 2 4-16,-4-2 0 16,3 3 0-16,-3 0 0 15,-2 0 0-15,-2 2 0 16,-1 0-3-16,-4 2 3 16,0-2 0-16,-3 0 11 15,0-2-9-15,4 0-2 0,-2 0 0 16,1 1 1-16,-2 1-2 15,-1 4-1-15,3-2 2 16,0 2 6-16,-3 0-6 16,-3 2 0-16,3-2 1 15,1-3 1-15,-1 0-2 16,2-4 0-16,2-2 7 16,2 0-7-16,0 0 2 15,0-3-1-15,-2 4 0 16,-1 1 2-16,-4 3 1 15,2 1 4-15,-4-3 1 16,0 3-2-16,3-2 1 16,3-6-7-16,0 2-1 0,1-4 0 15,4-1-1-15,-1 2-3 16,-1 2 1-16,3 2 3 16,-3-1 0-16,1 2 1 15,-5-1 2-15,1 0-3 16,1-1 0-16,1-3 4 15,-1 0-1-15,-1-6-1 16,4-1 2-16,-2-3-4 16,2 8 1-16,-4 3-1 15,-3 4 1-15,0 4-1 16,-3 2 2-16,0 0 6 16,3-2-5-16,1-2 2 15,7-4-5-15,-1-2 0 16,-1-1 8-16,0 7-7 0,-3 2 2 15,-3 6 0-15,-2 8 3 16,-7 2 5-16,0 4-1 16,0 0 3-16,0 0 1 15,0 0-5-15,0-1-1 16,0 1 3-16,0-1-10 16,0 1 7-16,0 0-7 15,0 0 3-15,0-2-3 16,0 2-1-16,0 0 1 15,0 0-1-15,0 0-2 16,0 0-4-16,0 0 3 0,0 0-20 16,6 0-36-1,2 0-97-15,4 0-65 16,-8 0-334-16</inkml:trace>
  <inkml:trace contextRef="#ctx0" brushRef="#br2" timeOffset="36625.35">6047 6773 312 0,'0'0'92'0,"0"0"-50"15,0 0 39-15,0 0 21 16,0 0-9-16,0 0-50 16,0-19-29-16,0 19-14 15,0 0-7-15,-5 0-32 16,-4 0-74-16,0 3 4 15,-4 3-20-15,7-2-46 16,0-4 7-16</inkml:trace>
  <inkml:trace contextRef="#ctx0" brushRef="#br2" timeOffset="36805.43">6047 6773 25 0,'-90'-6'118'0,"90"6"-13"16,0 0-13-16,0 0-30 16,0 0-19-16,0 0-10 15,-118 0-19-15,99 0-6 16,1 0-8-16,-3 0-13 15,0 3-9-15,-1 0 11 16,-1 1 4-16,1 2 6 16,-5-2-5-16,2 2 1 15,-5 1 3-15,-3-1-15 16,2 3-61-16,-2-2-62 16</inkml:trace>
  <inkml:trace contextRef="#ctx0" brushRef="#br2" timeOffset="36947.05">5277 6922 187 0,'0'0'127'0,"0"0"-88"16,0 0 6-16,0 0 23 15,0 0-42-15,0 0-4 16,-221 56-22-16,194-47-29 16,2 4-94-16,2-2-232 15</inkml:trace>
  <inkml:trace contextRef="#ctx0" brushRef="#br2" timeOffset="37120.58">4705 7192 315 0,'0'0'70'0,"0"0"-70"16,0 0-13-16,0 0 9 16,0 0 2-16,0 0-18 0,-176 82-6 15,157-65-7-15,7-3-45 16,0 5-7-16,-3-5 31 15,3 2 47-15,2-2-19 16</inkml:trace>
  <inkml:trace contextRef="#ctx0" brushRef="#br2" timeOffset="37262.26">4340 7499 42 0,'0'0'25'15,"0"0"-10"-15,0 0 58 0,0 0 25 16,0 0-43-16,0 0-33 15,-200 173-22-15,177-150-22 16,-2 0-75-16,3-6-114 16</inkml:trace>
  <inkml:trace contextRef="#ctx0" brushRef="#br2" timeOffset="37449.73">3841 8131 310 0,'0'0'36'16,"0"0"-33"-16,0 0-1 0,0 0 4 15,0 0 0-15,0 0-4 16,-19 187 2-16,32-157-4 16,4-4-103-16,2 1-118 15</inkml:trace>
  <inkml:trace contextRef="#ctx0" brushRef="#br2" timeOffset="37648.24">4040 8642 277 0,'0'0'25'0,"0"0"-9"16,0 0-2-16,0 0 37 15,0 0-5-15,0 0-25 0,39 103-15 16,-14-94-6-16,8-2-1 15,7-3-18-15,8-4-32 16,4 0-30-16,3 0-48 16,-4 0-28-16</inkml:trace>
  <inkml:trace contextRef="#ctx0" brushRef="#br2" timeOffset="37799.83">4550 8775 11 0,'0'0'105'0,"0"0"-39"15,0 0-4-15,0 0-5 16,0 0-21-16,0 0 15 15,124 13-16-15,-96-13-10 16,11-7-13-16,6-6-5 16,4-4-6-16,3-2-1 15,2-5-36-15,0-5-73 0,1-4-141 16</inkml:trace>
  <inkml:trace contextRef="#ctx0" brushRef="#br2" timeOffset="37937.46">5459 8378 153 0,'0'0'147'16,"0"0"-104"-16,0 0-11 16,0 0 38-16,0 0-49 15,0 0-11-15,79-132-10 16,-54 96-15-16,8-3-32 16,6-9-195-16</inkml:trace>
  <inkml:trace contextRef="#ctx0" brushRef="#br2" timeOffset="38112">6050 7652 275 0,'0'0'43'16,"0"0"-43"-16,0 0 9 16,0 0 13-16,0 0 10 15,0 0-31-15,134-215-1 16,-119 182-24-16,1 0-128 15,-4 0-36-15</inkml:trace>
  <inkml:trace contextRef="#ctx0" brushRef="#br2" timeOffset="38261.6">6224 7123 12 0,'0'0'139'0,"0"0"-41"0,0 0-26 16,0 0 29-16,0 0-29 16,0 0 0-16,-100-251-8 15,84 231 2-15,2 0-3 16,-2 5-21-16,-2-2-31 15,3 3-11-15,0 7-20 16,-4 7-79-16,-11 0-209 16</inkml:trace>
  <inkml:trace contextRef="#ctx0" brushRef="#br2" timeOffset="39596.41">4018 8529 112 0,'0'0'91'0,"0"0"-15"16,0 0 1-16,0 0-7 16,0 0-4-16,0 0-17 15,4-6 8-15,-3 6-20 16,2-3-16-16,5 0 0 16,4-4 8-16,10-6 4 15,5-3 0-15,6-4-2 16,3-10-16-16,8 0 6 15,3 0-10-15,2-9-2 16,-1 3-1-16,1-1 16 16,-4 0-19-16,-5 2 7 0,-1 6-2 15,-5 2-9-15,-1 2 10 16,0 3-11-16,3-1 12 16,-2 0-8-16,0 0-2 15,-1 1-1-15,-2 0-1 16,-1 0 11-16,1-2-11 15,-1 4 3-15,-4 1-3 16,4-2 6-16,-2 2-4 16,2-4 0-16,4-1 2 15,-1-1 5-15,-3-2-7 16,1 2-1-16,-4 2-1 16,0 2 1-16,-5 4-1 15,-1 1 0-15,-3 6 0 16,3 0-1-16,-3-1 0 0,1 2 1 15,2-4 0-15,7-3 0 16,2-1 1-16,3-4-1 16,6-2 0-16,-2-2 0 15,6 4 0-15,-4-2 4 16,-3 1-2-16,-3 2-2 16,-5 3 0-16,-1 0-4 15,-2 1 4-15,-2 3 0 16,4-4 1-16,1-2 0 15,5 2 3-15,0-3-4 16,-2 3 0-16,-1-1 1 16,1 3 9-16,-4-4-9 15,0 3 3-15,1 0-2 16,-4-2-1-16,4-2-1 16,-5-3 1-16,5 0-1 0,2-3 12 15,3 2-12-15,0 0 3 16,2 2 1-16,-5 3-4 15,-4 3 0-15,-4 2 2 16,0 1-2-16,-5 1-1 16,2 1 1-16,-5-2 5 15,2 2 6-15,-1-2 0 16,0 0 14-16,-3 0-13 16,-2 3 12-16,-1 3-11 15,-6 3 1-15,0 3 4 16,-3-1-4-16,0 2-4 0,0 0 1 15,0 0-1-15,0 0-5 16,0 0-2-16,0 0 6 16,0 0-5-16,0 0-3 15,0 0 1-15,0 0 1 16,0 0-1-16,0 0-2 16,0 0 0-16,0 0-11 15,0-2-35-15,0-1-138 16,0-5-423-16</inkml:trace>
  <inkml:trace contextRef="#ctx0" brushRef="#br2" timeOffset="40105.08">7052 6799 99 0,'0'0'336'0,"0"0"-336"15,0 0-34-15,0 0 14 16,0 0-62-16,0 0-61 15</inkml:trace>
  <inkml:trace contextRef="#ctx0" brushRef="#br2" timeOffset="40433.72">6660 6654 115 0,'0'0'154'15,"0"0"-138"-15,0 0-10 0,0 0 53 16,0 0-16-16,0 0-23 15,-279-7-17-15,231 20 1 16,5-6-3 0,10 2 0-16,9-2-2 0,6-2-17 15,-1 0-27-15,5 3-60 16,-5 1 8-16,-2 2 83 16,-3 2 9-16,-6 3 5 15,-4 1-56-15,-6 3 24 16,1 2 32-16,-3-3 25 15,2-1 31-15,1-1 8 16,8-1-15-16,7-2 32 16,0-1-16-16,6-4-17 0,6 1-24 15,-1 0-24-15,7 0 0 16,-5-1-70-16,1-6-257 16</inkml:trace>
  <inkml:trace contextRef="#ctx0" brushRef="#br2" timeOffset="40830.25">5475 7212 362 0,'0'0'90'0,"0"0"-80"16,0 0-7-16,0 0 3 16,0 0-6-16,0 0 7 15,-58 121-6-15,58-97-1 16,0 6-7-16,0 1-25 0,0 1-60 15,0 1 8-15,0-1 25 16,0-2 20-16,0-2 18 16,0-2 13-16,0-3 8 15,12-3-2-15,4-1-8 16,1-1 4-16,-1 2 6 16,-1 3 9-16,-6 2-1 15,0 5-8-15,-6 0 0 16,-3 1 6-16,0-2 28 15,0-1 6-15,3-4 23 16,6-5-27-16,9-2-21 16,7-4-15-16,11-3-10 15,6-2-24-15,7-2 8 0,0 1-23 16,-1-1 29 0,-2 4-42-16,-4 0 34 0,-6 3 3 15,-2 0-29-15</inkml:trace>
  <inkml:trace contextRef="#ctx0" brushRef="#br2" timeOffset="40989.83">6154 8135 51 0,'0'0'81'15,"0"0"-27"-15,0 0-1 16,0 0-10-16,0 0-6 16,0 0 5-16,112 96 5 15,-75-96-31-15,8 0-4 0,7-9-12 16,11-7-14-16,-2-4-72 15,0 1-124-15</inkml:trace>
  <inkml:trace contextRef="#ctx0" brushRef="#br2" timeOffset="41150.39">6927 8147 267 0,'0'0'98'16,"0"0"-68"-16,0 0 30 15,0 0-28-15,0 0-24 16,0 0-8-16,207-116-41 16,-165 88-68-16,-3-1-231 0</inkml:trace>
  <inkml:trace contextRef="#ctx0" brushRef="#br2" timeOffset="41416.68">7485 7476 294 0,'0'0'21'0,"0"0"44"16,0 0 15-16,0 0-21 15,0 0 44-15,0 0-14 16,-94-298-43-16,49 229 1 16,-12-5-3-16,-11 0-18 15,-4 5 3-15,-1 9-24 0,0 11 15 16,0 13-13-16,7 13-7 15,5 13-7-15,3 10 0 16,1 4 1-16,2 24-48 16,-2 9-28-16,2 7-60 15,0 3 13-15,1 1-225 16</inkml:trace>
  <inkml:trace contextRef="#ctx0" brushRef="#br2" timeOffset="42870.33">5114 7312 250 0,'0'0'135'16,"0"0"-108"-16,0 0 11 15,0 0 3-15,0 0 10 16,0 0 13-16,-45-11-4 16,45 11-60-16,0 0 0 0,11 0 0 15,11 0 20 1,11 0 20-16,1 3-18 0,5 5 14 16,-3 4-15-16,4-1-8 15,-4 1 4-15,1 1 0 16,-1-2-14-16,3 1 11 15,1-2-4-15,5-3 8 16,4-1-12-16,2 1 5 16,4-6-4-16,-1 3-4 15,-2-3 3-15,-4 1-5 16,-2 1 2-16,-4 0 2 16,-2 1-2-16,-3-2-3 15,-8 6-4-15,-2-3 4 16,-5-1-2-16,-3 0 6 0,-2 2-3 15,2-2 0-15,2 1 4 16,3-4-5-16,3-1-2 16,4 0 2-16,5 0 6 15,1-1-6-15,-1-4-2 16,-3 1 2-16,-8 4 2 16,-1 0-2-16,-6 0-6 15,1 0 3-15,-5 0 2 16,2 4 2-16,-1-1 2 15,3 0-3-15,0-3 1 16,1 3 0-16,-2-2 0 16,2 2-1-16,-1-1 1 15,-6-1-1-15,3 5 0 16,0-2-1-16,-3-1-1 16,4 3 1-16,-1-5 1 0,0 3 3 15,3-2-3-15,3-2 0 16,4 0 0-16,-1 3 0 15,0-3 5-15,0 4-3 16,-5 0-2-16,-2 1-10 16,-1 2 5-16,-1 0-1 15,0 2-1-15,-3-2 7 16,1 0 3-16,4-1-2 16,-1-2 3-16,-1 0-1 15,6-1 0-15,-2 3-3 16,1 1 1-16,-1 0-1 15,-1 3 0-15,3-1-12 0,-5 4 11 16,2-6-2-16,0 3 1 16,-3-1 2-16,6-2 3 15,1-3 0-15,-2 3 2 16,5-1-3-16,-1-1-2 16,-2 1 2-16,-4 0-1 15,-3 1-1-15,-3 0-2 16,1-2 0-16,-5 3 0 15,1-2 2-15,0 1 1 16,4-4 1-16,1 0-2 16,2 0 2-16,2 1-2 15,3-1 0-15,-2 0 2 0,-4 3 3 16,0-2-6-16,-3 0 1 16,-3-2 0-16,-2 2-5 15,1 0 4-15,-2-1 1 16,-3-1 6-16,3 0-6 15,0-1 0-15,-2 0 0 16,-1-1 1 0,0 3 4-16,0-3-1 0,-3 0-3 15,0 0 6-15,0 0 3 16,0 0 6-16,0 0 1 16,0 0-4-16,0 0-3 15,0 0-5-15,0 0-5 16,0 0 0-16,0 0-8 0,3 0-49 15,0-5-132-15,-3-10-454 16</inkml:trace>
  <inkml:trace contextRef="#ctx0" brushRef="#br2" timeOffset="43637.51">7897 7325 401 0,'0'0'182'15,"0"0"-130"1,0 0-8-16,0 0-22 0,0 0-22 15,0 0-3-15,-23 0-60 16,13-10-19-16,-5 0-284 16</inkml:trace>
  <inkml:trace contextRef="#ctx0" brushRef="#br2" timeOffset="43812.36">7425 7110 476 0,'0'0'21'16,"0"0"-10"-16,0 0-8 16,0 0 5-16,0 0-6 15,0 0-2-15,-185-49-20 16,163 49-99-16,5 0-84 0,-2 2 40 16</inkml:trace>
  <inkml:trace contextRef="#ctx0" brushRef="#br2" timeOffset="43971.92">7109 7092 26 0,'0'0'65'15,"0"0"20"-15,0 0-18 16,0 0-12-16,0 0-4 16,0 0-25-16,-190 120-13 15,152-94-8-15,5 0-4 16,3-2-1-16,9 0 0 16,3-4 0-16,9 2 0 15,6-3 0-15,-3 1-33 0,6 1-65 16,-4-2-53-16</inkml:trace>
  <inkml:trace contextRef="#ctx0" brushRef="#br2" timeOffset="44129.5">6696 7625 61 0,'0'0'121'0,"0"0"-23"16,0 0-23-16,0 0-27 16,0 0 2-16,0 0-25 15,-36 178-10-15,36-152-3 16,0 8-12-16,6-2-1 15,7 2-42-15,1 0-52 16,2-2-77-16</inkml:trace>
  <inkml:trace contextRef="#ctx0" brushRef="#br2" timeOffset="44289.08">6955 8639 92 0,'0'0'43'0,"0"0"-17"16,0 0-23-16,0 0-3 15,0 0-15-15,0 0-42 16</inkml:trace>
  <inkml:trace contextRef="#ctx0" brushRef="#br2" timeOffset="44479.56">7610 9131 281 0,'0'0'65'0,"0"0"-27"15,0 0 23-15,0 0-32 16,0 0 1-16,0 0-2 16,133 76-20-16,-87-70-8 15,6-5-20-15,8 2-79 16,1 0-56-16,3-1 109 15</inkml:trace>
  <inkml:trace contextRef="#ctx0" brushRef="#br2" timeOffset="44956.37">8355 9229 17 0,'0'0'188'0,"0"0"-105"16,0 0-25-16,0 0-3 0,0 0-6 15,0 0 18-15,231 43-44 16,-186-55 16-16,4-7-11 15,6 1-8-15,2-1-20 16,4 2-5-16,-4 4-8 16,-2-3 3-16,-3-1-16 15,-4-6 0-15,-2-4 7 16,-7-5 9-16,-6-10 7 16,-8-6 3-16,-10-11-7 15,-9-5-42-15,-6-4 22 0,0 2 10 16,-12 0 17-1,-6 6 20-15,-6 1 4 0,-10 6 6 16,-5 1 18-16,-7-2-25 16,-9-4-3-16,2-7-19 15,1-6-2-15,0-6-5 16,7-5-2-16,5 3-19 16,3 3 6-16,4 9 21 15,3 12 1-15,5 9 14 16,2 6 17-16,-2 3 36 15,-8 4-32-15,-3-1-10 16,-7-1-6-16,-12 1 26 16,-6 1-19-16,-11 4-27 0,-10 5-9 15,3 12 5 1,0 5 0-16,4 7-28 0,5 0 30 16,0 14-74-16,0 6-94 15,-5 0-304-15</inkml:trace>
  <inkml:trace contextRef="#ctx0" brushRef="#br2" timeOffset="46521.46">6560 7043 336 0,'0'0'88'0,"0"0"-50"16,0 0 26-16,0 0 30 15,0 0-28-15,0 0-21 16,83-29-1-16,-63 48-22 16,5 5-4-16,8 6 3 15,0 5-3-15,10-3-17 0,-1 2 5 16,4 1 2-16,-1-3-7 15,0 1 7-15,-2 0-5 16,0-4 1-16,-3 2-4 16,-1-1-3-16,-6 0 2 15,0-4 2-15,-8 0-2 16,2-4 0-16,-6 1 1 16,3-4 6-16,4 0-5 15,2 1 3-15,6-3-3 16,3-2 4-16,-1 2 4 15,-5-1-9-15,0 1 0 16,-8 0 0-16,-2-2-6 0,-7-1 4 16,-5 2 1-1,-1-2-4-15,-4-3 5 16,3-2 1-16,0 2 2 0,3-6-2 16,-3 5 1-16,7 0 2 15,-4-1-4-15,6 1 0 16,-3 1 0-16,1 2 2 15,1-1 0-15,-4 0-1 16,2 1 1-16,-4-4-3 16,5 5 2-16,-1-4 3 15,0 0-2-15,3-1-1 16,1 3-1-16,-1-2 0 16,0 1 1-16,3 4 2 15,1 0 3-15,-2 2-6 16,-1 2 0-16,-4 0 1 0,-3 1 1 15,0 0-2-15,-3-2 1 16,1 2-1-16,2 0 4 16,0-1 1-16,3 1-5 15,4-2 0-15,4 2 0 16,1-3 5-16,1 0-1 16,-3 0 3-16,-2 0-6 15,-4-1 1-15,1 0 0 16,-4 1-2-16,2 2 4 15,3-3-2-15,1 1 1 16,-4-1-3-16,6-1 0 16,-3 1 3-16,3-2-3 0,-2 2 1 15,1 0 4 1,-1 3-4-16,3-2 1 0,-5 0 2 16,5-2 2-16,-1 1 0 15,-3-1-3-15,6-2 0 16,-6 0 1-16,6 1-4 15,-2-1 1-15,-3 1 1 16,1-2 1-16,-4 1-1 16,-2 0-2-16,2 1 3 15,-1 0-1-15,3-1 1 16,-3 3 0-16,1-3-2 16,1 0 1-16,2-2 1 15,0 0 3-15,1 0-5 0,-4-5-1 16,1 2 3-16,-4-1-3 15,-1 1 5-15,1 0 1 16,1-1 3-16,2 3-4 16,-1 2 5-16,3 2-10 15,0-1 4-15,3 0 2 16,-6 0-1-16,4 1-4 16,-5-1 3-16,-1-3 3 15,-1 0 3-15,-2 0 1 16,-2 0-3-16,-2-2 0 15,-3-1-5-15,3 1 2 16,-3 1 0-16,1-2 0 0,2-3 1 16,-3-1 1-1,0-3 0-15,-3 3 4 0,0-3 2 16,3 0 2-16,-3 0 4 16,0 0-8-16,0 0 0 15,0 0-3-15,0 0-4 16,0 0-3-16,0 0-2 15,0 0-1-15,0 0-2 16,0 0-20-16,0 0-46 16,0-4-63-16,0-12-141 15</inkml:trace>
  <inkml:trace contextRef="#ctx0" brushRef="#br2" timeOffset="58157.25">3998 9139 66 0,'-3'0'37'0,"3"0"32"16,0 0-17-16,0 0-32 16,0 0-9-16,0 0-6 15,0 0-1-15,0 0-4 16,0 3-8-16,0-1 8 16,0-1 10-16,0 1 7 15,0-2 11-15,0 1-2 16,0-1 25-16,0 0 16 15,0 0-7-15,0 0-3 16,0 0-19-16,0 0 1 16,0 0-30-16,0 0-5 0,0 0 3 15,0 0-7 1,0 0 0-16,0 0 0 0,0 0 0 16,0 0 0-16,0 6 0 15,-3 1 0-15,3 4 0 16,0 2 0-16,0-1 0 15,0 5 0-15,0-4 0 16,0-3 2-16,0-3-2 16,0-4 1-16,0-3-3 15,0 0-1-15,0 0 2 16,0 0 1-16,0 0 11 16,0-3 19-16,0-6-1 0,0-2-18 15,0 1-4-15,0 3-4 16,0 1 0-16,0-1 5 15,0 6-7-15,-7-2-2 16,2-2-11-16,-4 3 4 16,-3 1-6-16,-1 0-2 15,1 1 6-15,-3 0 3 16,3 0 4-16,-1 2 3 16,7 6 1-16,1-2-1 15,4 4-4-15,1-3-3 16,0 2-3-16,0-1 10 15,0 1 0-15,6 1 0 16,0-3-2-16,4 3 2 16,2-3 3-16,-3 0-2 15,0-5-2-15,0 1 0 0,3-3-3 16,-2 0 4 0,2 0 0-16,3-12-9 0,0-8 8 15,-2-3 2-15,-5 2 0 16,-5 4 0-16,-3 5 3 15,0 3-4-15,-13 2-5 16,-7 3 5-16,-1 4 4 16,-1 0 2-16,4 0-6 15,-3 13 6-15,6 0-6 16,0 3 2-16,5-2-1 16,2 2 6-16,4-2-12 15,4 2 7-15,0-2-2 0,0 1 0 16,12-4 0-1,0 5 2-15,1-6-2 0,2-2 0 16,3-5 3-16,-6-1-5 16,4-2 2-16,-1 0 0 15,0-6 0-15,-6-10 7 16,0-1 5-16,-1 0-6 16,-8 3 9-16,0-1-11 15,-3 2-2-15,-14 4-2 16,-2 1-1-16,-1 5 0 15,-2 3-6-15,4 0 7 16,6 0 5-16,-4 0 7 16,5 9-10-16,-1 5 4 0,2 2-5 15,1-2-1 1,6 1 0-16,3 2 0 0,0-3-3 16,0 5 3-16,15-2-1 15,1-1-1-15,1-5 0 16,2-7 2-16,2-4-1 15,0 0-2-15,-2-11-2 16,-1-11 5-16,-3-6 17 16,0 2-3-16,-9 2-5 15,-6 2-3-15,0 5-6 16,-6 1 5-16,-15 6 0 16,0 6-3-16,0 1-4 15,-1 3 1-15,1 0 1 0,6 3 2 16,-1 10-1-16,2 1 7 15,4 3-8-15,1 0-1 16,9 2 1-16,0 1-4 16,0-1 2-16,9-1 0 15,9-2 2-15,-3-4-1 16,7-5-1-16,-4-7-3 16,0 0 0-16,4-3-1 15,-4-13 6-15,-3-7 4 16,-2 2 1-16,-8-1-1 15,-5 4 4-15,0 3-1 16,-10 1 7-16,-7 4-9 16,-1 1-5-16,0 5 0 0,2 1-2 15,4 2-3 1,0 1 5-16,6 0 0 16,0 0-5-16,6 0 4 0,0 8-2 15,0 5 0-15,0 6 3 16,0-1-2-16,9-3-5 15,4-1 13-15,4-1-10 16,-1-7 4-16,-1 1 0 16,0-7-6-16,-3 0-9 15,-1-7 4-15,-1-5 11 16,-7-6 10-16,-3 0-3 16,0 0-6-16,-8 2 4 15,-11 4 7-15,0 1-9 0,-1 4 2 16,-2 4-5-16,1 3-8 15,0 0 7-15,5 0 2 16,-1 8 7-16,4 5-8 16,1 3-8-16,2 0 8 15,2 0 5-15,5 4-5 16,3-3-8-16,0 0 7 16,8-1-3-16,11-4 1 15,0 0 3-15,1-7-1 16,2-5-1-16,0 0-4 15,-2-13 0-15,1-9 2 16,-5-5 4-16,-4-3 12 16,-3 4-7-16,-9 2-5 0,0 1 2 15,-9 3 1 1,-13 6 1-16,-5-1-1 0,3 5-3 16,-3 6-5-16,-3 4-14 15,5 0 19-15,1 4 0 16,2 16 0-16,7 5-3 15,0 7 1-15,6 0 2 16,3 4-1-16,6-3-1 16,0 0 0-16,3-3 0 15,9-1 2-15,6-12-1 16,1-8 1-16,-1-9 0 16,6 0 1-16,-2-15 1 15,1-15-2-15,2-4 11 0,-7-2-11 16,-3 0-4-16,-8 4-13 15,-7 5 13-15,0 5-10 16,-16 4 6-16,-3 5 2 16,-4 7 3-16,-2 6-19 15,-2 0 11-15,6 0 8 16,3 16 1-16,2 3 0 16,7 3-1-16,4 3 3 15,5 1 2-15,0 1-1 16,12-5 4-16,9 1 1 15,3-6-2-15,0-4 0 16,1-11-4-16,-1-2-3 16,0 0-7-16,-6-15-9 0,3-9 12 15,-9-5 4 1,-2 3-4-16,-10-3-2 16,0 8 8-16,-6 3 2 0,-12 7 8 15,-1 4-4 1,1 4 12-16,3 3-9 0,3 0-4 15,-1 0-1-15,7 9-2 16,1 3-1-16,2-3-1 16,3 1-10-16,0 0-79 15,-4-7-152-15</inkml:trace>
  <inkml:trace contextRef="#ctx0" brushRef="#br2" timeOffset="60384.23">4713 8150 168 0,'0'0'81'0,"0"0"1"0,0 0-9 15,0 0-25-15,0 0-5 16,0 0-1-16,0 0 3 16,0 0 7-16,-2 0-5 15,1 4-6-15,-2 2-11 16,-2 5-14-16,-5 8-5 16,4 1-6-16,0 1 3 15,3-6-1-15,0-2-2 16,3-7-5-16,0-2 0 15,0-2-1-15,12-2 0 0,1 0-5 16,4-8-13-16,2-14 19 16,-1-5 3-1,-3-1 0-15,-3 2-3 16,-12 7 0-16,0 4 9 0,0 3-2 16,-15 3-7-16,-6 4 0 15,-1 2 16-15,-1 3-4 16,-2 0-9-16,7 0 14 15,3 2-12-15,2 7-5 16,7 2-2-16,3 1 2 16,3 3 4-16,0-3-4 15,1 3-10-15,13-4 5 16,-1-2 3-16,2-5-1 16,-3-4-11-16,0 0-9 15,1-4 1-15,-1-12 22 0,-4-1 7 16,-2-2-5-1,-6 1-2-15,0 5 16 0,0 0-15 16,-14 4 10-16,2 7 2 16,-1 0 17-16,1 2-22 15,2 0 0-15,-4 9-8 16,5 8 1-16,-1-1-1 16,7 1 1-16,3-2 9 15,0 0-10-15,0-1-3 16,13-4 2-16,5-1-10 15,0-9-1-15,4 0-19 16,-2 0-12-16,-1-16 30 16,-4-1 8-16,-6 0 10 0,-8 2-3 15,-1-1 10-15,-4 1 8 16,-17 5-7-16,-6 0 5 16,-1 6 3-16,-2 4-21 15,-1 0 22-15,1 0-13 16,8 7-8-16,2 6 5 15,7 0-4-15,7 3 0 16,3-1-2-16,3 2 2 16,0 0-1-16,9-4-1 15,10-4-7-15,2-9 6 16,0 0-9-16,3 0-36 16,-2-20 25-16,2-8 19 0,-9-2-15 15,-6 1 15-15,-6 1 2 16,-3 8 2-16,-9 4 6 15,-12 6 8-15,-3 7-1 16,2 3-3-16,-2 0 3 16,4 3-13-16,1 14 12 15,0 5-12-15,8 4 4 16,2-1-2-16,2-1-1 16,7-3 1-16,0-1-1 15,7-4-5-15,10-8 2 16,-1-6-10-16,-1-2-11 15,6-3-12-15,-2-20 2 16,1-3 22-16,-4-5-24 16,-7 5 8-16,-6 4 21 15,-3 8 4-15,0 4 6 16,-12 6 7-16,-1 4 3 0,-1 0 8 16,-2 0-19-16,1 2-5 15,-3 9 14-15,6 3-13 16,-1 0-1-16,5-1 9 15,4 1-9-15,4-4-13 16,0-4-122-16,0-6-148 16</inkml:trace>
  <inkml:trace contextRef="#ctx0" brushRef="#br2" timeOffset="61551.66">6081 7228 254 0,'0'0'174'16,"0"0"-131"-16,0 0 23 15,0 0 14-15,0 0-9 16,0 0-14-16,0 0-39 15,0-3 6-15,0 6-15 16,-6 15-9-16,-9 9 4 16,-3 5-1-16,0 6-1 15,-1-3 1-15,5-3-2 16,4-4-1-16,4-3 0 16,3-8 0-16,3-1-1 15,0-12-4-15,0 0 3 0,6-4-10 16,10 0 0-16,4-18 7 15,2-8-2 1,-1-3 7-16,-3 2 0 0,-8 6-2 16,-7 2 2-16,-3 9 1 15,0 3-1-15,-16 5 14 16,-6 2 11-16,-8 0-10 16,1 0-1-16,-5 9-13 15,3 8 12-15,1 3-8 16,6 3-3-16,3 0 5 15,5-3 0-15,4-1 0 16,9-2-3-16,3-4-3 0,0-4-1 16,0-2-2-16,15-4-5 15,4-3-16-15,5 0-4 16,-2-12 25-16,-5-5-5 16,-4 1 7-16,-7 3 1 15,-6 0 3-15,0 5 6 16,-6 1 12-16,-10 5 6 15,-5 2-3-15,-3 0-16 16,-3 0-4-16,6 9-1 16,2 4-4-16,10-2-10 15,6-1 9-15,3-1-48 16,0-5-87-16,22-4-75 16</inkml:trace>
  <inkml:trace contextRef="#ctx0" brushRef="#br2" timeOffset="62642.47">7394 7606 401 0,'0'0'45'0,"0"0"-37"16,0 0 22-16,0 0 7 15,0 0-9-15,0 0-12 16,-17 125-3-16,17-102-3 0,8-3 10 15,4-4-15-15,1-6 2 16,-1-3-4-16,2-4 4 16,-1-3-7-16,-1 0-1 15,1 0 1-15,-2-13 7 16,-5-1 0-16,-3-1-1 16,-3 1 3-16,0 0 32 15,-9 3-3-15,-5 4 14 16,4 3-7-16,-2 0-1 15,3 4-25-15,-3 0-2 16,0 0-13-16,-1 10 2 16,1 6-11-16,1 1 5 15,4 5 0-15,7-1 0 16,0-1 0-16,0 0 1 0,0-3-4 16,7-7 2-16,4 0-3 15,-2-1-2-15,-6-5-2 16,4-2-8-16,-7-1-14 15,3-1-9-15,-3 0-34 16,3 0-23-16,0 0 1 16,0 0-226-16</inkml:trace>
  <inkml:trace contextRef="#ctx0" brushRef="#br2" timeOffset="63467.66">8480 8581 323 0,'0'0'124'15,"0"0"-110"-15,0 0 18 16,0 0 15-16,0 0 3 15,0 0 1-15,-12 80-21 0,12-59-2 16,0 2-16 0,0-7 0-16,0-5-11 15,6-4 0-15,3-7-1 0,6 0 0 16,4-3-1-16,1-21-9 16,-1-6-6-16,-1-1-52 15,-3 2 9-15,-12 0 35 16,-3 11 24-16,0 3 0 15,-9 5 11-15,-6 4 31 16,0 3 36-16,-1 3-20 16,-1 0-27-16,1 0 7 15,-1 12-16-15,1 5-3 16,1 3-18-16,-3 6 11 16,6 0-11-16,2-3-1 15,7 4-47-15,0-4-88 0,3-9-134 16</inkml:trace>
  <inkml:trace contextRef="#ctx0" brushRef="#br2" timeOffset="64589.95">9523 9128 325 0,'0'0'109'16,"0"0"-104"-16,0 0 18 15,0 0 42-15,0 0-7 16,0 0-3-16,-61 89-22 15,61-73 3-15,0-5-23 0,0-4 9 16,3-4-17-16,7 0-1 16,-1-3-3-16,3 0-1 15,6-16-1-15,1-3-6 16,1-6-7-16,-1 2-18 16,-4 6-2-16,-7 2-1 15,-4 8 17-15,-4 0 17 16,0 3-2-16,-9-2 2 15,-3 6 1-15,0 0 23 16,-5 0-18-16,7 0 17 0,-3 0 18 16,7 10-27-1,0 1-10-15,3 4 12 0,0-1-3 16,3-1-1-16,0-4-10 16,0-5-1-16,3-1 0 15,3-3 0-15,3 0 0 16,-2-12 2-16,-1-8 0 15,0-6 6-15,-6-2 2 16,0 4-9-16,-6 4-1 16,-13 2 1-16,-2 8-1 15,0 6 11-15,5 1-6 16,-1 3 9-16,4 0-14 16,1 0 0-16,6 7-29 0,2-4-43 15,4-3-61 1,0-6-159-16</inkml:trace>
  <inkml:trace contextRef="#ctx0" brushRef="#br2" timeOffset="65319">9964 7865 324 0,'0'0'204'0,"0"0"-187"0,0 0-8 16,0 0 24 0,0 0 13-16,0 0-9 0,72 105-4 15,-48-93-14-15,0-4-4 16,3-7-8-16,1-1-6 16,2-3-1-16,0-15-12 15,1-6-17-15,-4-2-30 16,-8 5-20-16,-5 1 38 15,-11 8 33-15,-3 5 8 16,0 2 22-16,-3 4 29 0,-8 1 8 16,-8 0-22-16,0 6 3 15,-1 11-3-15,-2 1-12 16,5 0-1-16,1 2 8 16,7 0-18-16,2 1-1 15,7 0-10-15,0-1 0 16,4 0 1-16,11-5-2 15,1-5-2-15,-2-3 0 16,2-6-2-16,-4-1-9 16,6 0 1-16,-6 0-12 15,-3-7-1-15,1-4-4 16,-4-4-17-16,-5 2-52 16,-1 2-5-16,0 1-189 15</inkml:trace>
  <inkml:trace contextRef="#ctx0" brushRef="#br2" timeOffset="66406.21">10185 8064 111 0,'0'0'151'16,"0"0"-90"-16,0 0 20 15,0 0-3-15,0 0-22 16,0 0-21-16,0 0-10 16,0 0-1-16,0 0-16 15,3 0-4-15,0 7-1 16,5 9 15-16,-2 1 18 16,4-2-23-16,-1-3-7 15,0-2 0-15,-3-4-1 0,6 1 0 16,-6-7-5-16,6 0-3 15,1-13 3-15,4-10-5 16,-1-4-40-16,-4-3 7 16,-8 1-9-16,-4 0 35 15,0 5-5-15,-13 6 11 16,-6 7 6-16,2 6 3 16,-2 5 39-16,1 0-11 15,0 4-5-15,3 11 7 16,-2 3-17-16,10 3 16 15,1-2-11-15,6-3-7 0,0-3-14 16,0 0 0 0,6-6 3-16,5 3-6 0,5-10 1 15,-1 0-23 1,3 0-16-16,-3-4-6 0,-2-9 1 16,-7-1 43-16,-5 2 3 15,-1-1 0-15,0 3 22 16,-4 6-11-16,-9 1 22 15,-2 3-12-15,0 0-21 16,0 1-3-16,-4 11-8 16,5-1-38-16,5-1-30 15,2-7-155-15</inkml:trace>
  <inkml:trace contextRef="#ctx0" brushRef="#br2" timeOffset="67036.74">10912 7443 479 0,'0'0'27'16,"0"0"-14"-16,0 0-13 16,0 0 18-16,0 0 11 15,0 0 8-15,-45 118-18 16,48-94 4-16,9-3 1 16,6-5-9-16,1-6-8 0,1-1 3 15,-1-6-4 1,0-3-2-16,4 0 0 0,-1-9-4 15,-1-11-7-15,-3 1-17 16,-8-1-17-16,-5-1 15 16,-5-1 25-16,0 3 1 15,-15 2 12-15,0 6 3 16,-6 4 12-16,5 4 19 16,-2 3 8-16,-3 0-4 15,0 7-38-15,1 9-9 16,6-1 16-16,2 0-4 15,6 4-6-15,6-2-9 16,0 0 0-16,3-3-1 0,16-1-12 16,4-9-90-1,5-4-39-15,-1 0-341 0</inkml:trace>
  <inkml:trace contextRef="#ctx0" brushRef="#br0" timeOffset="122305.84">10315 10799 260 0,'-6'-5'69'0,"3"1"-58"16,0 0 27-16,3 0-4 16,0 1 13-16,0 3-19 15,0 0-10-15,0 0-5 16,0 0-10-16,0 0 8 15,0 0-6-15,0 0 9 16,-4 0 6-16,4 0 12 16,-3-2 16-16,-3-1-21 0,-2 1-16 15,2 2-6 1,3 0-4-16,-4 0-1 0,-2 2-3 16,0 7 2-16,-6 9-2 15,6 0 2-15,0-4 1 16,2 3 0-16,4-5-1 15,0 1-3-15,3-3 0 16,0 2 4-16,0-1 6 16,0-1-4-16,10-3 0 15,2-3 4-15,3-4-6 16,6 0 12-16,1 0 13 16,-1-10-3-16,-6-1-10 15,-3-2 0-15,-3-3 4 16,-6-1-7-16,-3-3-1 15,0 0-3-15,0-3-5 0,0 3 3 16,0 3-3-16,-6 5 2 16,0 4-1-16,0 3-1 15,-3 5 2-15,0-1 1 16,-4 1-3-16,-4 0-2 16,-5 1 2-16,1 8 0 15,3 4 0-15,2 0 4 16,8-2-8-16,-1 5-3 15,6 1 6-15,3 0-2 16,0 1 2-16,0-1 1 0,6-3 4 16,8-4 0-1,2-1-4-15,2-2-2 16,6-6 0-16,-2-1 2 16,2 0 4-16,-3-8 2 0,-3-5-6 15,-6-3 0-15,-6-1 4 16,-6-2 1-16,0-4-5 15,0-4 0-15,-3 0-3 16,-6 5 1-16,-3 1 2 16,-3 5 0-16,3 3 3 15,-1 7 1-15,2 3-4 16,-1 3 1-16,-1 0-5 16,-6 0 5-16,5 16-3 15,-1 6 2-15,-2 4-5 16,10 1 5-16,1 3 2 0,6 0-2 15,0-4 0-15,0 1 0 16,12-8 4 0,6-1-3-16,0-8-1 15,6-2 0-15,5-8-2 0,6 0 1 16,1-10-7-16,-6-9-5 16,-8-7-9-16,-7-1 22 15,-10-5 4-15,-5-5 0 16,0-5-4-16,-14 2 0 15,-8 4 11-15,-1 5 1 16,-2 8-2-16,-2 10 2 16,-3 11-4-16,-1 2 7 0,-2 0-15 15,0 15 2-15,8 4 3 16,7 6-5-16,9 4-2 16,6 4-4-16,3 4 6 15,6 2 0-15,15-2 1 16,4-5 4-16,5-5-5 15,3-10 3-15,2-7-8 16,3-7-1-16,-2-3-8 16,0-8 4-16,-8-14 2 15,-4-5 8-15,-8-5 6 16,-10-5-6-16,-6-2 0 16,0-1-1-16,-19 6-16 15,-3 8 16-15,-4 6 1 16,-1 10-2-16,-1 7-5 15,1 3 7-15,-1 3 7 0,-2 11-5 16,7 9-1-16,10 3 0 16,7 7 0-16,6 1-2 15,0 3 2-15,6-2 2 16,15-2-1-16,3-10-1 16,6-3 0-16,-2-11-1 15,2-4-1-15,3-5-13 16,-5-1-4-16,-1-16-2 15,-8-5-1-15,-13-2 8 16,-6-5 13-16,0-1-19 16,-16 1 16-16,-8 2 3 15,-6 4 0-15,0 10 2 0,-1 6 23 16,1 7-16 0,3 0-3-16,2 10-5 0,4 9-1 15,9 1 0-15,9 8 0 16,3-3 0-16,3 2 0 15,21-2 4-15,1-5-4 16,5-6 5-16,3-7-4 16,1-7-2-16,-1 0-23 15,-6-2-5-15,-3-17 13 16,-8-3-43-16,-5-8 43 16,-11-3 14-16,0 4-13 15,-17-2 13-15,-5 5 2 16,-8 9 21-16,2 5-1 15,-2 12 1-15,0 0 13 0,2 7-21 16,1 15-7-16,9 5-2 16,8 3 2-1,10 3-4-15,0-4 5 0,4 2 1 16,11-6-1-16,7-5-1 16,2-6-4-16,1-9-2 15,4-5-13-15,1 0-9 16,-5-13-11-16,-4-10-5 15,-6-5 11-15,-12-3 26 16,-3-2 0-16,-6 0 0 16,-16 0 1-16,-1 9 14 15,-7 5-4-15,2 9 10 16,-5 10 1-16,3 0 4 0,-1 11-15 16,4 14-5-16,8 5 1 15,9 4 3-15,10 2 3 16,0-3-12-16,13-7 2 15,12-3 3-15,5-7 0 16,3-8-5-16,1-8-12 16,-4 0 4-16,0-17-4 15,-8-6-5-15,-4-4 4 16,-12-6 13-16,-6-2-2 16,0 1-4-16,-12 4 6 15,-6 6 0-15,-4 9 5 16,-2 12 5-16,-5 3 1 15,4 9-10-15,-2 14 7 0,5 10-8 16,6 1 1-16,11 2 0 16,5 0-1-16,1-6 0 15,22-7 0-15,7-3-6 16,-2-13-7-16,8-7-38 16,-6 0 1-16,-5-7 27 15,-4-13-15-15,-12-1 24 16,-3-1 14-16,-6 2 8 15,0 3 9-15,-12 1 4 16,-9 10 25-16,-4 2-10 16,-5 4-26-16,-3 0-8 15,2 13-1-15,1 4-1 16,8-4-57-16,17 0-89 0</inkml:trace>
  <inkml:trace contextRef="#ctx0" brushRef="#br0" timeOffset="123082.76">10315 11205 357 0,'0'0'75'15,"0"0"-62"-15,0 0 29 16,0 0 2-16,0 0-8 0,0 0 0 16,-110 77-18-1,84-51-2-15,4 1 2 16,-2-4-13-16,9-3-3 16,2-4-2-16,8 0-16 0,5-12-102 15,0-4-218-15</inkml:trace>
  <inkml:trace contextRef="#ctx0" brushRef="#br0" timeOffset="123314.14">10384 11153 358 0,'0'0'200'0,"0"0"-199"15,0 0-1-15,0 0 9 16,0 0 15-16,0 0 7 16,22 125-13-16,2-105-8 15,4-4-3-15,-2-4-7 16,2-5-31-16,-4-1-81 16,-8-6-190-16</inkml:trace>
  <inkml:trace contextRef="#ctx0" brushRef="#br0" timeOffset="123586.42">10299 11222 426 0,'0'0'103'0,"0"0"-103"15,0 0 0-15,0 0 26 16,0 0 20-16,0 0 10 16,-6 191-4-16,6-133-10 15,0 4-19-15,-3 0-13 16,3 1-3-16,0 0-7 16,0-3-2-16,3-1-31 0,10-6-135 15,-1-14-394 1</inkml:trace>
  <inkml:trace contextRef="#ctx0" brushRef="#br0" timeOffset="124162.95">10023 12100 664 0,'0'0'50'15,"0"0"-49"-15,0 0 18 16,0 0-1-16,0 0-14 0,0 0 8 15,65 44 11 1,-29-25-15-16,3 1 1 0,3 0-5 16,-2 4 3-16,-3-1-7 15,-4 2 2-15,-6 1 3 16,-9 5-5-16,-11-1-3 16,-7 3-1-16,0-1 0 15,-13 3 1-15,-17 0 3 16,-11-2 0-16,-6 0 1 15,-1-3 1-15,-1-6 1 16,7-9 4-16,8-8-7 16,13-7 0-16,15-13-7 15,6-18-90-15,18-14-323 0</inkml:trace>
  <inkml:trace contextRef="#ctx0" brushRef="#br0" timeOffset="124399.39">10467 12199 633 0,'0'0'38'0,"0"0"-33"16,0 0 70-16,0 0 7 16,0 0-32-16,0 0-21 15,-185 252 25-15,169-202-36 16,7 2-2-16,6-2-12 0,3 0-4 15,6-2-4-15,16-12-43 16,11-12-52 0,9-17-131-16,4-7-170 0</inkml:trace>
  <inkml:trace contextRef="#ctx0" brushRef="#br0" timeOffset="124715.54">10718 12475 724 0,'0'0'16'0,"0"0"-10"15,0 0 57-15,0 0-27 16,0 0-21-16,0 0 10 15,-72 81 17-15,50-44-30 16,4 6 12-16,3 3-5 16,2-3 10-16,10 0-7 15,3-7-13-15,3-7-4 16,16-4-5-16,11-12-2 16,9-6-15-16,7-7-62 15,5-10-42-15,1-17-104 0,-6-7-286 16</inkml:trace>
  <inkml:trace contextRef="#ctx0" brushRef="#br0" timeOffset="124956.9">10552 12590 476 0,'0'0'176'16,"0"0"-168"-16,0 0 34 0,0 0 30 15,0 0-45-15,0 0-9 16,75 0 19-16,-29 0-31 16,2-10-6-16,-6-10-111 15,-5-7-422-15</inkml:trace>
  <inkml:trace contextRef="#ctx0" brushRef="#br0" timeOffset="127595.8">10663 6987 311 0,'-8'0'82'0,"6"0"-82"16,1 0-59-16,1 0 40 15,-3 0 0-15,-3 8-83 16,-1-1-76-16</inkml:trace>
  <inkml:trace contextRef="#ctx0" brushRef="#br0" timeOffset="127757.36">10521 7035 238 0,'0'0'136'15,"0"0"-115"-15,0 0 27 16,0 0 9-16,0 0 3 15,0 0-32-15,-134 42-28 16,126-36-29-16,5 4-124 16</inkml:trace>
  <inkml:trace contextRef="#ctx0" brushRef="#br0" timeOffset="127900.97">10233 7311 242 0,'0'0'82'0,"0"0"-81"16,0 0 0-16,0 0-2 16,0 0-25-16,0 0-87 15</inkml:trace>
  <inkml:trace contextRef="#ctx0" brushRef="#br0" timeOffset="128072.52">10039 7489 37 0,'0'0'45'16,"0"0"41"-16,0 0 13 15,0 0-43-15,0 0-23 16,0 0-28-16,-123 94-5 0,110-81-17 16,3-3-82-16,1-1-124 15</inkml:trace>
  <inkml:trace contextRef="#ctx0" brushRef="#br0" timeOffset="128239.58">9763 7796 181 0,'0'0'100'0,"0"0"-82"16,0 0 2-16,0 0 27 15,0 0-28-15,0 0-15 16,-119 90-4-16,105-67-50 15,-2-3-116-15</inkml:trace>
  <inkml:trace contextRef="#ctx0" brushRef="#br0" timeOffset="128599.16">9465 8176 145 0,'0'0'122'0,"0"0"-102"16,0 0-2-16,0 0 11 15,0 0-10-15,0 0-8 16,-139 216-4-16,127-184-7 0,9-2 0 16,3-3-1-16,0 2-11 15,0-2 2-15,0 0-11 16,0-1-11-16,3-3 10 16,1 3 13-16,-4-2-16 15,0 4-2-15,0-1 10 16,0-3 13-16,-7 2 4 15,1 1 1-15,-3-1 1 16,0 0 22-16,-1 0 31 16,2-2-3-16,2 1-7 15,0-4-8-15,2 3 2 16,1-5-19-16,3 1-5 16,0 0-10-16,0 0-5 15,7 3-5-15,2-1-43 0,2-2-87 16,-1 4-156-16</inkml:trace>
  <inkml:trace contextRef="#ctx0" brushRef="#br0" timeOffset="128757.79">9368 9317 101 0,'0'0'24'16,"0"0"-11"-16,0 0 35 15,0 0-5-15,0 0-5 16,0 0 1-16,58 92-32 15,-39-76-7-15,8-3-7 16,-3-2-95-16,6-2-36 16</inkml:trace>
  <inkml:trace contextRef="#ctx0" brushRef="#br0" timeOffset="128921.35">9699 9495 84 0,'0'0'117'0,"0"0"-102"0,0 0 56 16,0 0-19-16,0 0-10 15,0 0-21-15,52 15 11 16,-31-15-21-16,9-7-8 16,10-12-6-16,8-2-15 15,4-6-71-15,3-4-55 16,-1-2-3-16</inkml:trace>
  <inkml:trace contextRef="#ctx0" brushRef="#br0" timeOffset="129066.5">10266 9240 59 0,'0'0'135'15,"0"0"-42"-15,0 0-21 16,0 0-16-16,0 0-8 16,0 0-16-16,37-53-23 15,-16 34-9-15,6-5-25 16,2-5-17-16,9-4-62 16,2 0-79-16</inkml:trace>
  <inkml:trace contextRef="#ctx0" brushRef="#br0" timeOffset="129221.09">10653 8874 76 0,'0'0'128'0,"0"0"-39"0,0 0 11 16,0 0-74-1,0 0 2-15,0 0-13 0,91-113-5 16,-68 97-10-16,2-4-1 16,7-2-7-16,-2-2-20 15,7-2-10-15,-3-7-78 16,2-5-90-16</inkml:trace>
  <inkml:trace contextRef="#ctx0" brushRef="#br0" timeOffset="129395.62">11182 8280 255 0,'0'0'24'0,"0"0"20"0,0 0 30 16,0 0-26-16,0 0-12 15,0 0-30-15,42-74-6 16,-17 52-13-16,2-4-70 16,3-1-110-16</inkml:trace>
  <inkml:trace contextRef="#ctx0" brushRef="#br0" timeOffset="130014.49">11461 7916 376 0,'0'0'28'0,"0"0"-18"16,0 0 45-16,0 0-29 0,0 0-16 15,0 0 3 1,-3-70-13-16,19 57-4 0,1-2-16 16,-1-3-7-16,-1 1-26 15,-8-2-62-15,1-1 13 16,-8-2 55-16,0 5 38 15,0-3 9-15,-9 5 2 16,-3 0 31-16,0 4 19 16,-1-1 21-16,-1 2 11 15,1-1-47-15,1-1 8 16,-2-1-15-16,7-4-19 16,-2-3 2-16,3-4-13 0,-1-4-1 15,4-6-28 1,3-2 7-16,0-3-34 0,0 5-13 15,3 4-31-15,1 5 53 16,-4 1 43-16,0 6 4 16,0-1 11-16,-10-1 36 15,-10-2 3-15,-5-1 12 16,-2-1-18-16,-2 0-9 16,3 5 25-16,-1 5-47 15,6 1 17-15,-2 8-11 16,6 1-1-16,-1 2-11 15,0 2-2-15,0 0-10 16,-2 0-8-16,6 0-4 0,-1 0 2 16,-2 0 0-1,4-1-8-15,-3-2 23 0,-1 3-4 16,-5 0 6-16,-8 0-2 16,-4 6 4-16,-8 10-3 15,-7 1-1-15,4 5-4 16,-1-1 4-16,7 0 6 15,3-2-6-15,9 3-10 16,11 2-57-16,1 1-86 16,12 4-31-16</inkml:trace>
  <inkml:trace contextRef="#ctx0" brushRef="#br0" timeOffset="132138.51">9147 9439 43 0,'0'0'42'0,"0"0"-26"15,0 0 30-15,0 0-38 16,0 0-7-16,0 0 10 15,-30-10 23-15,30 10 72 16,0 0-19-16,0-4-9 16,0-2-2-16,0-1 11 15,0-2-12-15,0 1-21 16,0-2-8-16,0-3-13 16,3-1-4-16,10-4-4 0,4-3 2 15,2-1-6-15,4-1-5 16,5 0 3-16,2-1-3 15,7-2 0-15,2-1 3 16,-1 0-6-16,3-3 3 16,-1-1-10-16,-1 0 3 15,0-2-2-15,-3 4 1 16,0 3-5-16,-1-5-1 16,-2 1 5-16,0 1-7 15,-5-1 11-15,-1 4-9 16,-3-2-1-16,0 3 8 15,-2 2-9-15,-1-1 6 16,-3 0-2-16,0 0-2 0,0 1 0 16,1-2-2-1,5 0 6-15,-3 0-3 0,3 3-2 16,-1-2-2-16,6 5 1 16,-2-1 0-16,1 1 0 15,-1-1-1-15,-3-2 2 16,0-1 3-16,-2-1-3 15,-2 1-1-15,-4-1 4 16,-4 4 0-16,3 4-4 16,-6-1 3-16,0 4-3 15,1 0 0-15,1 2-2 16,-2-1 0-16,7 0 2 16,-1-5 0-16,3 0 1 15,4-3 0-15,1 0-1 0,2 2 0 16,5-5 0-16,-3 3 1 15,1-2 0-15,2 3 1 16,-4 2 0-16,6-2-2 16,-2-4-1-16,1-2 1 15,-1-3-5-15,0 0 3 16,-2 0 2-16,-1 1 2 16,-3-3 0-16,0 6 1 15,-1-2-3-15,3 0 0 16,-4 4 2-16,7-3-8 15,1 0 11-15,7-2-11 0,0-3 6 16,5 0 0 0,-3-7-2-16,1 2 3 0,-7 1-2 15,-2 1 2 1,-4 6-1-16,-5 1 3 0,1 4-1 16,-1 1 0-16,2 0-2 15,-3-3 0-15,6 0 5 16,3-8-5-16,5-2-4 15,4-4 4-15,0-6 4 16,0 0-4-16,0 2 0 16,-2 2 1-16,-3 3 0 15,-1 4 3-15,0-2-1 16,-1 0-2-16,9-7 2 16,5-6 2-16,6-7-2 15,10-7-3-15,-1 1 4 0,-3 5-4 16,-1 9 0-16,-11 11 5 15,-11 8-1-15,-3 3-2 16,-13 5 16-16,1 0-3 16,-1-1-7-1,-2-4 8-15,5-1-4 0,-1-2-8 16,-3 3-2-16,-1 5 5 16,-4 5 0-16,-4 7-2 15,-5 5 10-15,-4 2-2 16,0 1 4-16,0 0-16 15,0 0-1-15,0 0-23 16,0 0-83-16,0 2-109 0,0 10-262 16</inkml:trace>
  <inkml:trace contextRef="#ctx0" brushRef="#br0" timeOffset="134597.85">10321 8167 41 0,'0'0'7'16,"0"0"-1"-16,0 0-6 15,0 0 34-15,0 0 16 16,0 0 3-16,6-13 18 15,-6 13 4-15,0 0-10 16,0 0 7-16,0 0-20 16,0 0-13-16,0 6-14 0,-3 8 1 15,-3 2 0-15,6 4-10 16,0 3-8-16,0 4-3 16,0 2 5-16,0-3 0 15,6 0-5-15,1-6 0 16,4-7 0-16,-2-5-2 15,0-4 4-15,4-4 0 16,4 0-5-16,2-15 6 16,2-8-4-16,-3-3-2 15,-5-3 3-15,-7 3-2 16,-6-2 3-16,0-1 0 16,-19-1 14-16,-5 8-3 15,3 0 2-15,2 7 2 0,5 8 2 16,1 1-8-16,1 4-7 15,6 1-7-15,-3 1-1 16,3 0 3-16,3 1-6 16,-3 14 0-16,0 5 3 15,0 6 0-15,6 4 1 16,0 2-2-16,0 0 1 16,0 0 0-16,3-3 1 15,9-3 1-15,0-5 2 16,0-4-4-16,0-6 0 15,1-4 0-15,-3-5 0 16,6-2-5-16,-6 0-1 16,2-10 6-16,3-10 2 0,-9-5 5 15,-3-4-3 1,-3 0-3-16,0-4 6 0,-15-4-1 16,0 4-6-16,3 3 0 15,-5 11 4-15,10 6 7 16,-2 6 8-16,2 4 0 15,1 2-8-15,0 1-10 16,-3 0-1-16,-3 11 0 16,3 8-6-16,0 7 6 15,-1 7-2-15,4 0 2 0,6 0 2 16,0-2-2 0,0-5 0-16,3-6-1 0,10-4 3 15,-1-7-3-15,1-2 1 16,7-7-3-16,-1 0-8 15,-2-7-2-15,2-12 6 16,-7-7 5-16,-8-4 2 16,-4-6 5-16,0-2 0 15,-13 0-2-15,-9 7-1 16,-1 6 7-16,1 9 2 16,4 9 6-16,3 7 6 15,-4 0-23-15,5 0 0 16,-2 15 0-16,7 7-3 15,3 9-9-15,0 7 12 16,6 4 0-16,0 1 0 0,9-3 0 16,9-7-1-16,2-4-3 15,3-6 1-15,-2-10-7 16,0-6-9-16,-2-7 7 16,1 0 0-16,-4-13 3 15,-4-8 8-15,-9-8 1 16,-3-7 10-16,0 1-3 15,-12-3-1-15,-7 1 6 16,-4 6 0-16,1 7-11 16,4 8 17-16,3 10-3 15,6 2-9-15,-1 4-1 16,-1 2-5-16,5 15-5 0,-1 7-1 16,7 8 0-1,0 2 1-15,0 2 4 0,16-6-1 16,5-1 0-16,-3-8 2 15,6-8-3-15,-2-5-16 16,-2-8 2-16,-4 0 1 16,-4-4 9-16,-6-14 4 15,-6-5 3-15,0-4 1 16,-12-2 4-16,-13-1 6 16,-8 0 19-16,0 5-18 15,-2 4 7-15,6 8-12 16,2 9 16-16,9 4-18 15,0 0-2-15,9 7-3 16,3 10-1-16,2 8-6 16,4 5 2-16,0 0 2 0,13-4 3 15,7-2-1 1,5-4 1-16,-1-4-6 0,2-9-10 16,0-7-6-16,-4 0-3 15,1-9 9-15,-10-9 6 16,-10-8 2-16,-3-3 8 15,0 0 0-15,-10-2 1 16,-8 8 1-16,-6 3 2 16,-1 7-1-16,5 10 7 15,1 3-5-15,1 0 0 16,9 7-4-16,0 9-2 16,6 3-1-16,3 4 0 0,0 0 2 15,0-3 0-15,15-4 5 16,3-6-5-1,3-6-4-15,3-4-4 0,-2 0-3 16,-7-14 0-16,0-4-7 16,-9-4 10-16,-6 3 7 15,0-2 2-15,-12 6 4 16,-9 2 13-16,6 7-15 16,-6 6 3-16,5 0 1 15,4 0-1-15,3 13-6 16,5 4-2-16,4 5-6 15,0 2 5-15,10-2 3 16,5-7-2-16,4-6-2 0,5-5-9 16,-6-4-14-16,3 0-20 15,-5-10-3-15,-4-10 24 16,-12-3 26-16,0-1 10 16,0 3 7-16,-6 2 20 15,-7 3 0-15,1 7-1 16,-3 1-13-16,6 5-9 15,3 3 1-15,3 0-11 16,3 0-4-16,-3 0-3 16,0 14-2-16,3-1 5 15,0 4-2-15,0-4 2 16,0 2 0-16,0-5-2 16,9-2-12-16,0-3-15 15,3-4-19-15,0-1-54 0,-3 0-109 16,1-2-249-16</inkml:trace>
  <inkml:trace contextRef="#ctx0" brushRef="#br0" timeOffset="136219.04">10643 8431 301 0,'0'0'191'0,"0"0"-163"15,0 0 44-15,0 0 22 16,0 0-40-16,0 0-29 16,0-3-14-16,0 3-10 15,0 0-1-15,0 0 0 0,0 0 0 16,0 1 1-16,0 8 7 15,-16 4 11-15,-8 4-1 16,-13-4-18-16,1-7 3 16,0-3 6-16,6-3-9 15,8 0 11-15,6-7-5 16,5-5-12-16,8-1-6 16,3 3-44-16,0 0-49 15,9 1-4-15,9 2 7 16,1 0-86-16</inkml:trace>
  <inkml:trace contextRef="#ctx0" brushRef="#br0" timeOffset="136570.09">10464 8418 73 0,'0'0'264'0,"0"0"-221"15,0 0-13-15,0 0 19 16,0 0 6-16,0 0-24 16,-3 7-5-16,3-1-17 0,0 4 13 15,0 4 19-15,0 5-3 16,0 0 13-1,0 2-18-15,0 2-11 0,0 1-5 16,0-3-9-16,0 0-3 16,0-1-3-16,0-3-2 15,0-2-4-15,3-5-22 16,0 0-52-16,5-3-31 16,-8-3-79-16,3-4-216 15</inkml:trace>
  <inkml:trace contextRef="#ctx0" brushRef="#br0" timeOffset="137148.7">10467 8435 336 0,'0'0'71'16,"0"0"-55"-16,0 0-2 15,0 0 33-15,0 0-12 0,0 0-7 16,-3 3-21-16,3 4 10 15,6-1 19-15,8 4 2 16,5 3 10-16,11-1-15 16,6 2 4-16,13 2-13 15,12 1-6-15,14 3 13 16,8 0-25-16,9 0 5 16,4 3 0-16,0 0-8 15,-5-1-1-15,-2-1 3 16,2-4-2-16,-3-4-2 15,0 0-1-15,3-3-1 0,3-3-2 16,1-3 3 0,5-1 6-16,-2-1-1 0,-11-2-5 15,-6 0 1 1,-12 0 0-16,-11 0 0 0,-13 0-1 16,-12 0 0-16,-11 0-1 15,-12-2 0-15,-2 2 1 16,-5-2 9-16,-3 1 13 15,0-3 16-15,0 1-24 16,0-1-14-16,0-3-9 16,0-2-68-16,0-1-221 15</inkml:trace>
  <inkml:trace contextRef="#ctx0" brushRef="#br0" timeOffset="137331.21">12450 8695 753 0,'0'0'0'0,"0"0"-42"16,0 0 42-16,0 0-2 16,0 0-31-16,0 0-90 15,-6-4-60-15</inkml:trace>
  <inkml:trace contextRef="#ctx0" brushRef="#br0" timeOffset="137830.87">12614 8158 607 0,'0'0'59'16,"0"0"-27"-16,0 0 63 15,0 0-41-15,0 0-41 16,0 0 15-16,-16 151 9 15,16-81 6-15,16 6 2 0,5 4-14 16,3 1-8-16,-2 2-3 16,2-1-12-1,-6 4 2-15,0-3-10 16,-3-7-11-16,2-13-32 0,-4-11-63 16,0-19 11-16,-7-14-60 15,-6-15-82-15</inkml:trace>
  <inkml:trace contextRef="#ctx0" brushRef="#br0" timeOffset="138230.79">12620 8444 560 0,'0'0'76'0,"0"0"-76"16,0 0-1-16,0 0 1 15,0 0 31-15,0 0 20 16,59-6 3-16,-24 15-15 16,1 2-29-16,-7 2-7 15,3 6-3-15,-8 5-4 16,-6 6 4-16,-2 3-2 15,-5 2 2-15,-11 2 11 16,0-1-4-16,0-3 5 16,-16-5-4-16,-4-6 1 0,-9-2 7 15,0-4-4-15,-4-6-7 16,3-7 3-16,-1-3-2 16,10-2-3-16,6-18-3 15,12-4-36-15,3-5-86 16,9 3-79-16,18 1-231 15</inkml:trace>
  <inkml:trace contextRef="#ctx0" brushRef="#br0" timeOffset="138912.48">12874 8675 542 0,'0'0'10'16,"0"0"-2"-16,0 0 69 15,0 0 0-15,0 0-12 16,0 0-34-16,73 21-13 16,-43-38-4-16,-5-4-4 15,2-4-7-15,-11-2 0 16,-9-2-3-16,-5-1 0 16,-2-1-6-16,-5 2-8 15,-12 6 3-15,-12 3 5 16,0 5 3-16,-4 8 3 15,0 0 5-15,5 7-4 16,9 0 2-16,11 0-3 16,5 0 0-16,3 0 0 0,0-4-2 15,10-1-23 1,16-5 25-16,11-4 7 0,1-3-2 16,6 3 1-16,-4 1-3 15,-7 3-3-15,-3 4 0 16,-9 3 4-16,-5 3-4 15,-5 0-6-15,-8 3 4 16,-3 17-5-16,0 6 7 16,0 6 40-16,-6 6-16 15,-1 2 4-15,7 2-2 16,0-1-5-16,10-6-10 16,15-8 2-16,8-10 2 0,6-11-5 15,7-6 5-15,5-4-9 16,4-22-6-1,-3-7-10-15,-3-3-20 0,-10-4 1 16,-12 1 21-16,-12-1 8 16,-15-2-1-16,0-2-1 15,-15 8-1-15,-12 6 3 16,-8 10 5-16,3 10 11 16,-1 10-15-16,1 0-1 15,9 10 0-15,0 14-2 16,10 7-1-16,6 6 3 15,7 4-1-15,0-3 1 16,19 0 0-16,11-6 0 0,3-6-20 16,8-8-42-16,9-12-70 15,-1-6-153-15</inkml:trace>
  <inkml:trace contextRef="#ctx0" brushRef="#br0" timeOffset="139789.14">13660 7527 485 0,'0'0'171'15,"0"0"-129"-15,0 0 49 16,0 0-27-16,0 0-41 16,0 0 10-16,18 117 44 15,1-61-52-15,8 1-19 16,-1 6 5-16,5-6 0 0,-1-1-11 15,-2-8-2 1,-1-7-33-16,-7-6-25 0,-4-6-66 16,-9-9 1-16,-7-3 6 15,0-2 27 1,-23 1 25-16,-6 1 67 0,-10 2 22 16,-7 5 43-16,1 3-10 15,2 1 36-15,7 4 19 16,11-1-6-16,6 2-42 15,15-1-10-15,4-4-15 16,4-2-12-16,28-6-7 16,10-8-7-16,10-9 1 15,6-3-12-15,2-12-26 16,-6-11-23-16,-5-6-12 16,-13-1 3-16,-11-7 12 0,-16 0 14 15,-9-5 18-15,-3-2 14 16,-22-2 3-16,-8 3 14 15,4 8 7-15,7 14-8 16,9 9 11-16,7 8 10 16,6 4-20-16,0 0-17 15,0 15-3-15,22 13 3 16,11 5 34-16,9 3-14 16,7-4-13-16,6-5-2 15,2-6 1-15,-1-8-6 16,0-6-16-16,-10-7-17 15,-15 0-19-15,-11-16 32 0,-11-12-13 16,-9-7 30-16,0-6 3 16,-20-4 8-16,-2 1 21 15,-5 2 9-15,6 9 3 16,-2 8-20-16,10 9-2 16,6 11 23-16,4 3-7 15,3 2-7-15,0 9-28 16,0 17 5-16,12 13 2 15,12 7 10-15,4 8-6 16,5-5-10-16,6-4-1 16,-2-8-31-16,-6-10-48 15,-1-14-86-15,-11-10-147 16</inkml:trace>
  <inkml:trace contextRef="#ctx0" brushRef="#br0" timeOffset="139963.74">14195 7714 811 0,'0'0'119'0,"0"0"-113"16,0 0-11-16,0 0 5 16,0 0-40-16,0 0-94 15,48-12-37-15,0 12-236 16</inkml:trace>
  <inkml:trace contextRef="#ctx0" brushRef="#br0" timeOffset="140184.15">14581 7829 377 0,'0'0'408'0,"0"0"-385"15,0 0 7-15,0 0 44 16,0 0 16-16,0 0-35 15,-136 192-19-15,136-142-17 16,3 7-10-16,19-8 1 16,11-7-5-16,9-11-5 15,7-10-1-15,9-16-18 0,4-5-53 16,3-15-90 0,-4-20-234-16</inkml:trace>
  <inkml:trace contextRef="#ctx0" brushRef="#br0" timeOffset="140423.51">14585 7103 491 0,'0'0'281'0,"0"0"-249"15,0 0-11-15,0 0 2 16,0 0-23-16,0 0 69 15,6 171 15-15,36-77-35 0,13 11-16 16,6 4-20-16,2-2-6 16,1-6-7-16,-9-12-5 15,-6-8-70-15,-4-20-94 16,-9-21-253-16</inkml:trace>
  <inkml:trace contextRef="#ctx0" brushRef="#br0" timeOffset="140617.99">14636 7573 851 0,'0'0'21'0,"0"0"-21"15,0 0 0-15,0 0 4 0,0 0-3 16,0 0-1-16,325-54-94 15,-270 54-147-15</inkml:trace>
  <inkml:trace contextRef="#ctx0" brushRef="#br0" timeOffset="140979.66">14967 8035 631 0,'0'0'60'16,"0"0"2"-16,0 0 20 0,0 0-34 16,0 0-20-16,0 0-10 15,198 16-13-15,-153-38-5 16,-6-6-33-16,-9-8-36 16,-11 0 45-16,-15-10 10 15,-4-8 4-15,-10-5-4 16,-17 0 6-16,-7 2 8 15,-6 6 3-15,4 13 2 16,6 12 3-16,8 16 23 16,10 10 22-16,-2 0-39 15,4 13-13-15,7 19 10 16,3 9-2-16,3 9 24 16,27 7-12-16,13 0-13 0,11 1-8 15,7-5-10-15,9-14-38 16,-6-8-69-16,-6-20-116 15</inkml:trace>
  <inkml:trace contextRef="#ctx0" brushRef="#br0" timeOffset="141557.03">15305 6878 756 0,'0'0'133'16,"0"0"-127"-16,0 0 8 16,0 0 6-16,0 0-10 15,0 0 13-15,5 96 21 16,25-39-31-16,6 4 0 16,-4 0-13-16,1-5-17 15,-4-7-18-15,-4-2-20 16,-7-7-59-16,-12-4-25 15,-6-6 33-15,0-3 21 16,-16-1 37-16,-7 3 48 16,-4 0 12-16,-1 4 61 15,-1 1-3-15,6 1 7 16,-1 2-11-16,9 1 23 16,6 0-9-16,5-1-15 15,4-1-27-15,16-4-11 0,14-4-14 16,2-8-4-16,9-11-4 15,2-5-5-15,2-4-17 16,1-17-26-16,-7-6 3 16,-3-7-29-16,-17-4 16 15,-13-4 42-15,-6-3-6 16,-12-5 17-16,-18-3 18 16,-5-4 12-16,-1 0 32 15,0 4 1-15,6 10-13 16,8 12 2-16,10 14 15 0,5 10 5 15,7 3-41 1,0 5-31-16,7 23-11 16,18 21 11-16,11 13 0 0,9 8 0 15,7 0-24-15,0-1-57 16,-4-7-55-16,-11-8-163 16</inkml:trace>
  <inkml:trace contextRef="#ctx0" brushRef="#br0" timeOffset="142455.64">14340 9342 505 0,'0'0'188'15,"0"0"-152"-15,0 0 52 16,0 0 11-16,0 0-55 0,0 0-37 16,0 90 3-1,11-34 14-15,8 1 3 0,7-5-14 16,12-10-10-16,7-10 5 15,7-13-8-15,5-19-2 16,1 0-6-16,0-27-3 16,-4-13-29-16,-10 0 7 15,-15-8 7-15,-17-2-4 16,-12 0 26-16,0-6-8 16,-16 10-1-16,-7 6-6 15,-2 14 19-15,4 16 29 16,6 7-3-16,5 3-16 15,4 10-9-15,6 19 4 0,0 7 17 16,13 12 17-16,17 1 12 16,5 3-3-16,9 5-18 15,3 1-12-15,4 7-5 16,5-4-8-16,-1 6 1 16,-3-5-6-16,-1 4-1 15,-5 1-13-15,-10-2-16 16,-13 5 2-16,-10-4 1 15,-13-1 3-15,-6-4 10 16,-24-4 14-16,-16-5 0 16,-8-13 22-16,-12-12 16 15,-5-17 1-15,0-10-14 16,6-17-15-16,10-23-10 16,16-12-9-16,18-13-40 0,21-12-95 15,21-3-185-15</inkml:trace>
  <inkml:trace contextRef="#ctx0" brushRef="#br0" timeOffset="142767.79">15401 9813 506 0,'0'0'153'16,"0"0"-139"0,0 0 136-16,0 0-45 0,0 0-36 15,0 0-41-15,-5 5-10 16,5 22-18-16,0 11 36 16,0 8-14-16,0 4 10 15,2 0-11-15,19 0-6 16,1-4-11-16,10-10-4 15,8-9 0-15,2-10-29 16,10-14-73-16,-4-3-86 16,-2-20-264-16</inkml:trace>
  <inkml:trace contextRef="#ctx0" brushRef="#br0" timeOffset="142938.35">15405 9959 993 0,'0'0'118'16,"0"0"-92"-16,0 0 22 15,0 0-22-15,0 0-26 16,0 0-22-16,369-173-161 16,-303 126-365-16</inkml:trace>
  <inkml:trace contextRef="#ctx0" brushRef="#br3" timeOffset="28156.64">18373 3330 696 0,'-15'-21'20'16,"6"8"32"-16,6 9 10 15,3 3 5-15,0 1-33 16,0 0-27-16,0 0-3 16,0 12-4-16,0 18 0 15,0 18 15-15,0 15 18 16,0 18-6-16,1 9-4 16,4 9-16-16,-1 4 5 15,2 3 3-15,1 1-10 16,-3 3 3-16,-1 2-8 15,-3 3 8-15,0 6-1 0,0 12-3 16,-3 3 5 0,-9 8-8-16,4 2 1 0,-1-4 6 15,2 1 32 1,6 1-27-16,-2-1-11 0,3 7 0 16,0 5 5-16,0 3 2 15,0 2 18-15,-3 0 8 16,-3 1-32-16,0 0 2 15,-6 8 3-15,-2 2 4 16,4 3-5-16,-7 6-2 16,5-9 0-16,2 1 2 15,3-4-6-15,4 4-1 16,0-2 5-16,3 0 2 16,0-5-6-16,0-3-1 15,-3-1 0-15,-2 4 0 0,-5 5 1 16,-4 8 0-16,-7 3-1 15,-5-5 0-15,-6 2 3 16,3-4-3-16,-4 2 0 16,4 2 0-16,7 0 2 15,1-3-2 1,5-7 1-16,4-1 0 0,-4 8-1 16,0 0 4-16,3 3-2 15,-5 6 1-15,6-7 0 16,-1-2-3-16,4-1-3 15,-1 8 3-15,6-4 6 16,3 0-5-16,1-3-1 16,0-7 0-16,0-1 0 0,0 4 0 15,5 4 0-15,-3 4 0 16,-2 3 0-16,0-2 1 16,-3-1-1-16,-10 3 2 15,4 3-2-15,-4-1 1 16,5 0-1-16,2-4 0 15,1-5-1-15,1 3 1 16,-3 5-2-16,1 7 1 16,-3 5 1-16,-2 0 1 15,2 0 0-15,2 1 3 16,4-1-1-16,0-3-2 16,0-2-1-16,3-12 3 15,0-6 5-15,0-9 1 0,0-1-1 16,10-9-2-16,3-10 1 15,3-16-5-15,0-27-2 16,2-22-14-16,0-29-61 16,-8-31-85-16,-8-30-326 15</inkml:trace>
  <inkml:trace contextRef="#ctx0" brushRef="#br3" timeOffset="29452.46">20700 2987 651 0,'-3'-24'53'15,"2"7"-43"-15,-1 9 4 16,1 4 110-16,-2 4-20 16,0 0-56-16,-3 0-35 15,-4 8-13-15,-10 19 6 16,-5 12 0-16,-8 10 13 15,6 7-2-15,2 6 3 16,1 9-5-16,6 3 2 16,-6 9 5-16,5 9 0 15,7 2-8-15,0 4 5 16,7-3-3-16,5-10-14 16,0-6 11-16,2-11-6 15,13-12-2-15,4-16-2 0,4-10-1 16,-1-13 9-16,8-11 1 15,2-6 22-15,10-4 3 16,6-21-1-16,0-6-20 16,-4-2-13-16,-6-6 0 15,-11 3-3-15,-5 2-3 16,-9 1-29-16,-9 7-28 16,-4 7-57-16,-32 1-213 15</inkml:trace>
  <inkml:trace contextRef="#ctx0" brushRef="#br3" timeOffset="29886.3">20042 2867 566 0,'0'0'170'15,"0"0"-145"-15,0 0 7 16,0 0 45-16,0 0-13 15,0 0-21-15,346-97-9 16,-217 83-9-16,5 4-2 16,-4 4-4-16,-9 2-17 15,-21 2-1-15,-20 2 1 16,-21 0 3-16,-23-1 6 16,-17 1 15-16,-13-3 7 15,-6 2 10-15,0-1 15 16,0 2-29-16,0 0-29 15,0 0-2-15,-6 0-91 0,-14 0-199 16,-10 0-364-16</inkml:trace>
  <inkml:trace contextRef="#ctx0" brushRef="#br3" timeOffset="33199.38">19798 10769 148 0,'-7'0'182'16,"4"0"-54"-16,1 0-13 15,2 0 8-15,0 0 2 16,0 0-27-16,0 0-34 15,0 0-36-15,5 0-18 16,17 0-7-16,18 0 2 16,18 0 11-16,17 0-3 15,9 10-7-15,14 5-4 16,2 4 0-16,8 1-2 0,2 2 3 16,6 2-6-16,-2-2 1 15,6 6-7-15,5 1 9 16,7-2 3-16,7 2-3 15,5-3-5-15,-1-2 3 16,-7-1-14-16,3-6-16 16,3-2 11-16,8-5 21 15,13 0 19-15,8 0 22 16,5 3-37-16,-2 1 13 16,-3 5-3-16,-1 4 6 15,-3 2-16-15,-1 0-3 16,-2-2 0-16,-7 1-1 0,2 0-3 15,-5-2 3-15,1 0 0 16,2-2 0-16,-4-3 0 16,7 3 2-16,1-3 3 15,0-1-2-15,3 0 3 16,-5-2 10-16,0-1-12 16,0-3 2-16,-4 0-4 15,7 0 1-15,1-1-2 16,1-2-1-16,7 0-1 15,-2-1 1-15,4 1 3 16,-9 0-2-16,-1 3-2 0,-7-1 0 16,-9-1 1-1,-4-2 0-15,-1-1 3 16,-8 0-2-16,-1-2-1 16,9 1-1-16,1 2 1 0,10 0 1 15,12 8 0-15,3-1-2 16,7 3-3-16,-8-5 3 15,-5-2 1-15,-10-2 0 16,-13-3 0-16,-3-4-1 16,-11 0 7-16,-5 0-8 15,-2 0 4-15,3 0 13 16,1 0 0-16,-4 0-7 16,-3 2-4-16,-6 14-3 15,-10-5 6-15,-9 2-7 0,-15-3-6 16,-13 0-1-16,-10-6 7 15,-8 2 1-15,-2-6 0 16,-1 3-1-16,-2-3 1 16,2 1-1-16,0-1 1 15,-1 3-1-15,1-3-3 16,-1 3 3-16,-3 0 5 16,-4-2-4-16,-2 2-2 15,-4 0 1-15,0-1-1 16,-3 0 2-16,2 0-2 15,-3 1 2-15,-5-3-2 16,-6 4 3-16,-6-4-2 16,-3 0 0-16,-3 0 0 0,0 0 3 15,0 0-3-15,0 0-7 16,0 3-40-16,-9-3-180 16,-15 0-458-16</inkml:trace>
  <inkml:trace contextRef="#ctx0" brushRef="#br3" timeOffset="37948.38">20262 4345 374 0,'-10'0'150'0,"5"0"-134"16,3 0 61-16,2 0 28 15,0 0-18-15,0 0-24 0,0 0-7 16,0 0-11 0,0 0-18-16,0 0-20 0,0 10-1 15,0 9-6-15,0 11 0 16,0 12 13-16,3 7-9 16,1 6-3-16,0 10 6 15,-1 5-4-15,-3 6 1 16,0-3-4-16,0 2 5 15,0-2 4-15,0-2-2 16,0 1 9-16,0 0-11 16,0-6 1-16,0 0-3 15,3-2-1-15,0-2 3 16,1 1 1-16,-1-2-6 16,0 0 2-16,-1 2-1 15,-2 1 3-15,0 1-2 0,0 4-2 16,0-3 4-16,-2-4 0 15,-4-2 4-15,2 1-8 16,-2-1 2-16,3 5-4 16,-1 0 6-16,0-2-4 15,3 4 2-15,-2-4 5 16,-2 3-6-16,-1-4-1 16,0 1-4-16,-1 2 4 15,-3 1 2-15,0 3-2 16,0 2 2-16,0 2 4 15,1-1 7-15,-2-3-12 16,2 0-1-16,2 0-1 0,1-2 1 16,0 2 9-16,-1-3-5 15,1-2-2-15,-2-3 5 16,2 3-5-16,-2-2 11 16,1-2-11-16,0 3 4 15,-2 0 6-15,-3 0-12 16,1 5 1-16,1-1 2 15,0-1-3-15,-3-3 1 16,3-4 1-16,0 0-2 16,1-3 3-16,3-1 2 15,3-1-5-15,-1-4 2 16,4-4 2-16,0-2-4 16,0 1 0-16,0-1-4 15,-1 2 10-15,-3 0-11 16,1 0 12-16,0 1-14 0,-2-1 7 15,1-1 0-15,-1 6 7 16,2 1-7-16,-1 7 0 16,0-2 0-16,4 2 3 15,-3 0-2-15,3-2 6 16,0 2-1-16,0 5-3 16,0 1-3-16,0 1-2 15,0-1 2-15,0-1 5 16,0 2 0-16,0-3-2 15,0-1-1-15,3 4 1 0,1-6 8 16,-1-1-5 0,0 1 1-16,0-3-6 0,1-5 2 15,1-2 2-15,-2-10-3 16,1-5-2-16,0-8 1 16,-1-8-1-16,1-9 1 15,-4 0 0-15,3-6 0 16,-3-1-1-16,0 0 0 15,0 1 0-15,3 5 0 16,-3-2 0-16,3 3 0 16,-3 0-14-16,0-3 6 15,0 0-8-15,0-2 2 16,0-3-5-16,0-2-31 16,-6 0-47-16,-23-2-124 15</inkml:trace>
  <inkml:trace contextRef="#ctx0" brushRef="#br3" timeOffset="42807.28">20153 10532 217 0,'-2'0'85'15,"2"0"6"-15,0 0 22 16,0 0-40-16,0 0-29 16,0 0-7-16,0 0 14 15,0 0-5-15,0 0-6 16,0 0 10-16,9 0 5 16,2 0-23-16,-1 3-5 15,6 1-3-15,3-4-5 0,3 0-9 16,5 0 3-16,-1 0 3 15,3 0-6-15,1 0 1 16,-4 0-2-16,3 0-3 16,-7 0-1-16,4 0-2 15,-4 0 3-15,2 2-6 16,-2-1 9-16,5-1-6 16,5 0-2-16,-1 0 2 15,3 0-1-15,5 0-2 16,-7 0 0-16,3 0 0 15,-4-3 0-15,1-4 0 16,-7 4 0-16,2 0 1 16,-8-2-1-16,4 2 2 0,-3-2-4 15,2 1 4-15,-2-2-3 16,1 2 5 0,2-2-4-16,0-1 0 0,1-1 1 15,2 2 0-15,-4-1-1 16,7-3 1-16,-3 0 0 15,9-2-1-15,5 1 3 16,3-1 4-16,3 2 5 16,-2-3-9-16,1 2-3 15,1 0 0-15,-1 2 4 16,1-1-3-16,-4 0-1 16,-1 0 0-16,-4 1 4 15,-1-1-1-15,0 0 10 16,-1 0-2-16,6-2-4 0,2 1-2 15,6 1-3-15,3 1 6 16,-3-1-4-16,-1 0-4 16,-5-3-1-16,-1 4 1 15,-5-3 1-15,4-1 3 16,-2 3-3-16,2-3 5 16,0 0-5-16,1-4 7 15,2 1-5-15,3-3 4 16,4 3-4-16,-3-1-3 15,-1 0 0-15,-2 0 0 16,0 4 3-16,-2-3-3 16,1 1 0-16,2-3 0 0,-3-2 0 15,2-3 3 1,-7-1-3-16,1 2 0 16,1-5 2-16,-1 4-2 0,0 0 3 15,0-2 3-15,3 0-6 16,-5 2-1-16,3-3-3 15,-4-1 1-15,1-3 3 16,-1 1 1-16,-2-1-1 16,-1 0 0-16,-1 1 3 15,-1-1-3-15,0-1 0 16,-1-1 0-16,1-1 1 16,2 2 0-16,-1-1-1 15,2-1 0-15,0-1-2 16,2 0 2-16,0 3 0 15,-3 1 1-15,-4 3 3 0,-2 2-4 16,-4-3 2-16,-1 3-2 16,-1-2 0-16,-4 2 0 15,2-3 5-15,-1-2-5 16,3-3-1-16,-1 4 1 16,4-1 2-16,-4 4-2 15,2 2 0-15,-1 0 0 16,-4 2 0-16,0 5 1 15,-3-1 0-15,1 0 3 16,-2-1 1-16,3-1-1 0,1-4-1 16,2 2 0-1,1-2-2-15,2-3 1 0,3 2-3 16,-1 4 1-16,-1-1-1 16,1 3 0-16,-2 1 2 15,-3-1-2-15,-1-1 1 16,2 2 0-16,-4-2 0 15,3-2 0-15,5-1 0 16,0-1-3-16,3-1 3 16,-1 2 3-16,-3 0-3 15,0 2 0-15,-1-1-1 16,2 1-4-16,0-1 10 16,3-2-10-16,-2-1 5 15,2-5 0-15,-2-1 1 16,4-1-1-16,-1 1 2 0,0 0-4 15,1 3 2-15,-3-1 0 16,1 2 1-16,-1 5 1 16,2 0-3-16,-2 0 1 15,3 1-1-15,3-1 0 16,-1-1 1-16,6 0 2 16,0 1 2-16,4-2-4 15,1 4-1-15,1 3 0 16,-3 0 1-16,-1 4-4 15,-3 4 2-15,-1-1 2 16,3 0 0-16,2 0-1 16,6 3 1-16,2-2 4 0,6 1-4 15,-1 1-5 1,3-2 3-16,-5 5-2 16,-2 1 8-16,-3 0-11 0,-1 3 5 15,-5 0 1-15,-3 0 1 16,2 0-1-16,0 0 1 15,3 0 1-15,2 0 1 16,3 0-2-16,-1 0 0 16,-3 3 1-16,-2 3-1 15,-1-1 0-15,-3 1 0 16,-1 2 3-16,-3 2-3 16,-2-1 0-16,-1 4 0 15,1-3 0-15,4 5-1 0,0 0-1 16,2 1 2-16,-2 3-1 15,-1-1 1-15,-1 2 0 16,-2-2-1 0,-1 2 1-16,0 1-3 0,-3-1 2 15,0-1 1-15,0 1 0 16,-2 0-2-16,2-3 2 16,0 5-3-16,-1 2 3 15,1-2-1-15,2 4 1 16,-3-2 0-16,2 4 0 15,-3-2 1-15,2 5-1 16,0-4 0-16,-2 1 0 0,3-2 1 16,0 0-1-1,2-3 4-15,0 2-4 0,0-1 0 16,-3 2 1-16,0-5 0 16,-2 2 0-16,-3-1 0 15,1-1-1-15,-2 5 8 16,1-3-6-16,3 7 4 15,1 0-6-15,-2-1 0 16,3 1 1-16,-2 1-1 16,-3 0-1-16,1-3 1 15,-4 1 0-15,0-3 1 16,0 0-1-16,0 1-1 16,3-3 1-16,-1 2 1 0,3-3-1 15,-2 4 0 1,1 0-1-16,-2-1 2 0,-2-4-1 15,-4 6 0-15,1-6-1 16,2 4-1-16,-3-4 1 16,3 2 1-16,-1 0 0 15,-1 2-4-15,-3-2 5 16,2 4-2-16,-1 0-2 16,0 1 3-16,0 1 0 15,-3 3 2-15,0-6 0 16,1 2-3-16,-1-2 1 15,1 3-1-15,-3-2-6 0,0-3 7 16,-1 1-5 0,-1-4 3-16,-1 1 0 0,-2-2 1 15,1 2-1 1,0-4 1-16,1 2 2 0,0 1 1 16,2-2-1-16,0 1-1 15,3-1 0-15,1 4-2 16,1 1 0-16,3 0 4 15,0 2-2-15,2-4 1 16,1 3-2-16,2-2 1 16,-1 0-8-16,2-2 8 15,2 2 9-15,0-2-9 16,1 2-6-16,3-1 6 16,1 0 5-16,1-3-2 15,2 3-3-15,0-1-1 0,1 0 1 16,-4 0 0-16,0-1 0 15,-2-2 0-15,-2 0 0 16,-3-3 4-16,-1-2-8 16,0 3 4-16,1-1 0 15,-2 1 0-15,2 0 1 16,2-1 0-16,0 4-1 16,0 2 0-16,3-1-1 15,-2-2 1-15,0 1 0 16,-1 0-1-16,-3 0 1 15,2-1 1-15,-3-2 0 16,2 0-2-16,-2-5 2 0,1 6-2 16,0-5 0-16,4 4 1 15,2 2 1-15,0 0 1 16,-2-2-2-16,-2-3-4 16,-4-2 3-16,0 2 2 15,-2-4 1-15,2 0-1 16,1-1 0-16,-2 0-2 15,3 2 2-15,-3-1-1 16,-1 0 2-16,3-2-2 16,-5-3 0-16,2 5-1 15,2 0 0-15,1 0 1 16,3 3 1-16,-2-2 0 16,3 0-1-16,1 3 1 15,-1 0 0-15,1-1 0 16,-2 0-1-16,0-3 0 0,0 0 0 15,0 3-3-15,0-4 3 16,-1 2 0-16,2-2 4 16,0 1-4-16,0 0 0 15,3 0 0-15,0 1-1 16,0 2 1-16,-1-3 6 16,3 4-6-16,-1-5-4 15,-1 1 4-15,0 0 0 16,3-1 0-16,0-1 2 15,-2-2-1-15,0 1 0 16,1-1-1-16,-1 1 5 16,0-1-4-16,-1 2-1 15,0-3-1-15,0 5 1 16,0-2-2-16,-2-2 2 0,0 5 0 16,1-3-1-16,-4-1 1 15,2 0 0-15,0-4 0 16,-3 1-4-16,-1-1 4 15,-1 3 1-15,-2-5-1 16,2 4 0-16,1-1 0 16,-1-1 3-16,1 0-3 15,2 4 0-15,-1-3 0 16,2 2 1-16,1-2-1 0,-2-1 0 16,0 3 0-1,-2-3 2-15,1-2-2 16,-2 1 0-16,-1-2 0 0,1 0 1 15,-4 4-1-15,1-2-1 16,0-1 1 0,-2 0 0-16,1 2-2 0,3 3-1 15,-1-6 6-15,2 7-3 16,2-5 0-16,-1 0-1 16,0 0 1-16,-1 3 0 15,0-2 1-15,0-1 0 16,1 3-1-16,0-2 0 15,3 2 0-15,-4-1 0 16,2 0-1-16,-2 0 1 0,-2 1-1 16,2-1 2-16,0 0-1 15,-2-2 0-15,2 2 0 16,-2-1 1-16,-1 3 0 16,1-2-1-16,-1 2-1 15,-1-2 0-15,3-1 1 16,-2 4 0-16,5-2 0 15,0-1 1-15,3 3-1 16,0-1 3-16,-2 1-1 16,0-3-2-16,1 2 0 15,-2-1-6-15,1-3 6 16,-5 1 3-16,-3 1-3 16,-1 0-1-16,0 1-4 15,3-1 5-15,4-1 0 16,-1 1 2-16,0-1-2 0,5 0 2 15,2 4-2-15,0-2 0 16,-4 0-2-16,-2 0 5 16,1-1-3-16,-1-1 0 15,0 1 0-15,4 2 3 16,1-2-2-16,4 2-1 16,-2 1 2-16,3-1 0 15,0 1 4-15,-3-4-1 16,-5 1 3-16,-3-1-2 15,-7 0 3-15,-1-3-7 0,-3 1 1 16,0-1 1 0,-4 0-4-16,-1 0-4 15,-3 0-19-15,0-1-33 0,-10-22-90 16,-26-14-760-16</inkml:trace>
  <inkml:trace contextRef="#ctx0" brushRef="#br1" timeOffset="53519.07">20213 10681 116 0,'0'0'45'0,"0"0"10"16,0 0 6-16,0 0 15 15,0 0-16-15,0 0-30 16,0 0-19-16,0 0 2 16,3 0 5-16,4 0 30 15,-4 0-5-15,3 0-5 16,3 0-4-16,2 0-4 16,5 2-1-16,4 0 12 0,2-1-22 15,0 0-6-15,2-1 7 16,-7 3-19-16,-2 1 9 15,-2-1 2-15,0 0-11 16,-3 4 7-16,3-4-4 16,3 3 2-16,0-2-1 15,1-1 4-15,3 1 5 16,4-4 1-16,-1 2-13 16,4 2 6-16,-5-4-5 15,2 3 7-15,-3-2-9 0,-1-1 4 16,0 0-3-16,-4 0 6 15,1 3-8-15,-4-3 1 16,2 4-7-16,-2-2 13 16,4 2-5-16,1 0-2 15,3-1 0-15,-5-1 0 16,3 1 4-16,-1-1-4 16,-3 1 0-16,5-1-1 15,-7-2 1-15,2 0 5 16,2 0-2-16,-4 0 6 15,2 0-5-15,-1 0 0 16,0 0 1-16,4 0-5 16,-1 0 7-16,2 0-7 0,-1 0 3 15,3 0-3 1,-1 0 0-16,2 0 1 0,-2 0 0 16,3 0 0-16,-7 0 1 15,3 0-2-15,-2 0 0 16,-5 0 2-16,-2 0-2 15,4 0-1-15,-1 0 1 16,5 0 1-16,2 3-1 16,2-3 0-16,2 0 0 15,1 2-1-15,-1-2 2 16,-2 0-1-16,1 3 0 16,-7-3-1-16,0 2 1 0,0 1 0 15,-6-2 3-15,2-1-3 16,3 3-3-16,-3 1 3 15,5-2 2-15,2 2-2 16,1-1-1-16,1-3 0 16,2 4 1-16,0 0 3 15,4-2-3-15,2 2 0 16,-3-1 9-16,3 3-2 16,-1-5 6-16,-2 2-2 15,-2 0-6-15,-5 1 2 16,-3-1-3-16,1 1-2 15,-4-2 1-15,3 2-1 16,3-1-2-16,1 1 4 16,6 1 12-16,2-1-8 15,3-1 10-15,2 4-14 16,0-4 0-16,-3 3-4 16,0-5 8-16,-2 2-8 0,0 0 0 15,-3 0 0-15,-2-2 5 16,3-1-5-16,-4 3 0 15,5-3 1-15,-1 0-1 16,4 0 4-16,5 2 1 16,-4 0-5-16,3 0 2 15,1 2-2-15,1-1 4 16,-4-2 1-16,0-1-3 16,1 0 0-16,-7 3-2 15,3-3 2-15,-1 0-3 0,3 0 2 16,4 2 0-16,1-2 6 15,-5 4 2-15,2-4-1 16,-2 0-7-16,0 0 4 16,1 0-3-16,-2 0 3 15,-2 0-5-15,0 0 5 16,1-4 6-16,0-1-7 16,1 1 0-16,5-2-1 15,-6-1-3-15,6 3 0 16,-2-2 0-16,1-1 4 15,3 3-2-15,-3-2-1 16,2-1 4-16,-2-1-5 16,-1 0-1-16,-1-2 1 15,-2 0 10-15,-4 0-10 0,1-3 0 16,-2 4 0-16,2-2 1 16,0-1 2-16,3 2-3 15,2-1 2-15,0 1 0 16,4-2 5-16,0 1-2 15,1-2 9-15,-1 3-8 16,-2-2-5-16,-2 2 4 16,-5-1 0-16,-4-2 2 15,0 2-6-15,-5-1 6 16,1 2-4-16,2-2 1 16,0-2-1-16,6 1 3 15,3 3-2-15,-2 0-1 16,5-1-3-16,0 1 5 0,-2-3 1 15,2 0 0-15,-5 1 3 16,-4-3-4-16,-2 2 0 16,-2-3 6-16,-1-1 3 15,3-1-12-15,-1 0 3 16,5-1-5-16,0 0 4 16,3 1-3-16,-2 1 0 15,-1 4 1-15,0-3 4 16,-2 6 0-16,-2-3-2 15,0 0 15-15,-2 0-6 16,1-1-11-16,0-2 10 16,-2-4-12-16,4 0-1 15,-1-2 1-15,2 1 5 16,-5-2-3-16,2 0-1 0,1 4-1 16,-1-6 0-16,0 6-1 15,0-1 2-15,-1 0-1 16,-3 1 2-16,6-4 0 15,-8-1-1-15,4-3-1 16,-1 2 1-16,3-5 1 16,-2 4 2-16,1 2-4 15,-1-5 0-15,-2 8-2 16,-3-1 2-16,-2 2 0 16,0 0 3-16,-1 0-3 15,-2 0 0-15,1 1 0 0,-1-2 0 16,2-5 0-1,2-4 0-15,2-2 0 0,1-1-1 16,-1 0-1-16,-2 3 2 16,-1 3 0-16,1 0 0 15,-2 1 0-15,-2 6 0 16,-1 1 2-16,-2 0-2 16,1 1 1-16,-1-2 0 15,0-6 0-15,3 2 0 16,3-4-2-16,0-1 0 15,3 2 1-15,-2 0-1 16,4 4 1-16,-5 0 0 16,1 3 0-16,-1 0 0 0,-3 3 1 15,3-2-1 1,-5 0-1-16,2-2 1 0,-1-2 1 16,2 3-1-16,-1-5-1 15,3-3 1-15,1-2 0 16,0 0-4-16,1 1 2 15,-2 3 1-15,-1 2 1 16,1 2-1-16,-3 2 2 16,0 0 1-16,-1-1-2 15,-2-1 1-15,2-1 4 16,-2-4-5-16,0 3 0 16,1-1-1-16,1-2 1 15,-1 0 1-15,-1 0-1 0,3 2 0 16,-1-1 1-16,-1 0-2 15,1 2 1-15,-1-2 0 16,-1-1 0-16,-2 1 0 16,0 0-1-16,0 0 1 15,1 3 0-15,-2-4 0 16,2-3 0-16,0 1 0 16,1-1 0-16,1 2 1 15,4 2-1-15,-2 3 2 16,0 0-4-16,4 0 1 15,-3 2 1-15,1-1 2 16,-1-2-2-16,-2 5 0 16,1-1 0-16,-2 0 0 15,2 1 0-15,0 3-1 16,-1 3 0-16,1 2 1 16,-1 5-1-16,0 1-1 0,1 0-1 15,3 2-3-15,-2 0 5 16,1-1-4-16,4 2 2 15,-2-2 2-15,3-1-1 16,1 5 2-16,2-4-1 16,1 2 1-16,-4-1 0 15,0-1 0-15,-3 2 0 16,-4 0-1-16,-1 2-1 16,0 0 1-16,2 0-5 15,5 0 0-15,-1 7 5 0,0-1 0 16,0 2-2-16,-2-1 3 15,0 0-1 1,-2 0 1-16,1-1 1 0,-2-1-1 16,-2-1-1-16,1 4 1 15,2-1-2-15,-3 4 1 16,4-3 1-16,2 1 0 16,-1 1 1-16,-1 0-1 15,1-1 0-15,-3 1-1 16,0 0 1-16,-1-2-1 15,0 1 2-15,-2-3-1 16,2 7 0-16,0 0 0 16,0 2-1-16,1 1 1 15,0 1 0-15,1 0-1 16,-1 3 1-16,-1 3 1 0,-1 0-1 16,-1 2 4-16,-2-1-4 15,1-2 1-15,1 1 0 16,-1-2 2-16,-2-1 1 15,1 0-1-15,-1-3-3 16,0 2 1-16,0 1-3 16,0-2 4-16,0 2 0 15,0 0-1-15,0-1 2 16,-2 0 1-16,-1 1-4 16,4-2 1-16,-3 2-1 15,2-2 1-15,0 0 0 0,-3-1 3 16,1-1-4-16,-1 1 1 15,0-3 1-15,0 3 0 16,0-4 0-16,2 3 0 16,-1 0 1-16,-1-2-4 15,2 5 2-15,-2-2-1 16,0-3 0-16,0 2 2 16,0 0-2-16,1 0 0 15,-1 1 1-15,0-4-2 16,3 3 2-16,-3-2-1 15,2 0 0-15,-1-1 1 16,-1 0 0-16,2 0-1 16,1 0 0-16,-2 1 0 15,2 2 0-15,1 0 2 16,-1 1 0-16,2 0-2 16,-2-3 0-16,2 1 1 0,-1-1-1 15,-1-1-1-15,3 4 0 16,0 0 1-16,0-5 1 15,-2 5 1-15,1 0-2 16,1-1 0-16,0 1 0 16,0 1-2-16,0 0 1 15,0 4 1-15,3-2 0 16,1 3 2-16,-1-2-2 16,-1 2 2-16,-4-3-2 15,3 0 0-15,-1-1-3 0,0 1 3 16,0 0 0-16,3-1 0 15,0 0 0-15,0-1-1 16,-1 2 0-16,0 0 1 16,2-1 3-16,-3 4-3 15,2 0 0-15,-2 0-2 16,-1-2 2-16,0 1 0 16,2-1-1-16,1-1-2 15,0 1 1-15,0 0-1 16,1-1 2-16,-3-1 1 15,3 5-4-15,-3-2 0 16,2-1 3-16,0 2 0 0,-3 0 1 16,0-3-3-16,1 0 2 15,-2 3-1 1,2-3 0-16,2 2-1 0,1-5-3 16,1 3 5-16,-2 0 1 15,0-3 0-15,0-1-5 16,-2 3 4-1,-1-2 1-15,1-3 2 0,1 3-2 16,-2-2-1-16,0 1 0 16,0 1 0-16,-1 0-1 15,2 0 1-15,-1 2-2 16,2 2 0-16,-2-2 1 16,2-2 1-16,-2-4 2 15,0-1 0-15,-1-1-1 16,-1-1-1-16,3 0-3 0,0 0 3 15,-3 1 2-15,4-2 3 16,-2 1-4-16,2 0 1 16,3 0-2-16,1 2-4 15,3 5 5-15,3 2 0 16,1-1 1-16,0 1 2 16,1-3-6-16,1 1 7 15,0 0-4-15,-2-4 0 16,2 1 1-16,0-1-1 15,-2-1 3-15,2 5-3 16,0-4 0-16,0 1 0 16,1-1 0-16,4 2 1 15,-3-3-4-15,2 1 3 16,1 0 0-16,3-1 4 0,1 2-3 16,-1-1-2-16,1 0 1 15,-1 0 0-15,-3 0 0 16,1-3 0-16,0 0 0 15,-3-1 0-15,3 3 0 16,0-2 0-16,0 0-1 16,1 6 1-16,0-3-3 15,-1-3 1-15,0 2 1 16,-3 3 1-16,3-5 0 16,0 0-1-16,-1 0 1 15,1-2 0-15,0 0 0 0,0 1-1 16,0-1 2-16,1 1 1 15,1 1-2-15,0 3 0 16,3-2 0-16,-1 1 0 16,2 1 0-16,-2 0-1 15,-1-2-1-15,2 2 1 16,-1-3 1-16,2 0 0 16,2 0 1-16,-1-1 0 15,2-2-1-15,-1 2 1 16,-2-5 1-16,-2 3-2 15,-1-1 0-15,-2-2 0 16,0 3 0-16,-4-1 0 16,-3 1 1-16,0 2 1 15,0-5-2-15,2 2 0 16,2 0 0-16,2 1-1 0,-1-1 0 16,0 2 2-1,0-2-2-15,-1 5 2 0,0-5-1 16,2 4 0-16,-2-3 1 15,0 2-1-15,2-5 0 16,-3 2 2-16,3-2-4 16,0-2 3-16,0 5-1 15,3 0 2-15,-1 0-2 16,0 2-4-16,-1-2 3 16,-3 0 2-16,-2 3-1 0,-2-3 0 15,-1-1 0 1,-1 1 0-16,0 0 0 0,0-4 0 15,-1 4 0-15,1-4-2 16,4 3 2-16,-1 1 4 16,4-3-4-16,-2 1-4 15,-1 3 4-15,-1-2 4 16,-2 0-4-16,-1-2 1 16,-2 2-1-16,-1-2 1 15,2 2-1-15,0-3 2 16,0 4 0-16,5-3-2 15,-3-2 1-15,-1 2 0 16,1-1-1-16,1 3 1 16,-3-2-1-16,4-1 1 15,-1 3-1-15,-3-2 0 16,3 2 1-16,0-2-1 0,-1 2 1 16,3-2-1-16,1 0 1 15,0 2-4-15,0 1 2 16,1 0 1-16,-2-1 0 15,-1-2 0-15,-6-1 0 16,2 2 1-16,-3-1 0 16,-2-1-2-16,0 1 0 15,1-1 1-15,0 4 0 16,2 3-1-16,2-1 1 16,1-2 0-16,1 0 1 15,2 0-1-15,-1-1 0 16,3 1 0-16,-3 0 0 15,0-2 0-15,0-1-1 0,-6 5 1 16,-1-1-1 0,-1 1-1-16,-1-1-1 0,-1 5-2 15,3 0 2-15,5 3 3 16,-1-3 5-16,3 0-5 16,-2-3 1-16,-4 0-1 15,-1-6 0-15,-5-2 0 16,-2 2 3-16,5-2-3 15,-3-1 0-15,3 3 0 16,4 0 0-16,0-1 1 16,0 0 2-16,-1 0-3 0,-1-3 1 15,2 0 0 1,0 1-1-16,-3 2 0 0,4 0 1 16,-5 0-2-16,2 1 1 15,-3-4 0-15,0 3 0 16,2 1-3-16,-1-1 3 15,4-1 0-15,1 2 7 16,0-1-6-16,-1 1-1 16,-2-2 3-16,0-1-3 15,1 2 1-15,-2 0 0 16,-1 1-1-16,2-1-1 16,-4 0 1-16,2 1 0 15,-2-1 0-15,4 3 1 16,1-3-1-16,1 5 1 0,2-2 4 15,0-3-5-15,-2 4 2 16,4-3-1-16,-2-2 0 16,1 4 3-16,2-4-3 15,-1 3 3-15,2-2-2 16,2-1-1-16,-1 3 2 16,0-1-3-16,-1-1 2 15,0 2 0-15,-2-3-2 16,1 1 0-16,0-1 0 15,-3 0 0-15,-2 2 1 16,-1-2-1-16,0 1 0 16,-1 1 0-16,3-1 0 15,3 1 0-15,1 2 1 16,4-2-1-16,0 2 2 0,-1 1-1 16,-4-4-1-16,-4 1 4 15,-3-4 2-15,-1 0-2 16,-1 0 7-16,1 2-10 15,1-2 13-15,1 3-3 16,0-3-5-16,-2 0-6 16,-2 0 8-16,-3 4 0 15,-4-4-3-15,-2 0 7 16,-1 0-2-16,0 0-10 16,0 0-2-16,0 0 0 15,0 0 2-15,0 0-1 0,0 0-4 16,0 0 5-16,0 0-2 15,0 0-34-15,0 0-39 16,0-11-48-16,-3-11-371 16</inkml:trace>
  <inkml:trace contextRef="#ctx0" brushRef="#br1" timeOffset="56064.58">26634 7854 55 0,'0'0'77'0,"0"0"-71"15,0 0 5-15,0 0 32 0,0 0-28 16,0 0-15-16,0 0-2 16,-3 0-11-16,3 0 13 15,0 0 9-15,-2 0 16 16,1 0 5-16,-1 1-1 15,1 1-7-15,-4 1-9 16,5-3-12-16,-1 4-1 16,1-3-4-16,0 1-14 15,0 1 0-15,0-3 11 16,0 3 7-16,0-2 7 16,0-1 27-16,0 1-4 0,0-1 15 15,0 0 4-15,0 0-3 16,0 0-5-16,0 0 2 15,0 0-6-15,0 0-12 16,0 0 7-16,0 0 4 16,0 0 4-16,0 0-1 15,0 0 3-15,0 0 5 16,-2 0-4-16,2 0-1 16,0 0 1-16,0 0 4 15,0 0-7-15,0 0 13 16,0 0-7-16,0-8-9 15,0-4-28-15,0-3-4 16,0 4 15-16,3-2-7 0,2-3 6 16,-1 6-6-1,2-6-4-15,2-1-2 0,1-2-4 16,2-1 0-16,3-6-3 16,4-5 1-16,3-5-1 15,6-3 0-15,1-2 2 16,3-4 0-16,2-1 0 15,-3 0-2-15,-3 1 1 16,-2 3-1-16,-1-1 1 16,-3 3-1-16,-2 1 2 15,2-1-2-15,0-6 0 16,5 0 0-16,2-7-2 16,5 4 2-16,8 2-3 15,4 3 1-15,6 8 0 0,0 4 1 16,-1-1 1-16,-1 7 1 15,-2-2-1-15,0-2-4 16,0 1 4-16,2-3 0 16,0 1 0-16,1 1 0 15,-7 5-2-15,0 4 0 16,-7 2 1-16,-5 3 0 16,-3 3 1-16,-1-1 0 15,-1-2 1-15,-5 6 0 16,-4 0 3-16,-4 3-4 15,-6 1 1-15,-3 3 0 16,-2-1 6-16,-2 4-5 16,0 0-2-16,0 0-3 0,0 0 1 15,0 0-38 1,0 0-51-16,-6 0-148 0,-9 0-415 16</inkml:trace>
  <inkml:trace contextRef="#ctx0" brushRef="#br1" timeOffset="57076.7">28523 5660 796 0,'0'0'30'0,"0"0"-14"16,0 0 10-16,0 0 41 15,0 0-10 1,0 0-34-16,-6 3-17 0,4 16-2 16,2 8 24-16,0 7 6 15,0 5-15-15,0 0-8 16,0 6 20-16,0 0-10 15,0 1-5-15,2 3-12 16,5 1 14-16,6-1-17 16,2-4 1-16,5-4 3 15,2-8 3-15,5-5-5 16,6-6 5-16,7-10 5 16,2-3 10-16,4-8 4 0,-1-1-16 15,-3 0-2-15,-4-10 8 16,-8-4-5-16,-6-4 15 15,-4-4 4-15,-4 0-14 16,-6 0-4-16,-4 2-3 16,-1 3-9-16,-4 3-1 15,1 2-4-15,-2 4-27 16,0 0-29-16,0-1-53 16,0-4-119-16,-3-2-544 15</inkml:trace>
  <inkml:trace contextRef="#ctx0" brushRef="#br1" timeOffset="57527.25">28221 5599 358 0,'0'0'229'0,"0"0"-193"15,0 0-33-15,0 0 53 0,0 0 45 16,0 0-21-16,61-20-19 15,-21 11-12-15,7-1-16 16,7-5 3-16,5 1-7 16,2 3-13-16,-1-2 1 15,-9 2 1-15,-11 1 7 16,-12 3-3-16,-11 2-3 16,-11 0 3-16,-3 2 11 15,-3 2 1-15,0 0-5 16,0 0-16-16,0-1-7 15,0 2-6-15,0 0-5 0,3 0-9 16,4 0-66 0,8 3-118-16,6 2-178 15</inkml:trace>
  <inkml:trace contextRef="#ctx0" brushRef="#br3" timeOffset="63039.11">27936 8623 64 0,'0'0'83'16,"0"0"-70"-16,0 0 13 16,0 0 64-16,0 0 9 15,0 0 4-15,0 0-6 16,-30 0-21-16,30 0-7 15,6 0 2-15,11 0 3 16,6 0-1-16,13 0-30 16,9-3-5-16,16-4-13 15,14 0 11-15,9 1-14 16,5-2-13-16,-2-1-5 16,-4-1 6-16,-5-2-7 0,-10 2-2 15,-12 1-1-15,-15 3 0 16,-18 1 0-16,-10 1 5 15,-8 4-3-15,-5-2 10 16,0 2-12-16,0-2-14 16,0-5-53-16,-2-9-115 15,-1-3-441-15</inkml:trace>
  <inkml:trace contextRef="#ctx0" brushRef="#br3" timeOffset="63519.82">29652 7625 670 0,'0'0'172'0,"0"0"-168"15,0 0 11-15,0 0 20 16,0 0 8-16,0 0-11 16,-18 0-27-16,8 16 7 15,-5 7 23-15,0 2-17 0,-6 8 0 16,0 6 6-16,-5 7 6 15,0 1 6-15,0 2-22 16,3 2-4-16,3 7 6 16,1 5-4-16,5 3-3 15,4-4 12-15,10-9-1 16,0-6-10-16,10-8 2 16,14-2-5-16,11-7 0 15,5-10-3-15,5-4-3 16,7-10 0-16,6-6-1 15,3 0-38-15,0-16-36 0,-3-15-73 16,-11-8-157 0,-16-11-403-16</inkml:trace>
  <inkml:trace contextRef="#ctx0" brushRef="#br3" timeOffset="63938.73">29455 7533 666 0,'0'0'41'0,"0"0"23"0,0 0 30 15,0 0-4-15,0 0-19 16,0 0-30-16,0-18-16 16,0 18-20-16,9 0-5 15,19 0 0-15,17 4 12 16,15 2 51-16,8-3-32 16,7-3-15-16,-5 0 0 15,-3 0-2-15,-7 0-2 16,-13 0-8-16,-12 0 7 15,-14 0 0-15,-11 0-2 16,-5 0 6-16,-5 0-1 0,0 0-4 16,0 0-3-1,0 0-7-15,0 0-19 0,0 0-70 16,0 0-92-16,-8-6-557 16</inkml:trace>
  <inkml:trace contextRef="#ctx0" brushRef="#br3" timeOffset="66128.43">29203 6042 283 0,'0'0'87'16,"0"0"-18"-16,0 0 25 16,0 0-19-16,0 0 17 0,0 0-14 15,0 0 6-15,-2 4-12 16,2 17 3-16,0 9-5 15,0 5-18-15,0 9-23 16,0 0-13-16,0 1-9 16,0-3 5-16,2-2-8 15,3-4 3-15,2-7-6 16,-3-9 9-16,-1-9-6 16,-1-4 3-16,-1-4-3 15,-1-3 6-15,0 0 3 16,0 0 2-16,0 0-15 15,2-3-34-15,-1-9-138 16,2-1-722-16</inkml:trace>
  <inkml:trace contextRef="#ctx0" brushRef="#br3" timeOffset="66879.49">30010 8064 772 0,'0'0'136'15,"0"0"-118"-15,0 0 21 16,0 0 19-16,0 0-26 16,0 0-23-16,88 10-6 15,-45 0 0-15,-1 1-1 16,-5 4 1-16,-5-2-3 16,-8 3 0-16,-12-1-2 0,-5 2-6 15,-7-1 7-15,0 3-5 16,-15 4 6-16,-6-3-1 15,-6 3 1-15,-3-3-3 16,-3 1 2-16,2-2-1 16,3 1 2-16,6 0 4 15,4-3-2-15,10-2 0 16,7-1 2-16,1-1-1 16,4-3 8-16,22-4 0 15,11-6 12-15,15 0-1 16,9 0-15-16,3-16-7 15,-1-4-56-15,-6-9-100 16,-9-12-251-16</inkml:trace>
  <inkml:trace contextRef="#ctx0" brushRef="#br3" timeOffset="67340.25">29592 5774 388 0,'0'0'243'0,"0"0"-160"16,0 0 22-16,0 0-5 16,0 0-17-16,0 0-37 15,111-43-5-15,-56 28-12 0,6 5-21 16,2 0-8-16,-5 3-13 16,-11 4-56-16,-15 3-99 15,-23 0-188-15</inkml:trace>
  <inkml:trace contextRef="#ctx0" brushRef="#br3" timeOffset="67530.75">29653 6138 624 0,'0'0'160'15,"0"0"-52"-15,0 0 23 16,0 0-12-16,0 0-89 15,0 0-30-15,159-58 0 16,-86 48-16-16,4 7-70 16,-5 3-180-16,-9 0-420 15</inkml:trace>
  <inkml:trace contextRef="#ctx0" brushRef="#br3" timeOffset="68023.06">30390 7883 903 0,'0'0'71'0,"0"0"-51"15,0 0 34-15,0 0 15 16,0 0-28-16,0 0-32 0,160-16-9 15,-94 14 0 1,4 0-71-16,-3 2-103 0,-13-3-199 16</inkml:trace>
  <inkml:trace contextRef="#ctx0" brushRef="#br3" timeOffset="68217.54">30393 8110 662 0,'0'0'276'0,"0"0"-273"15,0 0 12-15,0 0 95 16,0 0-7-16,0 0-68 16,148-29-35-16,-63 12-1 0,6-2-135 15,-7-8-352-15</inkml:trace>
  <inkml:trace contextRef="#ctx0" brushRef="#br3" timeOffset="71642.64">31287 8299 466 0,'0'0'186'0,"0"0"-153"15,0 0-20-15,0 0 78 16,0 0 26-16,0 0-30 0,0 0-27 16,22-6-14-16,3-8-16 15,6-9 8-15,4-7-20 16,1-13 1-16,0-15-5 16,-3-16-4-16,-3-9-7 15,-7-10-3-15,-6-3-7 16,-7 2-1-16,-10 5 1 15,0 15 5-15,-4 15 2 16,-9 15 0-16,3 18-3 16,3 13 1-16,3 7-1 15,-1 6 3-15,-8 10-15 16,-14 24 2-16,-7 17 11 16,-4 13 1-16,7 12 1 15,9 5 3-15,5 3 0 16,8 2-3-16,5-4 8 0,4-3-8 15,0-9-19-15,15-3-60 16,12-12-132-16,6-18-307 16</inkml:trace>
  <inkml:trace contextRef="#ctx0" brushRef="#br3" timeOffset="72287.02">31726 8038 439 0,'0'0'279'15,"0"0"-209"-15,0 0-33 16,0 0 24-16,0 0-9 16,0 0-16-16,-90 36-17 15,59-11 1-15,1 4-9 16,6 3-7-16,8 4 5 16,7-6-5-16,9 3-2 15,0-6-1-15,13 0 3 0,19-8 1 16,12-2-4-1,4-5-1-15,6-8-12 0,-6-4-9 16,-5 0 1-16,-12-10 0 16,-7-13 20-16,-12-3 3 15,-8-11 1-15,-4-6 10 16,0-3 3-16,-9 2-3 16,-5 5 7-16,2 10 4 15,1 11 5-15,8 10-11 16,0 7 1-16,2 1-1 15,1 0-5-15,0 0-14 16,0 13-6-16,0 14 6 0,5 10 7 16,5-1 2-16,0 0-5 15,2-3-1-15,0-1 0 16,-1-5-2-16,2-3-1 16,2-5-5-1,3-2-13-15,4 0-30 0,-3-4 6 16,2-3 17-16,-3-2-21 15,-6-3 19-15,-4-1-25 16,-4-3-6-16,-4-1 14 16,0 0 31-16,0 0-2 15,0-8-186-15</inkml:trace>
  <inkml:trace contextRef="#ctx0" brushRef="#br3" timeOffset="72969.2">32063 8438 32 0,'0'0'472'15,"0"0"-441"-15,0 0-21 16,0 0 81-16,0 0 43 15,0 0-32-15,54 3-66 16,-19-6-26-16,3-7-7 16,-4-1 2-16,-9-7 3 15,-4-5-4-15,-9-8 0 16,-6-8 6-16,-6-4-10 16,0-3-5-16,-4 3 5 15,-14 7-1-15,-3 8 1 0,-3 9-8 16,3 8 8-1,3 5 1-15,8 3-1 0,8 3 1 16,2 0 1-16,0 0-2 16,0 0-5-16,11 0 5 15,12 0 5-15,9 0 3 16,5 0 1-16,-2 0-7 16,-7 0 6-16,-6 0-8 15,-10 0 4-15,-7 0 1 16,-4 3 1-16,-1 1-6 15,0 8 0-15,0 6 0 16,0 7 5-16,0 6 8 0,0 5-7 16,0 0 4-16,0 2 15 15,0-2-5-15,0-4-14 16,3-2-6 0,7-3 0-16,1-4-15 0,0-4-45 15,2-3-75-15,-1-9-238 16</inkml:trace>
  <inkml:trace contextRef="#ctx0" brushRef="#br3" timeOffset="74528.47">32652 8154 225 0,'0'0'269'15,"0"0"-228"-15,0 0 32 16,0 0 17-16,0 0-11 16,0 0-30-16,-7-13-19 15,-5 13-24-15,-9 4-3 16,-7 7 27-16,-2 6-7 0,0 6 6 15,2 2-13-15,4 0 1 16,9 1-6-16,6-2-6 16,7-5-5-16,2 1 0 15,6-3 4-15,17-8-4 16,9-2 2-16,7-7-4 16,-1 0-7-16,-3-3-5 15,-2-13 5-15,-7-8 8 16,-3 0 1-16,-7-5 6 15,-5-2-5-15,-5-4 1 0,-4 6 2 16,-1 8 5 0,-1 6 8-16,0 10-9 0,0 4-3 15,0 1-5 1,0 0-1-16,0 10 0 0,-9 12 1 16,-2 15 7-16,1 4-5 15,3 6 14-15,-3 3 6 16,1 7-2-16,1 1-14 15,-1 2-1-15,-1 5-2 16,-1-1 3-16,-1-1-6 16,-6-1-5-16,-5 0 2 15,-7-8-5-15,-6-5 3 16,-3-7 3-16,-5-5 0 16,3-13-6-16,2-7 8 15,5-14 0-15,4-3 30 0,5-4-2 16,9-22 0-16,9-3-6 15,7-10 4 1,15-5-23-16,26-6-3 0,17-3-13 16,13-3-11-16,10-3-13 15,7 2-2-15,-4 8 12 16,-5 7 7-16,-9 1 3 16,-14 9 11-16,-7 1 6 15,-10 1 5-15,-7-2 1 16,-5-5-3-16,-6-5 3 15,-2-1 9-15,-7-3-11 16,0 3 0-16,-6 8 1 0,-5 10-4 16,-1 11 10-1,0 5 15-15,0 5-17 0,-1 4-9 16,-14 0-10-16,-8 0 10 16,-5 17 1-16,0 12-1 15,-2 14 1-15,2 7 7 16,-1 10 10-16,4 2-7 15,4-1-3-15,5-2 3 16,10-2-11-16,6 0-26 16,1-10-124-16,17-11-434 15</inkml:trace>
  <inkml:trace contextRef="#ctx0" brushRef="#br3" timeOffset="99036.24">30850 5393 528 0,'-15'-15'41'16,"5"6"-28"-16,0 3 13 16,-6-1 47-16,-6 1-2 15,-6 1-28-15,-10 3-17 16,-4 2-11-16,-4 0-4 15,4 2-6-15,3 13 4 16,5 5-7-16,6 5 2 16,6 2-4-16,2 5 0 15,10 2 0-15,8-4-3 16,2-1-29-16,3-3 20 16,16-3 8-16,4-4 4 0,6-3 2 15,0-1 3-15,4-1-1 16,-1 2 10-16,-4-1-13 15,-3 0 2-15,-6 2-3 16,-7 0 1-16,-4 0-1 16,-6 2-2-16,-2 1-9 15,0 2 4-15,-14-1-2 16,-10-3 9-16,-12-3 3 16,-7-6 9-16,-12-1 1 15,-6-7 11-15,-1-1-10 16,4 0 1-16,11-1-1 15,12-10-7-15,14-2 5 0,18-5-9 16,3-5-3-16,34-2-125 16,26-2-85-1,10-1-200-15</inkml:trace>
  <inkml:trace contextRef="#ctx0" brushRef="#br3" timeOffset="99637.68">30878 5686 554 0,'0'0'245'0,"0"0"-235"16,0 0-10-16,0 0 0 0,0 0 1 15,0 0 44-15,-10 135-27 16,10-92 1-16,10-1-9 15,1-3-2-15,-4-8-2 16,-1-10-5-16,0-3 2 16,-3-11-2-16,-2-4-1 15,1-3 7-15,3-4 11 16,-2-20 5-16,1-6-16 16,1-5-6-16,-2-2 10 15,2-4-10-15,3 6 8 16,-1 4-7-16,1 10 1 15,1 10 0-15,-5 8-3 16,4 3-6-16,1 0 2 0,2 10 4 16,3 13 5-1,1 5-2-15,-2 3 4 0,2-2-2 16,-4-3 0-16,-4-8-3 16,1-7-2-16,-5-6 0 15,-1-5-6-15,0 0-4 16,-1-2 10-16,2-13 8 15,1-11-6-15,0 2-1 16,1-5 8-16,4 3 4 16,7 2 7-16,3 3-7 15,5 5-7-15,3 7-5 16,-2 7 0-16,-1 2-1 0,-4 6 4 16,-1 14-1-16,-4 6-3 15,-2 7 1-15,-3 1 0 16,0 2-1-16,-4-3 0 15,1-1-18-15,2-5-117 16,3-8-229-16</inkml:trace>
  <inkml:trace contextRef="#ctx0" brushRef="#br3" timeOffset="100288.39">31602 5716 377 0,'0'0'317'0,"0"0"-286"15,0 0 5-15,0 0 27 16,0 0 0-16,0 0-9 0,-164 79-17 16,132-42-14-16,7 2-6 15,7 1-5-15,9-6-4 16,8-6-1-16,1-4-6 15,3-4-1-15,19-3-4 16,11-9 0-16,6-4-14 16,4-4 7-16,-4 0-16 15,-8-9 2-15,-6-11 25 16,-6-2 5-16,-8-10 11 16,-5-10-3-16,-6-5-7 0,0 2 13 15,0 4 3-15,-3 12 3 16,-3 6 14-16,-1 12-8 15,2 2-8-15,2 8 2 16,3 1-5-16,0 0-9 16,0 0-11-16,0 0-1 15,0 10-21-15,0 14 22 16,0 4 1-16,0 7 6 16,0 2 0-16,5 0-5 15,4 1-2-15,1-5 1 16,2-3 3-16,-2-2-4 15,1-6 4-15,-3-4-3 16,-2-6-1-16,-1-2 2 0,-3-2-1 16,1-4-1-16,0 0 1 15,-2-2-1-15,1-1 1 16,-2 0 3-16,1-1-4 16,-1 0 0-16,0 0 3 15,0 0-3-15,0 2 2 16,0-2-1-16,0 0-1 15,0 0-4-15,2 0 1 16,-2 0-18-16,0 0-40 16,0 0-40-16,1 0-115 15,-1 0-527-15</inkml:trace>
  <inkml:trace contextRef="#ctx0" brushRef="#br3" timeOffset="100946.69">31663 6172 427 0,'0'0'81'15,"0"0"-4"-15,0 0 29 16,0 0 7-16,0 0-24 15,0 0-27-15,149 10-28 0,-114-29-17 16,-4-7 8 0,-1-9 16-16,1-15-8 15,3-18-8-15,5-21-15 16,1-10-10-16,-2-4-1 0,-11 5-2 16,-12 10-11-16,-11 12 10 15,-4 13-3-15,0 13-8 16,-1 18 8-16,-5 12 0 15,3 10 7-15,0 8 11 16,0 2-11-16,-7 12-9 16,-7 21-16-16,-5 16 25 15,0 13 1-15,5 10 8 16,6 3 5-16,6 4-10 16,5-3-3-16,0-4 1 0,19-10-2 15,7-8-6-15,7-13 5 16,5-18-15-16,5-11-11 15,-1-12 10-15,2-3-3 16,-3-23-6-16,-4-15 26 16,-3-11 6-16,-2-13-4 15,-6-4-1-15,-5-1-1 16,-10 3 0-16,-8 8 22 16,-3 10-1-16,0 12-3 15,-6 13 6-15,0 10-2 16,3 9 2-16,0 5 2 15,-3 0-25-15,-5 20-1 16,-4 24 0-16,-4 18 13 0,3 15 18 16,4 11-13-16,4 8-8 15,5 0-8-15,3-1-2 16,0-3-25-16,6-12-85 16,18-11-129-16</inkml:trace>
  <inkml:trace contextRef="#ctx0" brushRef="#br3" timeOffset="106519.37">20229 12322 91 0,'0'-6'90'16,"0"-1"-76"-16,0 5 85 16,0-4 42-16,0 1-49 15,0-2 0-15,0 3-8 16,0 1-2-16,0 0-19 15,0 3 3-15,0 0-11 16,-2 0-27-16,-5 0-28 16,-16 10 0-16,-9 17 0 0,-14 6 7 15,1 0-6 1,-4 7 2-16,10 5 5 0,7-1 4 16,12 5-10-16,9 0 12 15,11-2-14-15,0-8 3 16,14-3 2-16,14-9 0 15,13-7 3-15,7-11-5 16,6-9 6-16,3 0-4 16,-2-9-3-16,-7-17-2 15,-6-13 8-15,-2-12-5 16,-12-18-3-16,-8-7 0 16,-10 0-5-16,-10 10-5 15,0 17 8-15,-7 15-7 0,-13 14 3 16,-5 14-5-1,-7 6-34-15,-5 6-34 0,-5 18-57 16,7 6-39-16,5-1-154 16</inkml:trace>
  <inkml:trace contextRef="#ctx0" brushRef="#br3" timeOffset="106945.23">20466 12371 706 0,'0'0'118'0,"0"0"-106"16,0 0 30-16,0 0-5 15,0 0-37-15,0 0 0 16,6 91 34-16,8-32-16 16,0 6-1-16,4-2-15 15,5-4 0-15,2-6-4 16,3-13-5-16,-1-8-25 16,-3-11-7-16,2-14 5 0,-6-7 34 15,-3 0 12 1,1-24 18-16,-3-12 10 0,-2-10-10 15,-2-11 0 1,-5-11-15-16,2-2-5 0,1 4-6 16,2 9-4-16,4 21 0 15,-2 17-4-15,2 15-34 16,2 4-54-16,0 10-162 16,-2 13-26-16</inkml:trace>
  <inkml:trace contextRef="#ctx0" brushRef="#br3" timeOffset="107588.54">20726 12790 340 0,'0'0'215'16,"0"0"-185"-16,0 0 40 15,0 0 34-15,0 0-19 16,0 0-28-16,50 104-34 15,-6-95-9-15,2-5-14 16,3-4-17-16,0-4-39 16,-7-13-14-16,-4-12 47 15,-9-11 19-15,-6-9-7 16,-13-14-6-16,-7-3 9 16,-3 4 8-16,-1 15 14 15,-11 18 27-15,-5 15 6 0,2 8-33 16,2 6 1-1,-4 9-10-15,5 15-5 0,1 9 24 16,8 7-13-16,3 5-3 16,0-1 5-16,16-2-13 15,11-8 0-15,0-4-28 16,8-11-38-16,3-6-40 16,-2-10-8-16,-7-3-4 15,-3-6-19-15,-8-14 32 16,-6-3 105-16,-6-8 22 15,-6-5 35-15,0-3-2 16,-3-4-16-16,-14 10 16 16,2 4-6-16,4 15-12 0,1 7-3 15,7 4 3 1,3 3-10-16,0 0-27 0,7 4 4 16,10 6 3-16,15 3 65 15,2-4-49-15,6 2-6 16,-4-9-2-16,-4 3-6 15,-12 1 8-15,-5-2 4 16,-10 8 3-16,-5 5-24 16,0 6 12-16,-8 7 2 15,-7 2-1-15,-1 5 9 16,4 0-12-16,3-1-3 16,6 1-7-16,3 1-22 15,0-7-60-15,13-4-153 0</inkml:trace>
  <inkml:trace contextRef="#ctx0" brushRef="#br3" timeOffset="108175.71">22074 12085 154 0,'0'0'441'15,"0"0"-433"-15,0 0 6 16,0 0-3-16,0 0 34 16,0 0 43-16,-196 184-17 15,177-98 12-15,12 16-39 16,0 8 0-16,2 2-22 15,2-4 3-15,-1-8-5 16,-7-5-6-16,-2-11-9 0,-5-13-1 16,-5-10-4-1,-6-12-40-15,-10-16-75 0,-10-14-171 16</inkml:trace>
  <inkml:trace contextRef="#ctx0" brushRef="#br3" timeOffset="108364.72">21648 12762 925 0,'0'0'49'0,"0"0"-40"16,0 0 9-16,0 0-4 0,0 0-10 15,0 0-4 1,324-30-57-16,-253 30-129 0,-8-7-275 15</inkml:trace>
  <inkml:trace contextRef="#ctx0" brushRef="#br3" timeOffset="108558.2">22225 12497 626 0,'0'0'169'15,"0"0"-168"-15,0 0 7 16,0 0 55-16,0 0 38 15,0 0-26-15,-19 214-21 16,25-143-19-16,10-3-20 16,4 2-15-16,-3-7-7 15,1-7-41-15,-6-10-72 0,-1-13-163 16,-7-17-225-16</inkml:trace>
  <inkml:trace contextRef="#ctx0" brushRef="#br3" timeOffset="108725.75">22307 12444 752 0,'0'0'139'16,"0"0"-139"-16,0 0-30 15,0 0-63-15,0 0-35 0,0 0-230 16</inkml:trace>
  <inkml:trace contextRef="#ctx0" brushRef="#br3" timeOffset="108948.16">22729 12068 753 0,'0'0'79'16,"0"0"-46"-16,0 0 29 15,0 0-19-15,0 0-39 16,0 0 76-16,-23 152-16 0,24-58-32 16,15 14-14-1,-1 10-12-15,2-6-6 0,-10-9-53 16,-7-10-41-16,0-24-130 16,-1-14-188-16</inkml:trace>
  <inkml:trace contextRef="#ctx0" brushRef="#br3" timeOffset="109130.18">22482 12593 907 0,'0'0'83'0,"0"0"-29"15,0 0-8-15,0 0-7 16,0 0-16-16,0 0-23 0,377 43-47 15,-280-20-195-15,-9-6-526 16</inkml:trace>
  <inkml:trace contextRef="#ctx0" brushRef="#br3" timeOffset="110048.25">19564 15434 573 0,'0'0'100'15,"0"0"-100"1,0 0 4-16,0 0 104 0,0 0-47 15,0 0 1-15,-60 253-19 16,58-182-21-16,2 1-9 16,17 1-7-16,11-4-3 15,6-10-3-15,10-15-2 16,2-16-11-16,5-18-4 16,7-10 14-16,-2-10 3 15,3-27 3-15,-10-17 4 16,-7-8 12-16,-8-9-1 15,-4-8-6-15,-3 3-7 0,-8 0 0 16,-3 4-1 0,1 12-8-16,-5 14-13 15,1 16-29-15,4 16-56 0,-5 11-173 16</inkml:trace>
  <inkml:trace contextRef="#ctx0" brushRef="#br3" timeOffset="110498.57">20129 15745 751 0,'0'0'0'16,"0"0"-53"-16,0 0 53 15,0 0 53-15,0 0 17 16,0 0-33-16,-18 238-17 16,18-186-11-16,0 1-9 15,0-16-5-15,-2-11-17 16,2-7-19-16,0-12 13 16,0-7-22-16,0-5 50 15,3-20 46-15,14-11-45 16,-2-7 0-16,2-10 9 15,3-3-2-15,2 2-4 16,5 6 24-16,5 11-21 0,2 7-2 16,3 15-2-16,1 7 1 15,-1 8 15-15,-4 0-14 16,-7 16 21-16,-1 14-12 16,-8 7 13-16,-2 6-10 15,-1 7-13-15,-4 2-4 16,0-3 0-16,1-3-29 15,3-9-135-15,2-11-242 16</inkml:trace>
  <inkml:trace contextRef="#ctx0" brushRef="#br3" timeOffset="111602.82">21037 15212 637 0,'0'0'407'16,"0"0"-392"-16,0 0-15 15,0 0-9-15,0 0 9 16,0 0 20-16,-20 142 9 16,20-75-12-16,0 6-14 15,8 2-6-15,1-5-8 16,1-7-50-16,-10-14-38 15,0-13-63-15,0-14 49 0,-11-9 15 16,-7-8 43 0,-5-5 37-16,-6 0 18 15,-10 0 62-15,-6 0 53 16,-5 0-22-16,-4 10-35 0,2 5-20 16,3 9 13-16,10 3-18 15,10 5 7-15,14 5-15 16,14 3-16-16,1-5 0 15,13-5-4-15,22-9-5 16,8-6-6-16,5-7-8 16,5-8-23-16,-2-3-26 15,-5-25 4-15,-5-11 45 16,-8-16 14-16,-7-6 0 16,-6-2-16-16,-11 8 7 15,-3 11 9-15,-6 16 16 0,0 14 37 16,0 8-12-16,0 6-14 15,0 1-27-15,0 21 0 16,3 10 13-16,10 10 27 16,8 6-12-16,1 0-12 15,8 0-8-15,2-7-3 16,3-4-5-16,4-13-5 16,4-8-6-16,2-12-19 15,-3-4 1-15,-2-7-9 16,-5-23 5-16,-9-9 30 15,-3-11-6-15,-8-9-14 16,-1-4-6-16,-4 3 12 0,-4 11 2 16,-6 15 15-16,0 16 24 15,0 14 10-15,0 4-10 16,-6 12-23-16,-4 17 17 16,1 9 20-16,8 8 7 15,1 4-12-15,0 0-11 16,6 5-2-16,11-5-14 15,0-11-1-15,9-2-5 16,3-13-11-16,7-6-8 16,2-11-14-16,1-7 0 15,-1-3-17-15,-4-23 17 16,-2-7 5-16,-10-10 17 16,-8-7-18-16,-11-7 9 15,-3 5 10-15,-6 3 4 0,-14 12 6 16,1 8 9-16,4 12 31 15,6 7-15-15,6 7 4 16,3 3-1-16,0 0-28 16,6 0 8-16,19 5-8 15,13 10 22-15,7-5-14 16,4 0-8-16,-4-4-1 16,-11 0 1-16,-6-2 0 15,-6-4 0-15,-11 0 0 16,-5 0 1-16,-5 0 8 15,-1 0 4-15,0 3 12 16,0 2-25-16,0 10-7 16,-7 7 7-16,0 13 33 15,-3 7-13-15,9 4 10 16,1 6-13-16,0 2-4 0,14-2-10 16,6-4-3-16,10-9-6 15,3-6-37-15,1-7-50 16,1-12-281-16</inkml:trace>
  <inkml:trace contextRef="#ctx0" brushRef="#br3" timeOffset="111856.14">22480 15193 526 0,'0'0'300'0,"0"0"-276"16,0 0 15-16,0 0-36 0,0 0 8 16,0 0 102-16,-53 250-51 15,45-137-21-15,3 3-8 16,4 5-19-16,1-1-13 16,0-11-1-16,0-10-22 15,1-19-43-15,9-15-80 16,-7-22-130-16,1-16-328 15</inkml:trace>
  <inkml:trace contextRef="#ctx0" brushRef="#br3" timeOffset="112159">22228 15549 637 0,'0'0'149'0,"0"0"-118"16,0 0 38-16,0 0 17 0,0 0-19 15,0 0-14-15,189 34-53 16,-118-24-3-16,-6-1-79 16,-3-6-110-16,-4-3-234 15</inkml:trace>
  <inkml:trace contextRef="#ctx0" brushRef="#br3" timeOffset="113604.29">22482 15347 113 0,'0'0'321'16,"0"0"-321"-16,0 0-17 15,0 0 12-15,0 0-3 16,0 0 8-16,-49 37 44 16,43-8 6-16,-7 5-14 15,0 2 1-15,-3 3-12 16,-2-2 24-16,1-1-17 15,3 4 15-15,-3-3-20 16,1-1-7-16,4 4 11 0,-6-5-12 16,4 2 11-16,3 0-5 15,-5-3-16-15,7 4 20 16,-1 1-23-16,6 2-2 16,1 1 4-16,0 1 5 15,0-3-8-15,0 3 1 16,-6-1-6-16,1-1 3 15,-2 4 3-15,-5-5-6 16,-2-1 7-16,-6-8-6 16,-3-5-1-16,-3-6 7 15,-4-8-7-15,0-8 0 16,2-4 3-16,5 0-2 16,10-10-1-16,1-14 0 15,10-4-13-15,5-8-57 0,6-8-127 16,26 2-177-16</inkml:trace>
  <inkml:trace contextRef="#ctx0" brushRef="#br3" timeOffset="114338.84">22527 15325 220 0,'0'0'37'0,"0"0"26"16,0 0 21-16,0 0-19 16,0 0 0-16,0 0-18 15,-41 109-8-15,35-79 12 16,2 8-12-16,-7 3-10 15,2 5-13-15,-4 2 24 16,0 4-7-16,-4-4-5 16,-2 2-16-16,-2-3-10 15,-2-1 11-15,-2 3-9 16,-2-10-3-16,2-2 0 16,4-8-1-16,1-5-68 15,4-7-64-15,4-8-38 16</inkml:trace>
  <inkml:trace contextRef="#ctx0" brushRef="#br3" timeOffset="114756.73">22789 15870 541 0,'0'0'202'16,"0"0"-170"-16,0 0 12 15,0 0-4-15,0 0 26 16,0 0-17-16,-61 98-4 16,45-51-4-16,2 6-21 15,3-3-19-15,4-6 11 16,4-3-8-16,3-4-4 0,0-4-53 15,0-11-85-15,7-9-194 16</inkml:trace>
  <inkml:trace contextRef="#ctx0" brushRef="#br3" timeOffset="114949.21">22985 15691 850 0,'0'0'55'16,"0"0"-49"-1,0 0-6-15,0 0-10 0,0 0-26 16,0 0-98-16,-10 20 33 16,24-5-360-16</inkml:trace>
  <inkml:trace contextRef="#ctx0" brushRef="#br3" timeOffset="115298.06">23384 15344 652 0,'0'0'139'0,"0"0"-86"16,0 0 4-16,0 0-19 16,0 0-30-16,0 0 47 15,-46 142 32-15,40-55-44 16,2 15-13-16,2 3-11 15,-1 6-16-15,-7-3-3 0,-4-6 1 16,-2-13-1 0,-2-10-24-16,4-16-52 0,2-11-102 15,1-17-98-15,2-22-342 16</inkml:trace>
  <inkml:trace contextRef="#ctx0" brushRef="#br3" timeOffset="115475.58">23242 15926 765 0,'0'0'187'0,"0"0"-161"16,0 0-1-16,0 0-15 16,0 0 4-16,0 0-14 15,250 32-34-15,-202-22-168 0,-8-6-181 16</inkml:trace>
  <inkml:trace contextRef="#ctx0" brushRef="#br3" timeOffset="116188.68">22777 15241 179 0,'0'0'177'0,"0"0"-139"16,0 0 42-16,0 0-23 16,0 0-15-16,0 0-8 15,-68-23-18-15,57 23 2 0,-4 8-4 16,-4 1 37-1,-2 7-4-15,-4 1-6 0,0 0-24 16,-1 6 16-16,-7-4-9 16,1 5-1-16,3 4-5 15,2 0-5-15,5 5-1 16,2 0 12-16,8 6-10 16,5 1 8-16,1-2-13 15,-2 4 1-15,4-5-4 16,1 2-1-16,-2-2 0 15,1 1-3-15,-2-1 1 16,1 0 6-16,-3-1-7 16,1 4 7-16,0 2-8 0,-3-1 4 15,1 1 3 1,0 1-2-16,-5-1-1 0,2 1 3 16,-1 7 2-16,0 0-5 15,0 0 4-15,-1 0-9 16,3-5 0-16,1-5 1 15,-2-7-1-15,1-6-2 16,2-9-14-16,-2-6-19 16,-6-7-8-16,-7-5 0 15,-7-5-24-15,-5-19-53 16,-4-11-39-16,3-6-70 16</inkml:trace>
  <inkml:trace contextRef="#ctx0" brushRef="#br3" timeOffset="116846.91">24267 12625 112 0,'0'0'564'0,"0"0"-470"15,0 0 10-15,0 0-20 16,0 0-46-16,0 0-11 16,11-32-11-16,17 46 23 15,17 1-8-15,15 2-14 16,5 3-17-16,7-3-2 0,0 0-55 16,-5-5-37-16,-10-4-72 15,-11-6-68-15,-17-2-160 16</inkml:trace>
  <inkml:trace contextRef="#ctx0" brushRef="#br3" timeOffset="117026.43">24233 12861 662 0,'0'0'106'0,"0"0"-85"0,0 0 24 16,0 0 59-16,0 0-19 15,0 0-29-15,178 42-41 16,-92-19-15-16,7 1-110 16,-10-8-234-16</inkml:trace>
  <inkml:trace contextRef="#ctx0" brushRef="#br3" timeOffset="117626.82">24248 15979 624 0,'0'0'92'0,"0"0"-46"0,0 0 40 15,0 0-7 1,0 0-12-16,0 0-11 0,126 6 12 16,-52 5-32-16,11 0-26 15,-1 4-10-15,-1-8 0 16,-5-2-18-16,-7-1-53 15,-8-1-87-15,-18-3-132 16</inkml:trace>
  <inkml:trace contextRef="#ctx0" brushRef="#br3" timeOffset="117805.94">24272 16415 833 0,'0'0'47'16,"0"0"-47"-16,0 0 0 16,0 0 79-16,0 0-67 15,0 0-12-15,391 0-156 16,-285-17-445-16</inkml:trace>
  <inkml:trace contextRef="#ctx0" brushRef="#br3" timeOffset="189339.4">25804 12301 410 0,'0'-9'75'0,"0"3"-35"16,0 5 79-16,0 1-18 16,0 0-12-16,0 0-28 15,0 0-3-15,0 0-22 16,0 0-21-16,0 0-13 16,-16 11-1-16,-7 12 8 15,-15 12 16-15,-3 6 1 16,4 5-12-16,0 10 0 15,5 10-7-15,7 3 10 16,3 4-5-16,11 0-3 16,10-10 4-16,1-4 6 15,13-6-17-15,19-10 7 16,11-6-7-16,9-8-2 16,9-12 0-16,2-11-56 0,-2-6-115 15,-10-6-193-15</inkml:trace>
  <inkml:trace contextRef="#ctx0" brushRef="#br3" timeOffset="189728.63">25650 12227 583 0,'0'0'102'0,"0"0"-72"16,0 0-2-16,0 0 16 15,0 0-14-15,0 0 40 16,78 16 13-16,-11-4-30 16,6-5-45-16,4 3-7 15,0-3-1-15,-2-7-121 16,-7 0-219-16</inkml:trace>
  <inkml:trace contextRef="#ctx0" brushRef="#br3" timeOffset="194136.16">27144 12576 429 0,'0'0'82'0,"0"0"-51"16,0 0 57-16,0 0-36 16,0 0 9-16,0 0-2 0,0 0-31 15,-15-58-12-15,-6 58-16 16,-9 0-1-16,-8 12 1 15,-6 8 2-15,1 7 4 16,6 3-12-16,5-1 2 16,9 4 4-16,10-4-15 15,7-5-6-15,6 2-14 16,5-6-13-16,20-1 38 16,11 1 10-16,9-3 14 15,6 3 5-15,-2-1-17 0,-6-1-2 16,-7 1 3-1,-11 1-1-15,-6 0 0 0,-8-1-4 16,-6 4 0-16,-5 0-26 16,0 5 22-16,-9-3 6 15,-14-1 2-15,-8-5 0 16,-8-2 1-16,-7-10 13 16,-8-5-2-16,0-2 16 15,4 0-2-15,6-9 6 16,12-4-11-16,11-4-3 15,15-5-14-15,6-5-6 16,34-3-133-16,24 3-165 16</inkml:trace>
  <inkml:trace contextRef="#ctx0" brushRef="#br3" timeOffset="194692.66">27411 12890 596 0,'0'0'41'16,"0"0"-28"-16,0 0-7 16,0 0 41-16,0 0 11 15,0 0-20-15,-28 208-3 16,37-169-26-16,5-5-4 16,-3-4-1-16,-2-10-4 15,-3-8-13-15,-3-5-17 0,-2-7 20 16,-1-7 10-16,0-18 14 15,0-8-14-15,0-8 3 16,0 2-2-16,0-3 16 16,6 5-3-16,7 7-1 15,1 10-5-15,0 11 0 16,2 6-8-16,-1 3 0 16,4 8 2-16,4 19 2 15,-2 6 3-15,0 0-2 16,-5 4-5-16,-4-4 0 15,-2-7 0-15,-1-9-2 16,-4-6-15-16,-4-6 1 16,-1-5-14-16,0 0-3 15,0-13 33-15,-3-9 12 16,-3-2-5-16,0-3-2 16,6 0 10-16,0 2-1 0,11 1-11 15,10 3 2-15,4 6-1 16,2 8-4-16,0 7 0 15,-4 0 6-15,0 3-4 16,-4 14 1-16,-2 6 0 16,-4 4-3-16,-2-1 4 15,-1 4-1-15,-1-4-3 16,0 0-40-16,3-6-119 16,0-9-207-16</inkml:trace>
  <inkml:trace contextRef="#ctx0" brushRef="#br3" timeOffset="195796.87">28126 12959 501 0,'0'0'197'0,"0"0"-189"15,0 0 0-15,0 0 33 16,0 0 4-16,0 0-15 15,-181 136-6-15,169-97-10 16,5 2-8-16,7-8-4 16,0-4-4-16,12-6-16 0,12-6-30 15,2-12-23 1,4-5-35-16,-2 0 51 0,-1-13 8 16,-6-13 36-16,-3-3 8 15,-6-8 6-15,-2-6 20 16,-7 4-4-16,-1 2-5 15,-2 12 20-15,0 8 10 16,0 13 25-16,0 1-6 16,0 3-47-16,0 4-16 15,0 19-8-15,1 12 8 16,7 2 21-16,6 4-14 16,6-3-2-16,9-4-5 15,5-5-12-15,5-10-64 16,4-6-39-16,-1-13 19 0,-6 0-55 15,-3-9 38-15,-5-17 113 16,0-10 2-16,2-17 115 16,3-17-46-16,8-17-38 15,6-16-13-15,0-10-3 16,-8 0 22-16,-12 14 21 16,-15 23-4-16,-10 26 7 15,-2 25-2-15,0 14-12 16,0 8-21-16,0 3-16 15,-12 14-12-15,-5 21 0 16,-2 22 9-16,0 19 8 16,3 13 3-16,5 10-1 15,5-4 0-15,3-9-12 16,3-12-3-16,0-9-4 16,0-16 4-16,0-15-3 0,4-8-1 15,2-12-4-15,-3-9 1 16,0-4-4-16,-3-1 7 15,2 0 17-15,-2 0-1 16,0 0 8-16,2 0 3 16,-2 0-13-16,0 0-10 15,0 0-4-15,0 0 1 16,0 0 0-16,2 0-2 16,-2 0-1-16,0 0 0 15,1 0 0-15,-1 0 2 0,0 0 7 16,0 0-3-16,0 0-4 15,0 0 3-15,0 0-3 16,0 0 2-16,0 0 2 16,0 0-3-16,2 0 2 15,7 0-3-15,5 0-3 16,2 0 3-16,3 0 1 16,-4-6 0-16,4-4-2 15,1-4 0-15,2-4-7 16,4-10-1-16,0-9-2 15,4-11 5-15,3-17-3 16,2-13-3-16,-1-8 3 16,-6-6-2-16,-7 3-2 15,-15 10-4-15,-6 19 2 0,0 20 11 16,-3 17 3-16,-3 13-1 16,2 6 1-16,1 4 1 15,-3 0-3-15,-6 24-7 16,-6 23 10-16,-4 22 10 15,-1 23 15-15,-2 11-12 16,1 9 10-16,0-5-18 16,4-9-5-16,7-2 0 15,13-15-53-15,0-11-216 16</inkml:trace>
  <inkml:trace contextRef="#ctx0" brushRef="#br3" timeOffset="197318.36">25465 12259 248 0,'0'0'85'16,"0"0"-73"-16,0 0 5 0,0 0 30 15,0 0 4-15,0 0-16 16,-1 0-12-16,15 0-20 15,8 0 51-15,6 0-20 16,5-2-8-16,3 0-16 16,3 0 0-16,7 2 4 15,2 0-9-15,2 0-1 16,1 0-1-16,-3 0 2 16,-5 0-5-16,-9 6 0 15,-7-3 0-15,-12 1 0 0,-9-4 0 16,-6 3 0-1,0-3-15-15,-1 0-15 0,-23 0 30 16,-16 0 0-16,-15 0 0 16,-8-3-4-16,-3-4 4 15,3 5 5-15,11-2-2 16,10 4-2-16,14-3 2 16,14 3 0-16,10 0-2 15,4 0 1-15,0 0 1 16,0 0-1-16,20 0 1 15,9 0 11-15,13 0-2 16,3-4 0-16,4 4 3 16,-1 0-9-16,-2-3 1 0,-4 3 0 15,-6 0-3 1,-8 0 0-16,-9 0-4 0,-11 0-6 16,-8 3 2-16,0-3-29 15,-3 4-2-15,-19 1 28 16,-10-3 7-16,-8 3 5 15,-2-5 2-15,5 0-6 16,10 0 1-16,12 0-2 16,12 0 3-16,3 0-1 15,0 0-2-15,5 0-8 16,21 3-23-16,16-2 28 16,13-1-110-16</inkml:trace>
  <inkml:trace contextRef="#ctx0" brushRef="#br3" timeOffset="200622.17">26182 4779 11 0,'0'-4'14'0,"0"1"-14"15,0-3-25-15</inkml:trace>
  <inkml:trace contextRef="#ctx0" brushRef="#br3" timeOffset="200804.89">26182 4779 100 0,'40'-13'69'0,"-40"13"-33"0,0 0 26 15,0 0-27-15,0 0-35 16,0 0-93-16</inkml:trace>
  <inkml:trace contextRef="#ctx0" brushRef="#br3" timeOffset="200961.46">25950 4824 298 0,'0'0'63'0,"0"0"-31"16,0 0-19-16,0 0-13 16,0 0-15-16,0 0-127 15,-62 19-96-15</inkml:trace>
  <inkml:trace contextRef="#ctx0" brushRef="#br3" timeOffset="201088.12">25825 4957 181 0,'0'0'16'0,"0"0"-9"16,0 0 6-16,0 0-6 15,0 0-7-15,0 0-90 0</inkml:trace>
  <inkml:trace contextRef="#ctx0" brushRef="#br3" timeOffset="201247.22">25864 5121 23 0,'0'0'310'0,"0"0"-295"15,0 0 5-15,0 0 18 16,0 0-38-16,0 0-23 0,6 7-129 15,15-6 47 1</inkml:trace>
  <inkml:trace contextRef="#ctx0" brushRef="#br3" timeOffset="201397.83">26040 5195 372 0,'0'0'0'0,"0"0"-8"16,0 0-77-16,0 0 30 16,0 0-93-16</inkml:trace>
  <inkml:trace contextRef="#ctx0" brushRef="#br3" timeOffset="201572.36">26376 5145 192 0,'0'0'234'0,"0"0"-200"16,0 0 25-16,0 0-5 16,0 0-18-16,0 0-36 15,13-31-54-15,9 26-15 16,4 1 3-16,5 0-75 16,-1-2-38-16</inkml:trace>
  <inkml:trace contextRef="#ctx0" brushRef="#br3" timeOffset="202169.93">26572 4995 218 0,'0'0'108'0,"0"0"-33"0,0 0 0 16,0 0-14-16,0 0-40 15,0 0-19-15,-37-85-2 16,37 73-8-16,0 2-51 16,3-1-31-16,9-1-17 15,0 0 33-15,1-1 14 16,-3-3-3-16,0 2 63 15,-4 2 32-15,-5 0 24 16,-1 3 34-16,0 0 5 16,0 2-34-16,0-2 1 15,-3-1-25-15,-7 2-1 16,-2-2-25-16,-4 0-11 16,-4 3-1-16,-5 0-18 15,-2 2-29-15,2-1-37 0,2 0-54 16,5 2 1-16,8 0 69 15,0-2 44-15,4 3 19 16,-1 0 6-16,0-1 37 16,-6 2 39-16,-2 0 9 15,-8 2-9-15,-6 0-49 16,-9 0-24-16,-6 0-3 16,2 0-39-16,3 0-12 15,7 0-13-15,9 0 20 16,9 2 6-16,2 4 21 0,8 0 4 15,2 4 2 1,1 0 9-16,-1 6 2 0,-2-1 11 16,-1 0 3-1,-3 1-6-15,-1-1 13 0,-2-2-14 16,-2 0-1-16,1-2-5 16,-3 0-2-16,3-4-2 15,1 3-11-15,3 0-18 16,0 2 24-16,2 0 5 15,1 4 3-15,2-2 3 16,-2 1 0-16,2-1-3 16,-2 1 0-16,1-4-6 15,1-1-2-15,-2-1-43 16</inkml:trace>
  <inkml:trace contextRef="#ctx0" brushRef="#br3" timeOffset="202485.09">26098 5218 32 0,'0'0'0'0,"0"0"-6"15,0 0 6-15,0 0 13 16,0 0-13-16,0 0-39 15</inkml:trace>
  <inkml:trace contextRef="#ctx0" brushRef="#br3" timeOffset="202627.71">26523 5119 128 0,'0'0'46'16,"0"0"-26"-16,0 0-8 15,0 0-12-15,0 0-82 16</inkml:trace>
  <inkml:trace contextRef="#ctx0" brushRef="#br3" timeOffset="202786.29">26696 4811 126 0,'0'0'121'16,"0"0"-83"-16,0 0-28 0,0 0 1 16,0 0-11-16,0 0-70 15</inkml:trace>
  <inkml:trace contextRef="#ctx0" brushRef="#br3" timeOffset="209071.09">26159 4665 72 0,'-6'-6'52'0,"-1"3"-46"15,1 2 5-15,-2-1 26 16,-2 1-11-16,1 0 11 16,0 1-11-16,-1 0 12 15,2 0 0-15,-2 0-12 16,-2 0-6-16,-2 2 5 15,0 8-2-15,0 0 3 16,2 2-11-16,-1 5 5 16,2-1-17-16,-1-1 16 15,2 0-6-15,-2 0-4 16,0-1 13-16,0-2 2 0,-1 1-6 16,4-1 6-16,0-3-12 15,0 1-3-15,0 3-8 16,1 1 9-16,2 3 4 15,2-1-2-15,1 1 0 16,0 0-3-16,0 0-7 16,2-1 8-16,-1 2-1 15,1-4 0-15,-1 0-4 16,-1-1 4-16,2-1-3 16,-2 0 4-16,-1 1-7 0,1 1 10 15,3 1-6-15,-1 4-2 16,1-2-3-16,0 0 14 15,0-1-13-15,0-1-2 16,4-2 10-16,3-2 1 16,2-3-10-16,2 2 1 15,0-3 15-15,2 3-10 16,-1-1-3-16,3-1 7 16,3 0-7-16,1-2 1 15,2-2 15-15,5 0-7 16,2-2 13-16,0-2-8 15,2 0-10-15,-2 0 0 16,1 1 4-16,-2-1-11 0,1 0 8 16,-2 0-5-1,3 0 1-15,1 0 3 0,3 0-2 16,3-7-1-16,-4 0 11 16,1-2-9-16,-1 1-1 15,-6 1-1-15,-4-1 4 16,-3 1-1-16,-6 0 0 15,-1-2 7-15,-1-1 2 16,1-1-13-16,1-2 9 16,2-1-9-16,4-1-5 15,1 2-7-15,-1 2 5 16,-1 1 2-16,-3 1 0 16,-2 1 2-16,-4 0-2 15,-1 0 5-15,1 1-2 0,-5-3 10 16,1-1-1-16,-2-1-1 15,1-4 0-15,-1 0-2 16,-1-4-3-16,-2 5-2 16,0-2-2-16,0 2-2 15,0-1-2-15,0 2-1 16,-8-2 3-16,1 0 0 16,-3 1-1-16,-1-2 1 15,-3-1-4-15,-3 0 2 16,-3-2 3-16,2 2-5 15,-3 1 5-15,6 3-2 16,-2-1 2-16,1 2 1 16,2 1-1-16,-1 2-1 0,0 2 1 15,0-1-2-15,-3 0 1 16,0 3-1-16,-3-2 1 16,-1 2 0-16,-2-1-1 15,-3 0 0-15,2 1-1 16,-1 3-2-16,1 2 3 15,3-1-2-15,2 2 2 16,1 0-5-16,0 0 6 16,2 0-1-16,-1 0 0 15,2 0 1-15,-1 0 0 0,1 3-1 16,-2 1 1 0,-1 2 0-16,-1 3-2 0,-2 4 2 15,-2 0 2 1,3 6-1-16,0-2-1 0,5-2 0 15,1 2 0 1,3-2-2-16,-3 0 2 0,1 0 1 16,1-1 0-16,0 1 0 15,-1-2-1-15,4 1 1 16,-1 1-1-16,1-1 0 16,4-1-2-16,0 2 0 15,1-1-3-15,4 1 2 16,-2 0 3-16,3 0-4 15,-2 4 4-15,2 0 0 16,0 2 0-16,0 1 2 0,0 0-1 16,0 1 2-1,0-2-5-15,0-1 2 0,0-2 0 16,0-2-2-16,0-2 1 16,2-2-1-16,5 0-3 15,3 0-1-15,1-3 6 16,1 0-4-16,6-1 4 15,0 0 6-15,1 0-4 16,3-2 3-16,0 1-5 16,2-7 1-16,2 3-2 15,4-2 3-15,3-1 4 16,1 0-6-16,-1 0 0 16,0 0 0-16,-3 0 0 15,1-1 4-15,-2-2 2 0,-4-1-4 16,-1 1-2-16,-6 1 4 15,-3-1-9-15,-2-1 5 16,-1 2 0-16,1-1 10 16,0 1-10-16,1-1 0 15,0-1 0-15,2 1 0 16,-2 0 1-16,-3 0-1 16,-2 2-1-16,-1-1 1 15,-3 1 1-15,-1-1 5 16,0 1-5-16,-2-2 2 15,1 2-1-15,-3 0 0 16,0 1-1-16,0 0 2 16,0 0-2-16,0 0-1 15,0 0 0-15,0 0-5 16,0-2-19-16,4-2-46 0,1-3-108 16,-1-5-375-16</inkml:trace>
  <inkml:trace contextRef="#ctx0" brushRef="#br3" timeOffset="213847.62">25845 15918 609 0,'0'0'97'0,"0"0"-1"16,0 0 7-16,0 0-46 15,0 0-5-15,0 0-3 0,0 0-4 16,0-42-29 0,0 42-16-16,-3 20-9 0,-20 17 5 15,-10 9 2-15,-5 9 3 16,-3 9-1-16,0-1 3 15,2 6 3-15,6 0 1 16,9 1-1-16,10-7 2 16,13-8 2-16,1-8 2 15,17-8-6-15,15-9-3 16,13-7-3-16,10-6 5 16,6-12-5-16,3-5-65 15,-5 0-57-15,-14-22-126 16,-14-18-300-16</inkml:trace>
  <inkml:trace contextRef="#ctx0" brushRef="#br3" timeOffset="214091.97">25592 15761 521 0,'0'0'112'15,"0"0"-107"-15,0 0 0 16,0 0 11-16,0 0 81 16,0 0 21-16,133 48-31 15,-60-27-47-15,6-4-30 16,0-5-10-16,-1 2-2 16,-4-1-16-16,-6-3-87 15,-10-3-166-15,-15-5-301 0</inkml:trace>
  <inkml:trace contextRef="#ctx0" brushRef="#br3" timeOffset="-213619.99">26569 16352 748 0,'0'0'78'15,"0"0"-39"-15,0 0-33 16,0 0-3-16,0 0 28 16,0 0 12-16,93-11-20 15,-40 11-20-15,5 13-3 16,3-1-34-16,-3-7-226 15,-12-5-257-15</inkml:trace>
  <inkml:trace contextRef="#ctx0" brushRef="#br3" timeOffset="-213112.34">27157 16733 476 0,'0'0'15'0,"0"0"14"16,0 0 51-16,0 0 19 16,0 0 20-16,0 0-41 15,111-27-42-15,-60-4-16 16,4-9-11-16,4-9-9 16,4-16 0-16,3-15-11 15,2-14-11-15,0-6-20 16,-6-9 0-16,-7-2 8 15,-12 2 12-15,-13 11 16 16,-15 13 6-16,-13 25 3 16,-2 22 8-16,-15 19 18 15,-18 13-29-15,-12 6-5 16,-8 23 3-16,-3 19-5 16,-2 22 5-16,8 22 2 15,8 16 15-15,9 10-4 0,10-2 1 16,10-8-7-16,10-10-5 15,3-9-5-15,12-17-87 16,18-13-108-16</inkml:trace>
  <inkml:trace contextRef="#ctx0" brushRef="#br3" timeOffset="-212355.65">27875 16259 680 0,'0'0'31'0,"0"0"12"0,0 0-3 16,0 0-9-16,0 0-11 15,0 0 3-15,-197 90-8 16,179-41 0-16,11 1-5 16,7-1-7-16,0-5 1 15,13-9-4-15,10-8-5 16,5-11-8-16,2-9 4 15,3-7-3-15,-2 0 3 16,-3-18 9-16,-3-10 2 16,-6-5-1-16,-3-7-1 15,-6-6 2-15,-3 4-6 16,-3 4 4-16,-4 11 0 16,0 14 10-16,0 7-2 15,0 6 7-15,1 0-9 0,5 10-6 16,5 16 0-16,6 11 0 15,6 3 8-15,1 2-1 16,3-5-2-16,-2-7-5 16,0-7-8-16,1-7 5 15,-1-6-12-15,-1-10-4 16,0 0-22-16,0-6 9 16,-8-15 30-16,-1-9-12 15,-6-4 1-15,-6-10 3 16,-3 4 4-16,0-2-5 15,-7 5 5-15,-11 10 3 0,-2 7 6 16,1 8-1-16,5 5 0 16,7 7-1-16,6 0 1 15,1 0-2-15,8 0-15 16,21 7 15-16,11 2 21 16,12 1-5-16,4 0-15 15,-3-3 5-15,-5-1-6 16,-9-5 2-16,-11 1-2 15,-10-2 1-15,-9 0-1 16,-9 0-1-16,0 1 0 16,0 1-19-16,-6 4 20 15,-4 3 3-15,-4 6 12 16,4 8 8-16,1 7 13 16,3 7-1-16,4 4-14 15,2 8-6-15,0 0 1 0,0-2-3 16,0-5-3-16,2-5-10 15,7-5-2-15,2-7-54 16,6-7-111-16,5-8-226 16</inkml:trace>
  <inkml:trace contextRef="#ctx0" brushRef="#br3" timeOffset="-211567.59">28961 16305 513 0,'0'0'85'16,"0"0"-59"-16,0 0-12 16,0 0 1-16,0 0 52 15,0 0-32-15,-218 114-3 16,180-72 8-16,8-3-22 15,15 1-9-15,9-7-7 16,6-8-2-16,13-4 4 16,17-7-4-16,9-12-2 15,7-2-10-15,0 0-23 0,0-13 11 16,-2-11 17-16,1-8 7 16,-2-4 3-16,-4-4-2 15,-8 1-1-15,-12 12-10 16,-11 8 10-16,-8 12 10 15,0 7 23-15,-6 0-31 16,-16 23 0-16,-7 10 3 16,1 15 24-16,3 13 14 15,5 9 7-15,1 6-16 16,2 3-2-16,-2 1-7 16,-5 3-9-16,-1-2-10 15,-1-2-4-15,-1-9-1 16,4-7 1-16,0-17-4 15,4-12 1-15,1-11-11 0,0-16 2 16,1-7 6-16,-2-5 4 16,3-29 9-16,6-15-5 15,10-13 7-15,5-4-7 16,35-8-3-16,23 7 4 16,19 8-5-16,14 9 0 15,7 9 1-15,0 9 0 16,-1 2-1-16,-1 3 0 15,-7-5-1-15,-3-8-7 16,-8-11-5-16,-13-11 10 16,-9-11 0-16,-16-8-5 15,-13 7-3-15,-21 12 5 16,-11 15 6-16,-17 17 9 16,-22 14-7-16,-10 12-2 15,-9 4 0-15,-4 17 0 0,0 29 8 16,5 14-7-16,6 17 7 15,11 11 7-15,10 4-5 16,12-3-10-16,14-3 5 16,4-5-5-16,19-6-6 15,17-9-54-15,15-16-104 16,5-11-138-16</inkml:trace>
  <inkml:trace contextRef="#ctx0" brushRef="#br3" timeOffset="-211386.08">29783 16715 554 0,'0'0'0'16,"0"0"-131"-16,0 0-42 15</inkml:trace>
  <inkml:trace contextRef="#ctx0" brushRef="#br3" timeOffset="-130938.27">2903 13679 512 0,'-9'-22'100'0,"-7"9"-31"16,11 9-27-16,4 1 26 15,1 3-34-15,-2 0-5 16,2 0-7-16,0 0 0 16,0 10-17-16,0 14-2 15,0 10 17-15,-1 10 2 0,-2 2-1 16,1 3-6-1,-1 8 12-15,0 9-4 0,-3 7-3 16,-1 6-4-16,1 0-3 16,3-2-9-16,0-8 5 15,3 0-5-15,0-3 5 16,0 0-4-16,0-3 2 16,0-4-6-16,3 0 2 15,0 1 2-15,0 6-5 16,0-6 0-16,-3-2 3 15,0-1-3-15,0-4 0 16,0-3 1-16,0-1 1 16,0 1 4-16,-6 0-6 15,0-4 0-15,1 0 1 16,-1 1-4-16,-1-2 7 0,1 1-4 16,0-2 1-16,0 2-1 15,-3 4 0-15,3 3 2 16,-1-4 0-16,-1 3 1 15,2-1-3-15,-4 4 0 16,4 6 1-16,0 0 0 16,3-2 7-16,-3-5-8 15,0-1 1-15,0-1-1 16,0-2 0-16,3 3 0 16,-3-1 0-16,-4-3 0 15,7-2 0-15,-3 0 0 16,1-1 1-16,2-2 5 0,0-2-4 15,0-2-1 1,3-1 0-16,0-2-1 0,-3-1 0 16,3 0 1-16,0-5-1 15,0 1 0-15,-4 1-1 16,4 1 2-16,0 3-1 16,0 2 1-16,0 7-1 15,0 0-1-15,0-4 0 16,0 0 1-16,-3-1 0 15,3-5 2-15,0 1-2 16,0 2-1-16,0 0 1 16,0 0-1-16,0 1 1 15,0-2 0-15,0-2 2 0,0-4-2 16,0-4 0 0,3-2-4-16,1-3 4 0,-1 0 1 15,0 0 1-15,-3-3-2 16,3 0 4-16,-3-1-4 15,0 3 0-15,0 0 0 16,0 0 0-16,0 1-3 16,0-1 3-16,0 0 1 15,0-7-1-15,0-1 0 16,0-4 2-16,0-3-2 16,0-1 0-16,2 1 0 15,1-3-2-15,1 1 0 0,4-1 2 16,2 3 4-1,2-3-1-15,10-2-3 0,5 2 2 16,12-3 1-16,3-1 2 16,7 0-4-16,9 0 2 15,5 0-2-15,10 0 10 16,6 0-10-16,2 0-1 16,4 0-2-16,0 0 2 15,1 0 5-15,5 0-5 16,6 0 0-16,6-5 0 15,6 1-1-15,3 2 2 16,0-5 4-16,1 7-5 16,-2-4 0-16,-7-1 4 15,-4 4-4-15,-3-2-5 16,-6 0 5-16,-3 1 0 16,3 2-1-16,-3-1 1 15,0 0 3-15,3 1-3 0,-1 0 1 16,1-3 0-16,7 3-1 15,-1 0 3-15,0 0 1 16,0 0-4-16,-3 0-1 16,0 0-5-16,-3 0 6 15,3 0 0-15,0 0 0 16,2 0 0-16,1 0-2 16,1 0 2-16,2 0 3 15,0 0 0-15,0-3-1 16,1 0 0-16,-2 3-2 0,-8 0-1 15,-2-1-3 1,-5 1 4-16,-2 0 0 0,3 0 0 16,-3 0 2-16,0 0-2 15,3 0 1-15,0 0 2 16,-4 0-3-16,4 0 0 16,0 0 0-16,-2 0 4 15,1 0-4-15,-2-3-1 16,-3 3 1-16,-6 0-2 15,2 0 2-15,1 0 2 16,0 0-2-16,3 0 0 16,2 0 1-16,0 0 0 15,6 0-1-15,-5 0 0 0,2 0 7 16,-5 0-7 0,4 0 1-16,1 0 3 0,-2 0-3 15,0 0 4-15,-1 0-4 16,-1 0-1-16,1 0 0 15,4 0 3-15,-3 0 4 16,-1 0-7-16,-1 0 1 16,-1 0 0-16,-4 0 1 15,-1 0 1-15,1 0 4 16,-2 0-3-16,6 0 2 16,6 0 0-16,6 3-6 15,3-2 1-15,3 2-5 16,0 0 6-16,-3-3-4 15,-6 0 4-15,-6 0-2 0,-12 0 4 16,-7 0-4-16,-8 0 0 16,-4-3 2-16,-5 0-1 15,-1 3-1-15,-5 0 0 16,2 0 0-16,0 0 0 16,1 0-1-16,-8 0 1 15,0 0 4-15,-11 0-4 16,-3 1-1-16,-7 1 1 15,-1 1 2-15,-3-3-2 16,-4 3 2-16,3-2-2 16,-5 2 5-16,2 3-5 15,5 4-11-15,-8-10-111 16,-3 0-529-16,-3-20 651 16</inkml:trace>
  <inkml:trace contextRef="#ctx0" brushRef="#br3" timeOffset="-128676.35">3794 16867 537 0,'0'1'199'16,"0"8"-199"-16,0 8-91 15,-2 10 91-15,-16 5 13 16,-4 8 31-16,-8 8-9 16,-3 4-12-16,-3 0-1 15,-5 1-22-15,-1-4-35 16,6-9-62-16,3-12-107 16,8-17-242-16</inkml:trace>
  <inkml:trace contextRef="#ctx0" brushRef="#br3" timeOffset="-128490.83">3501 17043 736 0,'0'0'0'16,"0"0"-56"-16,0 0 32 16,0 0 24-16,0 0 45 15,0 0-21-15,166 95 11 16,-117-79-19-16,2 0-16 15,1-6-45-15,0-10-78 16,-7 0-303-16</inkml:trace>
  <inkml:trace contextRef="#ctx0" brushRef="#br3" timeOffset="-128091.37">4325 16384 744 0,'0'0'30'0,"0"0"-30"16,0 0 0-16,0 0 0 15,0 0 12-15,0 0 1 16,-145 299-9-16,115-253-4 16,-1-4-73-16,-2-12-181 0</inkml:trace>
  <inkml:trace contextRef="#ctx0" brushRef="#br3" timeOffset="-127898.89">4174 16398 35 0,'0'0'855'0,"0"0"-855"15,0 0-37-15,0 0 3 16,0 0 34-16,0 0 11 16,48 104-5-16,-14-76-6 15,17-9-56-15,7-9-164 16,12-10-189-16</inkml:trace>
  <inkml:trace contextRef="#ctx0" brushRef="#br3" timeOffset="-127634.59">5041 15364 627 0,'0'0'101'16,"0"0"-101"-16,0 0-3 16,0 0 3-16,0 0 8 0,0 0 6 15,-124 367-4-15,97-305-10 16,-4-5-23-16,-2-8-152 15</inkml:trace>
  <inkml:trace contextRef="#ctx0" brushRef="#br3" timeOffset="-127440.6">4735 15563 655 0,'0'0'140'15,"0"0"-140"-15,0 0-13 0,0 0-15 16,0 0 28-16,0 0-1 16,72 45 5-16,-14-24-8 15,14-2 3-15,8-5-148 16,2-11-330-16</inkml:trace>
  <inkml:trace contextRef="#ctx0" brushRef="#br3" timeOffset="-127148.85">6381 15122 37 0,'0'0'549'15,"0"0"-549"-15,0 0-17 16,0 0 17-16,0 0 3 16,0 0 6-16,-215 232-3 15,167-192-6-15,-1-7-49 16,7-10-372-16</inkml:trace>
  <inkml:trace contextRef="#ctx0" brushRef="#br3" timeOffset="-126959.35">6172 15105 531 0,'0'0'243'0,"0"0"-243"16,0 0-26-16,0 0 18 15,0 0 8-15,0 0 15 16,52 150-10-16,-10-103 2 0,15-2-7 16,7-4-87-1,9-8-276-15</inkml:trace>
  <inkml:trace contextRef="#ctx0" brushRef="#br3" timeOffset="-126683.05">7722 15463 551 0,'0'0'15'16,"0"0"-15"-16,0 0-49 15,0 0 49 1,0 0 23-16,0 0 22 0,-173 189 3 16,137-139-24-16,2-1-11 15,4 0-13-15,0-6-27 16,2-7-91-16,1-12-262 16</inkml:trace>
  <inkml:trace contextRef="#ctx0" brushRef="#br3" timeOffset="-126503.01">7380 15622 529 0,'0'0'104'0,"0"0"-104"0,0 0 0 16,0 0 8-16,0 0 22 15,0 0-14-15,235 221-4 16,-158-171-12-16,4-5-23 15,1-4-161-15</inkml:trace>
  <inkml:trace contextRef="#ctx0" brushRef="#br3" timeOffset="-126275.61">8771 16071 752 0,'0'0'43'16,"0"0"-43"-16,0 0-36 15,0 0 36-15,0 0 2 16,0 0 13-16,-279 215-14 16,225-165-1-16,2 3-5 15,4-8-131-15,5-12-87 16</inkml:trace>
  <inkml:trace contextRef="#ctx0" brushRef="#br3" timeOffset="-126089.11">8492 16226 429 0,'0'0'346'0,"0"0"-346"16,0 0 0-16,0 0 1 15,0 0 16-15,0 0 1 16,288 261-17-16,-215-217-1 16,9-5-84-16,-3-16-264 15</inkml:trace>
  <inkml:trace contextRef="#ctx0" brushRef="#br3" timeOffset="-125872.18">9790 16640 843 0,'0'0'33'15,"0"0"-33"-15,0 0-7 16,0 0 7-16,0 0 17 16,0 0 11-16,-140 194-12 15,107-147-11-15,3 1-5 16,-1 3-24-16,-5-2-70 15,6-9-131-15,5-16-305 16</inkml:trace>
  <inkml:trace contextRef="#ctx0" brushRef="#br3" timeOffset="-125685.67">9517 16775 746 0,'0'0'113'15,"0"0"-113"-15,0 0-65 16,0 0 65-16,0 0 23 16,0 0 13-16,182 115-15 15,-115-82-19-15,5-8-4 16,5-7-90-16,1-8-191 16</inkml:trace>
  <inkml:trace contextRef="#ctx0" brushRef="#br3" timeOffset="-125198.98">11250 16938 794 0,'0'0'104'16,"0"0"-104"-16,0 0-1 15,0 0 1-15,0 0 28 16,0 0-13-16,-156 185-8 16,105-150-7-16,-4-6-19 15,3-12-161-15,2-12-179 16</inkml:trace>
  <inkml:trace contextRef="#ctx0" brushRef="#br3" timeOffset="-125023.08">11065 16841 956 0,'0'0'0'15,"0"0"9"-15,0 0-9 16,0 0 18-16,0 0-11 16,0 0-7-16,318 132 0 15,-240-122-73-15,-2-10-224 16</inkml:trace>
  <inkml:trace contextRef="#ctx0" brushRef="#br3" timeOffset="-124753.81">12480 15641 641 0,'0'0'129'16,"0"0"-115"-16,0 0-14 16,0 0 11-16,0 0-4 15,0 0 6-15,-185 493-12 16,143-421-1-16,-1-8-150 15,4-18-293-15</inkml:trace>
  <inkml:trace contextRef="#ctx0" brushRef="#br3" timeOffset="-124559.3">12098 15704 656 0,'0'0'114'0,"0"0"-114"16,0 0-44-16,0 0 44 16,0 0 25-16,0 0 19 15,155 100-16-15,-86-67-28 16,1-8-95-16,3-8-290 16</inkml:trace>
  <inkml:trace contextRef="#ctx0" brushRef="#br3" timeOffset="-124351.34">13156 15255 724 0,'0'0'6'15,"0"0"-6"-15,0 0 0 16,0 0 3-16,0 0 11 15,0 0 6-15,-69 331-9 16,53-252-11-16,0-7-58 16,2-12-293-16</inkml:trace>
  <inkml:trace contextRef="#ctx0" brushRef="#br3" timeOffset="-124140.9">13084 15015 332 0,'0'0'475'16,"0"0"-475"-16,0 0 0 16,0 0 2-16,0 0 57 15,0 0-29-15,338 366-30 16,-250-287 0-16,-2-16-286 0</inkml:trace>
  <inkml:trace contextRef="#ctx0" brushRef="#br2" timeOffset="-108710.82">2897 17627 412 0,'0'0'57'16,"0"0"-47"-16,0 0 0 15,0 0 9-15,0 0 12 16,0 0 3-16,0 0-8 16,0 0-3-16,0 0-12 0,0 0-1 15,0 0 6 1,0 0 5-16,0 0 9 0,0 0-11 16,0 0 12-16,0 0-11 15,0 0-7-15,0 0 2 16,6 0 2-16,3 0 8 15,1 0 7-15,4 0-7 16,2 0-8-16,-1-1-11 16,0-2 15-16,-6 3-12 15,2-3-2-15,-4 3-1 16,-1-4-1-16,3 3 2 16,-3-1 2-16,4 0 1 15,1-3 0-15,-2 2-3 16,4 1 0-16,-1-4 2 0,3 5 0 15,-6-5-2-15,3 5 1 16,-2-2-2-16,1-2-5 16,-4 3 2-16,-2 2-3 15,2-3 2-15,-1 0 2 16,0 2-3-16,0-2 0 16,6 0 4-16,-3 0-4 15,0 0 0-15,4 2-1 16,-1-2 0-16,-1 0 6 15,2 0-6-15,-4 2 0 16,-3-2 0-16,3 0 5 16,-2 1-4-16,1 1 1 15,-2-3-2-15,4 1 0 0,-1 1 5 16,-1 0-5-16,-2-3 0 16,1 2 0-16,-1 1 0 15,0 0 1-15,0-1 1 16,-3 0 0-16,6 3-2 15,-3-1 0-15,0 1 0 16,0-3 2-16,0 0-1 16,1 1-1-16,-1 0-1 15,-1-1 1-15,2 3 0 16,1-5-2-16,2 3 0 16,2-1 4-16,0 1 0 15,0-2 1-15,-3 0-3 16,0 1 0-16,-2 1 0 0,2 0 0 15,-1 2 3-15,-2-3-3 16,-2 0 0-16,2 3 0 16,-3-1 0-16,3-1 0 15,0 1 0-15,-1 1 0 16,3-3 1-16,-3-1-2 16,4 2 2-16,4 1-1 15,-4-2 0-15,2 0 0 16,-2 2 0-16,4-5 0 15,1 4 0-15,-1-2 1 16,-1-1 0-16,-3 3 0 16,-2-1-1-16,1 0 0 0,-2-1 3 15,0 1-3 1,4-4 0-16,-1 1 0 0,3 2 1 16,0-4-1-16,-3 3 0 15,3 0 0-15,-2 3 1 16,2-4-1-16,-4 2 0 15,5-1-2-15,-4 0 2 16,6-2 0-16,-6 1 3 16,3 1-2-16,4-3-1 15,-2 4-3-15,2-5 2 16,4 0 2-16,2 1 1 16,2-1-2-16,-2 1-2 15,-1 2 2-15,0-1-1 0,-2-1 5 16,-4 4-4-16,0-1 0 15,0 3-1-15,-3-4 1 16,0 2 2-16,0-4-2 16,1 3 0-16,-1 0 0 15,3-3 0 1,0 1-2-16,3 0 4 0,-3-3-1 16,1 0-1-16,1 4 1 15,-4 2-1-15,-4 2 0 16,0-3 0-16,3 3 0 15,-3-4 2-15,3 2-2 16,-2-6 0-16,2 0 0 0,2 1 2 16,2-4-1-1,5 2-1-15,-6 0 0 0,4 0-4 16,-5 4 3-16,-1-1 2 16,-1 2-2-16,3-5 2 15,0 2 3-15,-3-1-4 16,6 0 0-16,-3 0 2 15,4 1-2-15,0-4 0 16,-2 1 3-16,2 7-3 16,-5-5 0-16,-1 4-5 15,-4 2 4-15,0-1-1 16,0 3 0-16,0-5 2 16,3 1 1-16,7-4 0 15,-2 3 4-15,5-2-4 0,-1-2 2 16,1 2-2-16,-2 2 4 15,-4 1-5-15,-1-1 4 16,0 1-4-16,-3 2 0 16,0-3-1-16,3 5 1 15,-3-6 0-15,1 5 2 16,-1-3-1-16,3 0-2 16,0-1 2-16,1 0 1 15,-2 1 3-15,-2 1-7 16,1 0 4-16,-4 1 0 15,-1 0-2-15,-1-1-1 16,2 1 0-16,0-2 1 16,4-1 5-16,1 3-5 0,-1-3 2 15,-1 1-1 1,2-1-1-16,-4 2 0 0,-1 1-1 16,0 1 1-16,-2-1 0 15,4-2 1-15,-2 2 1 16,1-2-2-16,-1 2 0 15,0-2 1-15,0 0 0 16,3-2-1-16,0 3-1 16,1-3 1-16,1 1 0 15,-2 0 0-15,1 2-1 16,1-1 3-16,-1 2-4 16,2-3 3-16,-2 1-2 15,1 2 2-15,2-5 0 0,-4 2 0 16,4 0-1-16,-2 0 0 15,1-3-1-15,1 4 2 16,-2-5 0-16,2 6-1 16,-1-2 0-16,-3 0-2 15,0 1 2-15,4-4 0 16,-2 3 1-16,8-1-1 16,-1-1 2-16,0 0-3 15,3 1 1-15,-5-1 0 16,2 0-2-16,-3 2 0 15,1-3 2-15,-2 0 0 16,2 3 2-16,1-3-2 0,-1 0-1 16,0 1 0-16,-2-2 1 15,2 1 0-15,-1-2 0 16,0 0 2-16,1 2-2 16,-5-1 1-16,5 1-1 15,-4 0 0-15,0 0 0 16,3 1 1-16,-2-2-1 15,1 1 1-15,-1 0 1 16,4-3-2-16,-4 3 1 16,3 1-1-16,1-4 0 15,-1 1 2-15,-4 2-3 16,3 1 1-16,-3 2 0 16,1-3-1-16,-2 1 2 15,2 2 0-15,-1-3-1 16,0 3 0-16,0-3-1 0,1 1-1 15,1-1 2-15,2-3 0 16,-1 3 1-16,0-1-1 16,0 2-1-16,-3 5 1 15,-2-5-2-15,-1 5 2 16,-1-2 0-16,-1 2 0 16,5-3 0-16,6-2-3 15,1-1 5-15,1 2-2 16,-1 3 0-16,2-2-2 15,-5 4 2-15,-4-1 5 16,3 1-5-16,-3-3 1 16,-3 2-8-16,6-1 8 0,-2 1-1 15,-1-4 1-15,3 3 5 16,0-3-6-16,0 1-6 16,0-1 6-16,1 0 5 15,-1 4-4-15,-3-1-2 16,1 1 1-16,1-2-6 15,-1 2 6-15,1 1 0 16,2-4-1-16,-1 1 2 16,3-1-3-16,-2 1 0 15,-1 2 2-15,-3-1-1 16,3 3 3-16,0 0-4 16,-3-4 4-16,-2 2-1 15,1 1 0-15,2-1-1 0,-4 1 0 16,6-1 0-16,-3-2 0 15,4 1-2-15,-1 0 4 16,0 1-3-16,3-2 2 16,-6 2 0-16,7 1-1 15,-4-3-1-15,3 5 0 16,0-2 1-16,4-2 0 16,-1 0 0-16,3 2 2 15,6-1-2-15,1 1 0 16,2 0 0-16,-2-1-1 15,2 2 2-15,-3 2-1 16,-5 0 0-16,-4-3 0 0,1 3 1 16,-2 0-1-16,4 0 0 15,1 0 1-15,2-4-1 16,6 4-1-16,-2 0 0 16,3-3-1-16,-1 0 1 15,0 3 1-15,-5 0 0 16,2 0 0-16,-3 0 0 15,-2 0 0-15,2 0-1 16,0 0 2-16,1 0-4 16,-1 0 6-16,0 0-3 15,4 0 0-15,-4 3-3 16,3 0 2-16,1 1 2 16,-4-1-1-16,3-1 0 15,-1 2 0-15,3-1 0 16,-2 0 0-16,4 1 1 0,-6-4-2 15,2 3 1-15,0 0 0 16,-5-1 1-16,2 0-1 16,0 1 0-16,1 1 0 15,5-1 2-15,-3 3-2 16,3-2 0-16,3 2 0 16,-5-2-5-16,3 1 10 15,-1 3-5-15,-3-1 0 16,1 0 0-16,-4 0 0 15,0 1 0-15,-2-4 0 0,-1 3 2 16,0 2-2 0,0-2-1-16,3-2-3 0,1 4 4 15,2-4 1 1,4 6 3-16,2-1-4 0,0-3-2 16,-2 3 2-16,0 0 1 15,-8-4-1-15,-1 5-4 16,2-2 4-16,-3 0 0 15,-2-1 1-15,2 1-2 16,4-2 2-16,-1 3-1 16,6-3 2-16,0-1-2 15,1 3 1-15,-3 1-1 16,-1 0 0-16,0-1 0 16,1 3 0-16,-1-2 1 15,0-2-1-15,-2 4 0 0,-1-4 0 16,-3 3-1-16,-2-5 2 15,1 5 0-15,2-5 0 16,-1 4-1-16,3 0 0 16,-2-3-2-16,5 6 2 15,0-4 0-15,1 1 0 16,-1 0 1-16,-3 3 0 16,2-3 0-16,1 4-1 15,0-4 1-15,3 3-1 16,-2-4 0-16,2 1 0 15,-3 0 0-15,0 0-1 16,-2 0 1-16,-1 0-4 0,0-1 2 16,1 2 4-16,-4-1-2 15,1-1 0-15,2 1 2 16,-3-2-2-16,1 1 1 16,-1-1-1-16,-5-2-2 15,4 4 2-15,-4-2 0 16,2 2 1-16,-3 0-1 15,-3-2 1-15,0 2-2 16,3-1 0-16,-2 1 1 16,2-1 0-16,3 2 0 15,3 0 0-15,-2 2 2 16,5-3-2-16,-2-1 0 0,2 4 2 16,0-2 0-1,1 0-4-15,-1 0 5 0,3 2-3 16,-5-2 2-16,-1-1 2 15,-6-1-8-15,3 4 7 16,-5-3-8-16,1 0 5 16,-1 0 0-16,5 0 6 15,-3 0-6-15,3-3 0 16,1 4 0-16,-1-1 0 16,1 1 3-16,-2-2-2 15,2 3-1-15,-4-2-1 16,1 0-1-16,-2 3 0 15,2 0 2-15,-6 0-1 16,4-3 1-16,-1 3 2 16,-2-3-1-16,2 0 0 0,-1-1 1 15,3 2-2 1,-5-2 2-16,4 3 0 0,-4-1-2 16,2 3 3-16,3-1-2 15,-2-2 3-15,4 2 2 16,-4 0-1-16,5-4-2 15,-2 4 1-15,-2 1 0 16,-1-2-1-16,0 1-2 16,1 4-1-16,-1 1 2 15,1-5-1-15,-1 4 0 16,2-1 5-16,0 0-5 16,0 0 5-16,4-3 1 15,-1 1-3-15,-3-1 0 0,-1-3 0 16,3-1 0-1,-4 3-3-15,1-2 6 0,0 0-4 16,-1-1-1-16,3 1 0 16,-1 0 1-16,-3 0 1 15,5 2-3-15,3-1 1 16,-2-1 2-16,-3-3-4 16,-1 3 3-16,0-3-3 15,-2 2 1-15,3 0-1 16,-6-2 0-16,4 1 0 15,2-1 1-15,-5 1 1 16,7-1-1-16,-5 3-1 0,3-5 5 16,1 2-4-1,-1 0 0-15,3 0 2 0,0-4-1 16,1 4-2 0,-1-4 1-16,0 4-1 0,0-2 0 15,-2 0-3-15,5-1 3 16,-4 2 6-16,2-1-6 15,-3 0 0-15,-1-1-4 16,-3 2 4-16,-2-3 0 16,1-2 1-16,-1 2-1 15,2 0 2-15,0-1-2 16,4 1 0-16,5 2 0 16,0-3 1-16,0-2 0 15,0 3-1-15,-1-2 0 16,0 2 2-16,-3-3-1 0,3 4-1 15,-7-4 1-15,4 0-1 16,-1 0 0-16,1 3-1 16,0 0 1-16,3-3 0 15,4 0 1-15,-2 0-1 16,-1 0 2-16,1 0-1 16,-1 0 1-16,-3 0-2 15,0 0-1-15,-5 0 1 16,1 0 0-16,0 0 0 15,0 0 0-15,1 0 0 0,0 3 0 16,1-3 0 0,2 0 0-16,-3 0 2 15,3 0-1-15,-2 0-2 16,-4 0 2-16,3 0-1 0,-8 0 0 16,7 1 0-16,2 0-1 15,-2-1 1-15,5 0 0 16,-1 0-2-16,-2 0 1 15,-3 0 1-15,1 0 1 16,-3 0 0-16,-1 0-2 16,3 0 4-16,-6 0-3 15,7 0 0-15,-2 0 0 16,3 0 0-16,-2 0-1 16,0 0-3-16,1 0 4 15,-4 0 0-15,4 0 1 16,-4 0 0-16,2 0-1 0,3 0 5 15,-1 0-5-15,2-1-1 16,-2 1 0-16,3-1-2 16,-8 1 3-16,-5 0 1 15,-1 0 0-15,-1 0-1 16,-2 0-1-16,4 0 1 16,0 0-1-16,5 0 2 15,2 0-2-15,1 0 5 16,3 0-6-16,-5 0 2 15,-6 0 0-15,-1 0 1 16,-1 0 4-16,-2 0-10 0,-3 0 8 16,0 0-3-16,6 0 0 15,-3 0-1-15,5 0 1 16,-1 0 1 0,-1 0-1-16,1 0 0 0,-6 0 0 15,2 0 2-15,-3 0-2 16,-1 0-1-16,1 0-2 15,2 0 2-15,-1 0 1 16,-1 0 0-16,3 1 0 16,0 0 0-16,0-1 0 15,-2 2 0-15,3-2 0 16,-2 3-1-16,0-3 1 16,-5 0 3-16,0 3-3 15,3-3-1-15,-3 0 1 16,0 0 0-16,3 0-3 0,0 0 3 15,0 0 0-15,0 0 2 16,-3 0-2-16,0 0 2 16,0 0-1-16,0 0-1 15,0 0 0-15,0 0 0 16,4 0 0-16,-4 0-2 16,0 0 2-16,0 1-1 15,0-1 1-15,0 0 0 16,0 0 0-16,0 0-2 15,0 0 0-15,0 0 0 16,0 0-4-16,0 0 1 16,0 0-24-16,-10 0-95 0,-14-4-292 15</inkml:trace>
  <inkml:trace contextRef="#ctx0" brushRef="#br0" timeOffset="-92657.13">3115 17819 281 0,'0'0'203'0,"0"0"-162"16,0 0-27-16,0 0 42 16,0 0 21-16,0 0-1 15,0 0-1-15,0 0-31 16,3 0-21-16,0 0-3 15,4 0-3-15,2 0 3 16,5 0 2-16,2-4-10 16,4-2 7-16,-1 3-11 15,0-1 7-15,-1 1-14 16,0 2 4-16,0-2-1 16,0-2 3-16,-2 4 3 15,2-2-5-15,-3 3 1 0,0-3 0 16,-2 3-1-16,-2 0-5 15,4 0 1-15,0 0 8 16,0 0-8-16,4 0 0 16,-1 0-1-16,-3 0 0 15,1 0 0-15,-1 0 1 16,0 0 1-16,-3 0 1 16,0 3-3-16,0-3 2 15,-3 3-1-15,3-2 4 16,1-1-3-16,1 5 2 0,2-5-4 15,-1 0 12-15,0 3-10 16,-3-3 5 0,1 0-7-16,2 1 5 0,-4-1-5 15,2 2 2-15,-4-2-2 16,0 1 3-16,1-1-1 16,1 0-2-16,2 4 3 15,4-4 0-15,-1 0-1 16,-1 0 3-16,4 0-4 15,-8 0 3-15,1 0-4 16,0 0 0-16,-3 2-1 16,0-2 1-16,1 3 0 15,-1 1 3-15,3 0-2 16,3-4 2-16,-3 0-2 16,6 1 3-16,-3-1-1 0,-2 2 0 15,2-2-2-15,-2 3 0 16,-2-3 1-16,-2 3-2 15,4-2-2-15,-1 0 1 16,-4 4 1-16,5-2 1 16,-4-2 0-16,6 0 1 15,-3 0 0-15,4 3 0 16,1-4 1-16,-1 0-2 16,-1 0 1-16,0 0-2 15,-3 0 1-15,-3 0 0 16,1 0 0-16,-2 3 0 15,-1-3-1-15,1 0 2 0,2 0-2 16,2 1 0-16,0-1 0 16,3 0 1-16,0 0 0 15,3 0-1-15,1 0 1 16,-4 0 4-16,3 0-4 16,-6 0 3-16,-3 0-4 15,1 0-7-15,-1 0 7 16,-1 0 0-16,5 0 0 15,-1 0 2-15,4 0-1 16,-2 0 1-16,5 0-1 16,-4 0 1-16,0 0-2 15,-3 0 5-15,3 0-5 16,0 0 1-16,-3 0 0 0,6 0-1 16,-3 0 3-1,1 0-2-15,3 0-1 0,1 0 2 16,4-1-1-16,1-2-1 15,0 3-2-15,-5 0 2 16,-1-4 0-16,-5 4 0 16,-1-1 0-16,-1 1 0 15,3-1 9-15,0 0-8 16,4 1 0-16,-2-3-2 16,2-2 3-16,2 3-1 15,-3-1 0-15,4-3-1 16,-5 6 0-16,-1-4 1 15,-2 1 0-15,-1 0-2 16,-1 2 1-16,1-1 0 0,1-5 0 16,2 6 2-1,2-2-2-15,0-2 0 0,4 1-2 16,-2-1 2-16,2 3 0 16,-3-4 1-16,-2 3-1 15,-1-1 3-15,1-2-6 16,-1 4 6-16,-1-3-5 15,0 3 2-15,3-4 0 16,-2 2-1-16,-2 2 1 16,2-3-1-16,-1 3 1 15,0-4 2-15,0 2-1 16,4-2-1-16,-5 2 0 16,-1 1 0-16,2-1 0 0,-3 2-1 15,0 1 0-15,-3-2 2 16,1 1-2-16,4-2 2 15,2 1-1-15,-1-2 0 16,3 3 2-16,0-4-1 16,4 2 0-16,-1-2-1 15,-3 2 0-15,0-2-6 16,-3 2 6-16,-5 2 1 16,2-4 0-16,-1 4-2 15,2-1 2-15,-1-2-1 16,6 3 1-16,-6-4-1 15,4 2 1-15,-2 1-1 16,-2-2 0-16,4 1 1 0,2-2-1 16,-3 2 0-16,1-2 0 15,-2 0 2-15,2 4-2 16,-1-4 0-16,3 2 1 16,3-3 0-16,-2 1 0 15,2-1 0-15,-3 4-2 16,0-4-2-16,-3 4 3 15,3-3 0-15,-3 2 3 16,1-1 2-16,2 1-5 16,3-2 1-16,0-1-5 15,-3 3 5-15,4-4-2 16,-1 3 2-16,0-1 5 0,0 0-6 16,1 0 1-16,-5 1-2 15,2 1 2-15,-7 1-2 16,4-3 3-16,-2 2 2 15,2-2-4-15,1 2 2 16,2-3 0-16,0 2 3 16,1-2-4-16,-1 3 0 15,2-3 1-15,-3 1-2 16,1 0 2-16,2-1 2 16,-3 0-4-16,0 1 2 15,-3 2-2-15,-2-3 0 16,4 0 0-16,-1 1 1 15,2-1 0-15,3-3 1 0,1 2 0 16,1-1-2 0,-1-1-1-16,5 1 1 0,-3-1 2 15,1 1-2-15,-1-2 0 16,0-2 0-16,0 4-2 16,-2-6 6-16,1 2-5 15,-1 2 1-15,-1-2-2 16,0-2 2-16,4-1 3 15,-1 3-3-15,0-4 0 16,-2-3 0-16,-4 2 3 16,0 4-3-16,0-4 2 15,-2 5-6-15,1-4 6 16,2 2-3-16,-1-2 2 16,-3 1 2-16,4-1-2 0,-2 1-1 15,2 1 1-15,-2 4 1 16,2-4 0-16,-3 2-2 15,-2 4 2-15,1-2 1 16,1 2-3-16,-2-4 4 16,2 0-4-16,-4 0 1 15,6 0 3-15,-3-1-2 16,1 1 0-16,2-2 1 16,-6 3-2-16,0-1 2 15,3 0-2-15,-3 1 2 16,1 1-2-16,-4 1 6 15,2 0-3-15,-1-3-1 0,-1 0 6 16,3 2-5-16,1-2-2 16,-2 1 0-16,-2 0-2 15,1 3 1-15,2-4 1 16,-1 3 0-16,-1-3 2 16,2 0-2-16,-3 2 0 15,1 1-1-15,-5 1-1 16,4 0 5-16,-3 2 6 15,1-2-11-15,-1-2 4 16,3 1-4-16,-1-1-1 16,5-2 1-16,-4 1-1 15,0-3 3-15,1 4-2 16,-5 3 5-16,1-1-5 16,0-2-3-16,-3 2 3 15,4 0 4-15,-4 2-1 0,3-6-2 16,-3 1-1-16,5-1 1 15,-2 1-1-15,1-1 6 16,-1 2-6-16,0-1 2 16,0-2-1-16,0 1 2 15,3 3 0-15,-3-3 0 16,-3 4 0-16,3-4 0 16,0 1-3-16,1 0 3 15,-1-1-1-15,0 2 2 16,-3 5 1-16,0-1-3 0,2 0-1 15,-2 1 1 1,4-1-2-16,-4 1 0 0,3-5-1 16,3 3 0-16,-3-2 1 15,3 0 0-15,0-1 4 16,0 0-4-16,-2 2 0 16,2-1 0-16,-3 1 1 15,-1 2 0-15,1 3-1 16,1-5 1-16,-1 0-2 15,3-2-1-15,4 2 1 16,-2-2 1-16,1-2 0 16,-2 3 2-16,2 1 1 0,-4-1-3 15,2 2 1 1,-4 2 0-16,0-1-1 0,0 1-1 16,0-1-2-16,1 1 3 15,1 2 1-15,4-5-1 16,4 0-2-16,1 4-2 15,-1-1 1-15,-4-1 3 16,-2 3 2-16,1 2-2 16,-5 2-1-16,0-5-2 15,4 3 5-15,-1-1-2 16,5 0 2-16,-1-1-2 16,-1 4 0-16,1-3 0 15,-5 3-2-15,1 0 2 16,0 0-4-16,-2 0 1 15,-4 0 1-15,3 0-1 0,5 0 2 16,2 0 1-16,2 0 0 16,3 3 1-16,-3 0-1 15,4 1 1-15,-1 1 0 16,0 2-1-16,-5 0-1 16,-2-3 0-16,1 5-1 15,1-2 1-15,-4 0 1 16,-1 0-1-16,2 2 1 15,-1-2 0-15,0-3 0 16,0 5 0-16,3-3 0 16,-3 7 0-16,4-3 0 15,-1 0 0-15,2 5 1 16,-4-3-2-16,-1-2 1 16,0 1 0-16,-2-1-1 0,1-2 2 15,-2-1-1-15,0 0 0 16,0 0 0-16,1 2-2 15,-1-2 6-15,3 3-7 16,-4-1 6-16,5 2-6 16,-4-4 3-16,-3 3-1 15,3-3 2-15,-3 2 2 16,3-3-2-16,-3-2-1 16,2 3 0-16,2-1 0 15,-4 4 0-15,3-4 0 16,0 2 0-16,1 1-1 15,-4 0 1-15,3 1 0 16,0 0 1-16,2 0-1 0,-1 1 1 16,-1 0-1-1,-3 1 0-15,3-2 0 0,-3 0 0 16,3 0 1-16,-3-4-2 16,2 4 1-16,2-1 0 15,-4 2 0-15,6 1 1 16,-3 1-1-16,1 2 0 15,-4-3 2-15,3 1 1 16,0 1-3-16,-1-1 1 16,-2-2-1-16,4 5 3 0,-4-3 2 15,3-3-1 1,-3 3-3-16,3 0-1 0,-3-1 2 16,0 0 3-16,0 1-2 15,1 0-1-15,-2-1 4 16,1 2-1-16,3-1 3 15,-3-2 1-15,0-1-3 16,3 2-5-16,-3-1 2 16,1 2 0-16,-1-4 0 15,0 4-3-15,3-2 0 16,-3 2 0-16,2 3 0 16,-2-5 2-16,0 4-2 15,1-2 0-15,-1 1 4 16,-3-1-1-16,3-1-2 15,0-2 0-15,0 0 1 0,0 2 0 16,0-2-2-16,0 3 1 16,-3-4 2-16,3 4-1 15,0-2-1-15,1 2 4 16,1-3-3-16,1 2-1 16,-3 1 1-16,-3 2 3 15,3-2 1-15,0 3-4 16,-3-2 0-16,3 2 0 15,0-3 1-15,1 0 0 16,-1 0-2-16,0-4-1 16,0 4 2-16,0 2 0 15,0-3 0-15,2 2 2 16,-2 2-3-16,0-5 1 0,4 5-2 16,-4-2 1-16,0 1-1 15,3-3 0-15,-3 0 0 16,3 1 1-16,0 0 0 15,0-1-2-15,0 0 3 16,0 1 0-16,0-4-2 16,0 4 0-16,1-2 0 15,-1-1-2-15,0 2 2 16,2 1 0-16,-1-1 0 16,2-1 2-16,-3-2-2 15,3 7 0-15,-2-7 1 16,1 4-5-16,1-2 4 0,0 1 0 15,1-1 3-15,0-2-2 16,3 1-1-16,0 0 0 16,2 0 0-16,-3 0 2 15,3 0 0-15,1 0 1 16,-2 0-4-16,-1-3 2 16,-1 1-1-16,0-1 0 15,3 0 0-15,-3 0 1 16,1 0 1-16,-3 2-1 15,3-2-2-15,3 0 1 16,-4-1 0-16,6 4 2 16,-3-7 2-16,1 3-4 15,2-1 1-15,-6-1 0 16,0-1 1-16,0 0-2 0,0 1 0 16,-3-2 1-16,1 1-1 15,-1-3 2-15,2 3-2 16,-1-3 0-16,2 2 0 15,-3-1 0-15,6 3 0 16,-6-1 1-16,4-1 0 16,-4 3-1-16,2-2-1 15,-1-2 0-15,-1 2 1 16,3 1 0-16,0-2 2 16,0 0-2-16,-3 3 1 15,4-2-1-15,-2-2 1 16,2 0-1-16,-4 4 0 15,6-2 0-15,-3-2 0 0,3 2 1 16,-2 0-1-16,-4 0 0 16,5-1 0-16,-4 0 3 15,2 1-3 1,-3 0-4-16,6-2 4 0,-3 2 1 16,1-1-1-16,1 1 0 15,-1 0 1-15,-1 1-1 16,3-1 0-16,-3-2 0 15,0 2-1-15,1 0 1 16,-4 0 0-16,5-2 0 16,-1 2 1-16,2 0 0 15,0-3 2-15,-3 3-6 0,4-2 3 16,1 2 0 0,-1 0 0-16,2-1 2 0,0 2-1 15,-3 0-1-15,2-2 0 16,-1-2 0-16,0 2 0 15,-3 1 1-15,4-3-1 16,2 2 0-16,-6-2 1 16,4 2-2-16,1-1 3 15,-3 4-3-15,0-2 1 16,1-3 0-16,-2 1 0 16,5 0 0-16,-4 1 0 15,0 1 0-15,0-3 1 16,-2 0-1-16,4 0-1 15,2 0 0-15,-4 0-2 16,3 3 2-16,-3-3 0 16,2 0 1-16,6 0 2 0,-5 0-2 15,0 1 0-15,0-1-4 16,-1 1 4-16,3-1 0 16,-5 2 0-16,3 1 1 15,-3-3-1-15,1 0 0 16,1 3 1-16,-1-3-1 15,2 0 4-15,6 0-7 16,-2 0 3-16,-2 0 0 16,2 0 0-16,-4 0 0 15,0 0 0-15,1 0 1 16,-1 0-1-16,0 0 0 0,0 0 0 16,0 0 0-16,-1 0 0 15,6 0 1-15,-2 0-1 16,3 0 0-16,1 0 0 15,-1 0 0-15,-2 0 0 16,1 0 0-16,-4 0 0 16,-2 0 0-16,-1 0 0 15,-4 0 1-15,6 0-1 16,-3 0 0-16,1 0-2 16,1 0 2-16,2 0 0 15,2 0 0-15,0 0-2 16,3 0 1-16,-5 0 1 15,-3 0 0-15,4 0 1 0,-5 0-1 16,-1 0 0-16,5 0-1 16,6 0 0-16,-1 0 1 15,4 0 0-15,2 0 0 16,3 0 0-16,-4 0 0 16,3 0-1-16,1 0 0 15,-5 0 1-15,2-3 0 16,0-2-1-16,-4 3 1 15,3 2 2-15,-4-3-2 16,4 0-1-16,-8 1-1 16,-2 0-2-16,-7 2 4 15,-5-3 0-15,1-2 2 16,-8 2-2-16,3 1-6 0,-3-5-29 16,-3-3-64-16,-31-6-139 15,-28-5-143-15</inkml:trace>
  <inkml:trace contextRef="#ctx0" brushRef="#br0" timeOffset="-89215.58">8195 16012 62 0,'0'0'72'0,"0"0"-5"16,0 0 4-16,0 0-18 15,0 0 6-15,0 0-11 16,0 0-24-16,0 0-5 0,-3 5 6 15,-6 9 8 1,-7-1 10-16,-1 4 0 0,-2-5-11 16,1 3-7-1,3 0 1-15,3-3 12 0,0 0-15 16,3-1-2-16,0-2-2 16,2 1-1-16,1 3-1 15,0 0-9-15,0 3 1 16,1-2 3-16,-2 2 0 15,1 2 6-15,0 1-6 16,3-2 4-16,-3-2-10 16,3-1 10-16,-1 0-5 0,-2-2-3 15,4-3 3 1,-1 0-2-16,0 0-5 0,0 1-3 16,0 1 3-16,0 1 5 15,-3 1-6-15,2 1 3 16,-2 2 0-16,3-3 0 15,-3 0 1-15,1 0 7 16,-1-3-12-16,-1 0 3 16,4-3 8-16,0 3-13 15,0-3 8-15,-3-1-7 16,3 4 2-16,0-3 1 16,-4 3 9-16,4-1-9 15,-2 1-3-15,-1-3 7 16,3-3-4-16,0 2-1 15,0-3 4-15,0 1-7 0,-1 2 4 16,-2-4 3-16,3 3-5 16,0-1 2-16,-3 1 0 15,3-1 1-15,-2-2-2 16,1 3-1-16,-2-1 0 16,3 2 0-16,-3-4-1 15,0 5 3-15,-4-1 1 16,-4 1 0-16,2 0 3 15,-4 0 1-15,-1-1-1 16,1-2-1-16,4 2-3 16,2-2 0-16,-1 2-4 15,5-2 0-15,0-1 0 16,-1 4 1-16,-2-4 0 16,3 4-1-16,-6-1 0 0,3 3 3 15,0-1-2-15,0 1 0 16,-1 1 3-16,-1 0-2 15,-2-1 0-15,4-1-2 16,0-4 3-16,1 2-2 16,1-1-1-16,1 4 3 15,-3-1-1-15,0 0 0 16,2-2 0-16,-4 1 0 16,5 2-2-16,-3-1 5 15,-1 1-2-15,-2 0 0 16,0-1 3-16,-3 1-3 0,3 1 1 15,-3 0 2 1,3 1-2-16,-1-7-3 0,4 5 2 16,-2 0-2-16,1-2 0 15,1 3 0-15,0-3 3 16,-1-1-4-16,-1 3 0 16,2 2 6-16,-4-1-3 15,1 3-2-15,-9 2 2 16,3 4 0-16,-6 1 3 15,-1-1-2-15,1 0 1 16,0-5 2-16,0 2-1 16,5-2-3-16,-2-2 4 15,3 0-2-15,-1 1-1 16,-5 0 0-16,4 0 0 0,-5 0-3 16,-2 0 1-16,2-4 5 15,2 1-3-15,4-3 3 16,3 0 2-16,2-1-9 15,5-2 2-15,-1 2-2 16,1-2-2-16,-5 2-1 16,1 1 3-16,1 3 0 15,-6 2 4-15,-3 3-4 16,0 0 1-16,-1-3 3 16,0 0-3-16,5-2 2 15,1 0 0-15,2-4 4 16,-2 3-3-16,7-2 0 15,-3-3-2-15,0 5-2 0,-3-1 2 16,2 3-1-16,-2-2-1 16,-3 1 2-16,0-1 1 15,3 1 1-15,0-1-1 16,-1-4-2-16,4 0 2 16,-3 2-1-16,6-3-2 15,-3-1 0-15,0 3 0 16,0 1 1-16,-4-3-1 15,1 2 1-15,-3 0 2 16,0-2-2-16,0 1 2 0,0 0 0 16,2-2 1-1,-2-2-4-15,6 1 0 16,0 2 0-16,2-3 1 0,-4 2-1 16,-2 2 0-16,-1 0 0 15,-5 0 1-15,0 2-1 16,-1-2 6-16,-2 0-6 15,-5-1 0-15,0 2 2 16,0-3-2-16,5-2 1 16,3 0 0-16,5-1 0 15,4 2-1-15,4-2 0 16,1 4 1-16,-1-4-2 16,2 0 1-16,-2 0-1 15,0 2 1-15,0-2 0 16,-6 2 0-16,-1 3 0 0,-2-2 0 15,-6 1 0-15,9-1 2 16,-3 1-2-16,3-1-1 16,-1 0 0-16,2 0 1 15,1-2 0-15,-2 0 1 16,5 1 3-16,-1 1-4 16,-1 0-5-16,-1-2 5 15,-1 0 3-15,1 1-3 16,-2 0-1-16,2 1 1 15,-1-3 0-15,5 3 0 16,-1-2-4-16,-1 2 8 16,-1 0-4-16,-4-2 0 15,4 2 0-15,-6 0-2 16,6 0 4-16,-4 0-3 0,2-2 1 16,1 2 0-16,1-3 0 15,3 3 1-15,-6-3 0 16,6 0-1-16,-7 1 0 15,4-1 0-15,-9 3-1 16,3 0 0-16,-6 1 1 16,2 2 0-16,-5-2 0 15,2 1-1-15,-4 0 1 16,-1 1 2-16,0-2-2 16,2 2 0-16,4-5 1 15,5 0-1-15,1 1-1 0,3 1-1 16,6 0 2-1,-4-2 0-15,4 2 1 0,-5-1 3 16,1 1-4-16,-2 1-1 16,-3 2 1-16,0-3 0 15,-1 1 0-15,-5 0 0 16,3 2-1-16,-6-3 1 16,2 4-1-16,-2-4 1 15,0 0-5-15,2 4 5 16,5-3 0-16,4 2-2 15,1-4 1-15,5 0 1 16,2 1 0-16,-1-3 0 16,3 2-1-16,-1 0 1 15,-1 0 0-15,-1 4 0 16,-4-3-2-16,1 1 0 0,3-2-1 16,-6 2 3-16,6 0 2 15,-7-1-2-15,7 1 0 16,0-1-6-16,1-1 6 15,1-2-1-15,4 2 0 16,0 1 0-16,0-3 1 16,0 0 0-16,0 0 0 15,0 2 0-15,3-2 0 16,0 0 0-16,0 0 0 16,-3 0 0-16,0 0 0 15,-6 0 0-15,-3 0-1 16,-1 2 1-16,-2-1-1 0,-3 2 1 15,3-3 0 1,0 2 0-16,3-2 1 16,0 0-1-16,2 0 0 0,5 0-1 15,-1 0 1-15,3 0 0 16,-3 0 1-16,-1 0 0 16,4 0-1-16,-6 0-2 15,0 3 2-15,-3-3-6 16,-3 0 6-16,2 0 1 15,2 0 4-15,-1 0-9 16,2 0 8-16,1 0-7 16,3 0 8-16,3 0-10 0,0 0 6 15,1 0-1 1,-1 0 0-16,-1 0 0 0,1 0 0 16,0 0-2-16,0 0 1 15,0 0-2-15,0 0 0 16,-3 0-12-16,3 0-4 15,-4 0-1-15,1 0-5 16,0 0-25-16,-5 0-20 16,-2 0-87-16,-2 0-229 15</inkml:trace>
  <inkml:trace contextRef="#ctx0" brushRef="#br0" timeOffset="-87151.19">8247 17944 398 0,'0'0'81'15,"0"0"-72"-15,0 0 23 16,0 0 33-16,0 0-10 0,0 0-13 16,0 0-14-1,0 0-2-15,0 0 6 16,0 0-5-16,0 0-11 16,0 0-7-16,0 4 1 0,0 4-8 15,-10 2 0-15,4 4 10 16,3-4-8-16,0 0-1 15,3 3 9-15,0-4 2 16,0 1 2-16,0-1 1 16,3 1-7-16,6 0 2 15,7-5 0-15,8-1 4 16,6-4-8-16,1 0 13 16,5-4-11-16,-3-8-10 15,-8-3-3-15,-5-2 3 16,-7-1 9-16,-10-2-9 0,-3 2-14 15,0 3 0-15,-3-2 14 16,-16 7 1 0,-1 2 0-16,-2 5-1 15,-5 3 2-15,-3 0-1 0,2 0-1 16,1 11 9-16,9 1 0 16,3 3 0-16,6 0 1 15,6-1-6-15,3-1-1 16,0-3 1-16,0-4-3 15,12 5 0-15,6-7 6 16,3-2-7-16,3-2 1 16,1 0 1-16,-1 0 2 15,-6-4-4-15,-3-3-4 16,-9-2 4-16,-6-2 11 0,0 0-11 16,0 3-7-16,-3 2 0 15,-11 1 6-15,-8 3 2 16,-2 2-1-16,-4 0 3 15,4 0 1-15,6 11-1 16,8-2-1-16,4 1-2 16,1 3 7-16,5 1-6 15,0-2 2-15,5 0 1 16,11-5-4-16,5-1 10 16,3-6-10-16,4 0 4 15,-1 0-3-15,0-12-1 16,-5-2-6-16,-2-4 3 15,-7-8 2-15,-10 2 1 0,-3 2-12 16,0 2 4-16,-10 5-5 16,-10 10 13-16,-5 2 5 15,-11 3 0-15,-3 0-1 16,-1 10-4-16,4 7 14 16,8 3-13-16,8 5 4 15,10-2-5-15,7 1 7 16,3-2-2-16,0-4-4 15,21-5 4-15,4-4-3 16,11-7-4-16,6-2 4 16,1 0-4-16,-1-15-8 15,-8-4 6-15,-7-6-3 16,-12-2 7-16,-8 2 0 16,-7 0-7-16,0 4 1 0,-16 5 2 15,-9 6 4-15,-2 6 9 16,-9 4-7-16,-6 0 1 15,-1 12-1-15,4 10 11 16,8 4-6-16,11-3-4 16,10 3-2-16,10-4-1 15,0-2 3-15,18-6-3 16,7-3-5-16,11-11 5 16,3 0 0-16,3 0-3 15,-2-19-12-15,-6-2 0 16,-10-5 7-16,-12 2 2 0,-6 0 2 15,-6 4-1-15,0 5-1 16,-12 5 6 0,-8 3 1-16,0 4 2 0,-1 3 1 15,-3 0-2-15,5 0-2 16,2 5 0-16,8 4 0 16,5 4-7-16,4 4-34 15,0 1-98-15,0-5-147 16</inkml:trace>
  <inkml:trace contextRef="#ctx0" brushRef="#br0" timeOffset="-86791.25">8319 18089 574 0,'0'0'54'0,"0"0"-53"16,0 0 56-16,0 0 42 15,0 0-38-15,0 0-30 16,-88 79 0-16,65-48-15 15,-5 7-6-15,-2 1-3 0,2 2 8 16,-2-3-11-16,6-6 1 16,5-10-2-16,13-8-2 15,6-6-2-15,0-3-18 16,6-5-83-16,21 0-47 16,10-17-20-16,6-8-343 15</inkml:trace>
  <inkml:trace contextRef="#ctx0" brushRef="#br0" timeOffset="-86534.94">8362 18119 507 0,'0'0'261'16,"0"0"-251"-16,0 0 0 15,0 0 36-15,0 0-17 16,0 0 20-16,9 51-9 15,6-27-10-15,6 7-4 16,-2-9-18-16,-3 2-1 16,4-1-6-16,-5-10 3 15,-2 2-4-15,-5-7-3 16,-2 0-29-16,0-6-71 16,-3-2-50-16,1 0-35 15,-4 0-136-15</inkml:trace>
  <inkml:trace contextRef="#ctx0" brushRef="#br0" timeOffset="-86268.65">8307 18177 78 0,'0'0'488'16,"0"0"-454"-16,0 0-33 15,0 0 78-15,0 0-4 16,0 0-53-16,-2 17 18 16,4 6 21-16,4 5-21 15,3 3-12-15,1 0-11 16,-4 2 0-16,3-1-8 0,-1 2-7 16,2-4-2-16,2-3 0 15,-3-3-41-15,6-5-165 16,-6-10-155-16</inkml:trace>
  <inkml:trace contextRef="#ctx0" brushRef="#br0" timeOffset="-85765">8401 18670 586 0,'0'0'105'16,"0"0"-93"-16,0 0 104 15,0 0-40-15,0 0-61 16,0 0-6-16,55-12-2 16,-31 12-6-16,6 0 12 0,0 0-11 15,-5 5 3-15,2 6-5 16,-2 2-1-16,-1 1 1 15,-3 2-4-15,-6-2 4 16,-3 2-4-16,-3 0 0 16,-9 2-3-16,0 1 0 15,-6-2 7-15,-14-1 0 16,-5-4-3-16,-5-2-4 16,-1-3-11-16,-2-3-12 15,3-3-45-15,5-1-50 16,7 0-66-16,15-15-156 15</inkml:trace>
  <inkml:trace contextRef="#ctx0" brushRef="#br0" timeOffset="-85503.71">8774 18631 145 0,'0'0'511'0,"0"0"-497"15,0 0 14-15,0 0 84 16,0 0-44-16,0 0-32 16,-133 56-4-16,120-31-1 15,5 0-12-15,5-1-10 16,3-2 2-16,0-2 5 0,0 0-16 16,17-8 6-16,2 0-6 15,5-4-7-15,4-5-63 16,5-3-36-16,3 0-69 15,1-3-121-15</inkml:trace>
  <inkml:trace contextRef="#ctx0" brushRef="#br0" timeOffset="-85221.46">9011 18693 600 0,'0'0'0'0,"0"0"3"0,0 0 17 15,0 0 22-15,0 0 33 16,0 0-5-16,-18 68-12 16,18-48-18-16,0 0-14 15,0-4-7-15,0-3-10 16,5-4-1-16,4-1 2 15,4-6-10-15,5-2-43 16,6 0-73-16,1 0-69 16,-1-7-177-16</inkml:trace>
  <inkml:trace contextRef="#ctx0" brushRef="#br0" timeOffset="-85041.95">8941 18783 743 0,'0'0'76'16,"0"0"-62"-16,0 0 56 15,0 0-7-15,0 0-37 16,0 0-11-16,154-20-15 16,-108 9-147-16,-8-7-329 15</inkml:trace>
  <inkml:trace contextRef="#ctx0" brushRef="#br0" timeOffset="-78788.55">8452 15813 282 0,'0'0'22'16,"0"0"-21"-16,0 0 8 16,0 0 11-16,0 0 3 15,0 0-23-15,0 0-1 16,-6 0-19-16,6 0-5 0,0 4 8 16,0-1-66-16,0-1-118 15</inkml:trace>
  <inkml:trace contextRef="#ctx0" brushRef="#br0" timeOffset="-78581.01">8452 15813 145 0,'-97'27'0'16,"97"-27"-27"-16,0 0-29 15,0 0-6-15</inkml:trace>
  <inkml:trace contextRef="#ctx0" brushRef="#br0" timeOffset="-78408.47">8338 15905 42 0,'0'0'0'15,"0"0"-36"-15</inkml:trace>
  <inkml:trace contextRef="#ctx0" brushRef="#br0" timeOffset="-77991.5">8410 15889 43 0,'0'0'176'0,"0"0"-166"16,0 0-10-16,0 0 0 15,0 0-40-15,0 0-145 16</inkml:trace>
  <inkml:trace contextRef="#ctx0" brushRef="#br0" timeOffset="-77792.04">8410 15889 54 0,'12'2'133'0,"-12"-2"-126"15,0 0-3-15,0 0 3 16,0 0-6-16,0 0-1 16,-3 0-3-16,3 0-141 15</inkml:trace>
  <inkml:trace contextRef="#ctx0" brushRef="#br0" timeOffset="-70931.94">8595 15783 159 0,'0'0'27'16,"0"0"-20"-16,0 0 17 15,0 0-12-15,0 0 9 16,0 0 6-16,0 0-5 0,-30-29-20 15,27 29 2-15,-3-6 1 16,-3 2-5-16,-1 1 1 16,-4-1-5-16,-5 3 3 15,-5 1-16-15,0 0-15 16,-3 0-30-16,-4 0-53 16,1 0 57-16,3 5 58 15,2-2 2-15,7-2 35 16,3 2-19-16,6 0 6 15,-1-3 8-15,7 3 9 16,-2-3-8-16,2 0-11 16,0 0-4-16,-6 4-12 15,-1-1 1-15,-5 3-6 16,-6 7-1-16,-7-3-49 0,-2 3-165 16</inkml:trace>
  <inkml:trace contextRef="#ctx0" brushRef="#br0" timeOffset="-70750.42">7880 15975 41 0,'0'0'94'16,"0"0"-79"-16,0 0-4 16,0 0-3-16,0 0-7 15,0 0 1-15,-103 89-2 0,99-76-11 16,4 5 5-1,-3 0-21-15,3 3-35 0</inkml:trace>
  <inkml:trace contextRef="#ctx0" brushRef="#br0" timeOffset="-70601.82">7631 16309 56 0,'0'0'62'0,"0"0"-20"15,0 0 8-15,0 0-2 16,0 0-14-16,0 0-3 15,-55 119-21-15,49-99 6 16,4 2-16-16,-1-1-18 16,0 3-184-16</inkml:trace>
  <inkml:trace contextRef="#ctx0" brushRef="#br0" timeOffset="-70382.41">7555 16897 314 0,'0'0'146'0,"0"0"-134"15,0 0-3-15,0 0-8 16,0 0 3-16,0 0-1 16,-3 89 2-16,24-73-4 15,4 1-2-15,8 0 1 16,3 0-34-16,6-1-52 0,-4-4-181 15</inkml:trace>
  <inkml:trace contextRef="#ctx0" brushRef="#br0" timeOffset="-70197.9">7940 17247 454 0,'0'0'24'16,"0"0"-8"-16,0 0 1 15,0 0 11-15,0 0 1 16,0 0-7-16,22 57-9 16,7-48-13-16,17-2-34 15,9-5-30-15,3-2-88 0,3 0-63 16</inkml:trace>
  <inkml:trace contextRef="#ctx0" brushRef="#br0" timeOffset="-70038">8468 17352 200 0,'0'0'130'15,"0"0"-120"-15,0 0-1 16,0 0 23-16,0 0-19 16,0 0-13-16,79 0-44 15,-45 0-306-15</inkml:trace>
  <inkml:trace contextRef="#ctx0" brushRef="#br0" timeOffset="-69841.74">8917 17330 582 0,'0'0'0'16,"0"0"-3"-16,0 0-28 15,0 0 31-15,0 0 7 16,0 0-7-16,118-63-23 16,-85 53-111-16,-6-3-123 0</inkml:trace>
  <inkml:trace contextRef="#ctx0" brushRef="#br0" timeOffset="-69573.3">9280 16909 319 0,'0'0'121'0,"0"0"-121"16,0 0 7-16,0 0 18 0,0 0-13 15,0 0-12-15,49-98-6 16,-46 75 0-16,-3-4-39 16,0-3 11-16,0-2 5 15,-9-8-56-15,-6-2-69 16</inkml:trace>
  <inkml:trace contextRef="#ctx0" brushRef="#br0" timeOffset="-69395.77">9257 16375 239 0,'0'0'138'0,"0"0"-105"16,0 0 19-16,0 0 15 16,0 0 4-16,0 0-30 15,-91-99 0-15,84 82-14 16,1-2-19-16,0-2-8 16,6-1-29-16,0-4-35 0,0 2-88 15,0 0-44-15,0 4 25 16</inkml:trace>
  <inkml:trace contextRef="#ctx0" brushRef="#br0" timeOffset="-69259.14">9087 16025 117 0,'0'0'127'0,"0"0"-53"16,0 0 4-16,0 0-38 15,0 0 21-15,0 0-12 16,-243-175-23-16,218 152-23 16,5 3-2-16,4 0-1 15,1 6-23-15,3 2-37 0,3 5 6 16,-3 1-60-16,-5 3-110 15</inkml:trace>
  <inkml:trace contextRef="#ctx0" brushRef="#br0" timeOffset="-69116.52">8523 15715 45 0,'0'0'70'0,"0"0"2"16,0 0-18-16,0 0-14 16,0 0 27-16,0 0-44 15,-273-34 3-15,251 34-8 16,-2 0-16-16,3 0-2 15,-6 10-1-15,2 3-12 16,1-2-127-16</inkml:trace>
  <inkml:trace contextRef="#ctx0" brushRef="#br0" timeOffset="-68978.88">7883 15918 74 0,'0'0'37'0,"0"0"-32"16,0 0 8-16,0 0-4 15,0 0 6-15,0 0-15 16,-174 223-14-16,141-184-94 16</inkml:trace>
  <inkml:trace contextRef="#ctx0" brushRef="#br0" timeOffset="-68858.21">7501 16549 20 0,'0'0'27'0,"0"0"-6"0,0 0-3 15,0 0-18-15,0 0-7 16,0 0-31-16</inkml:trace>
  <inkml:trace contextRef="#ctx0" brushRef="#br0" timeOffset="-68640.81">7524 17458 32 0,'0'0'56'0,"0"0"-5"15,0 0 4 1,0 0-8-16,0 0-34 0,0 0 19 16,13 59-8-16,-13-59 2 15,3 2-24-15,3-2-2 16,-3 0-84-16</inkml:trace>
  <inkml:trace contextRef="#ctx0" brushRef="#br0" timeOffset="-67921.27">6975 17383 91 0,'0'0'43'0,"0"0"-43"0,0 0-27 16,0 0-76-16</inkml:trace>
  <inkml:trace contextRef="#ctx0" brushRef="#br0" timeOffset="-57420.61">19220 13726 547 0,'-10'0'21'16,"4"-3"-4"-16,6 3-2 15,0-5 1-15,3 3 13 16,13-5 44-16,19 3-5 15,20-1-3-15,21 5-14 16,18 0-16-16,10 0-22 16,22 0 3-16,14-1-11 15,18-9 4-15,17 0-5 16,12 0 5-16,9 0-1 16,6 1-6-16,3 3-2 15,3-1-1-15,-8 0 1 0,-5 4 0 16,-1 0 0-16,-8-1 0 15,-1 4 0-15,0 0-11 16,-4 0 8-16,-5 0-11 16,-9 0-2-16,-9 0 9 15,-5 0 7-15,-9 0 0 16,4 7 1-16,-3 0-1 16,-2 3 0-16,-2 3 0 15,-5-4 0-15,-4 4 3 16,-2-2-3-16,-2 2 0 15,-5-3 0-15,3-3 3 16,-4-1 2-16,-1-2-5 16,1-1 0-16,1 0-2 0,-7 0 6 15,-1 4-4 1,1 0 4-16,2 6 0 0,-3 0-4 16,3 3 3-16,-3 1-2 15,-5 0-1-15,-4-2-1 16,3-5 1-16,-5 0-5 15,1-3 8-15,-1-5-3 16,-5 6 4-16,-1-5-2 16,1 7-2-16,-2-3 1 15,0 6 0-15,-3 0 1 16,-3 4-1-16,-3 1-1 16,3 0-5-16,-3-4 5 15,-2-1-2-15,1-6 4 0,-2 0 7 16,-3-2-9-1,0-1-3-15,1 0 3 0,1-2 6 16,3-2-5-16,-2 0-1 16,-2 0 3-16,-2 0-3 15,-2 3 0-15,0-2 6 16,0 6-6-16,0-1-4 16,-6 1 4-16,-3 2 3 15,-1 1 2-15,-1-3 1 16,1 2-5-16,0-2-1 15,0 0 0-15,0-1 4 16,-4-2 0-16,-1-1 2 0,-6-3-2 16,-7 0-1-1,-8 0-1-15,-10 0-4 0,-6 0 6 16,-6 0-4-16,-2 0 5 16,-1 0 0-16,-8 0-2 15,-1 0 3-15,-4 0-4 16,-3 0 7-16,-1 0 2 15,-1 0 4-15,0 0-4 16,0 0-5-16,0 0 0 16,0 0-5-16,0 0-2 15,0 0-2-15,0 0 0 16,0 0-10-16,0 3-54 16,-11-3-179-16,-8-3-267 15</inkml:trace>
  <inkml:trace contextRef="#ctx0" brushRef="#br0" timeOffset="-45886.59">2709 17865 294 0,'0'0'69'0,"0"0"-60"16,0 0 1-16,0 0 4 15,0 0 20-15,0 0-21 16,0 0 6-16,0 0-1 16,0 0-5-16,0 0-4 15,0 0 10-15,0 0 4 16,0 0-1-16,0 0 17 16,6 0 5-16,3 0 6 15,6 0-12-15,4 0 3 0,1 0 5 16,2 0-15-16,0 0-12 15,1 0-3-15,2 2-5 16,-1-2-6-16,0 3 1 16,-3-2-1-16,3 2 2 15,-2 2-4-15,3-3 0 16,-2 1 7-16,4-1-1 16,1-2 1-16,5 0 0 15,4 0 6-15,-3 0 3 16,2 0-16-16,0 0 4 15,0 0 5-15,0 0-2 16,2 0-10-16,-5 0 3 16,0 0-2-16,0 1-1 0,-8 1 0 15,1-2 0 1,-1 0 8-16,2 0-8 0,0 0 0 16,1 0 0-16,2 0 16 15,3 0-13-15,1 0 3 16,5-5 5-16,4-2-1 15,-1 0-9-15,4 2 13 16,-4-2-13-16,-5-2 2 16,-4 1-3-16,-3 5 1 15,-3-3-1-15,-5 2 1 16,5 1 0-16,-6 0 0 0,9 1 0 16,-2 1 0-16,5-3-1 15,3-3 1-15,4 1 1 16,-1 2-2-16,1-4 2 15,0 4 2-15,-1-3-1 16,-3 1-3-16,-2 2-5 16,-4 1 4-16,0-3 1 15,1 2 1-15,-1-3 3 16,6-1-1-16,4 0 0 16,-1-2 0-16,3 2-3 15,4-2 1-15,-1 0-1 16,7 2 5-16,-4-2-4 15,1-2-1-15,3 1 2 16,2 0 0-16,-2-2 2 16,3-2-3-16,-3 1 0 0,-5 0 1 15,-1-2 0-15,-7 2-1 16,1-2 5-16,3 2-5 16,-1-5 1-16,7 0 5 15,-1 0-2-15,-2-2-3 16,-1 1-2-16,-3 0 2 15,1-6-1-15,2-3 5 16,1-1-6-16,-1-1 6 16,4-4-6-16,-4-2 0 15,4 0-1-15,-1-2 7 16,1 0-6-16,0 2 2 0,-7-3 4 16,0 6 1-16,-2-4-1 15,-1 2 2-15,-3-4 0 16,3-1 7-16,-5 2-3 15,3-1-6-15,-4 1 1 16,0 6-3-16,-5-1-1 16,-1 1-2-16,-3 0 8 15,-3 1 3-15,1-4-6 16,-2 2 5-16,2-2 4 16,2-4-10-16,1 0 8 15,5-2-5-15,1 1-8 16,5 4-2-16,0-3 2 15,-3 0 1-15,-2 3-1 0,-1 1 1 16,-3-4 1 0,-5 4 9-16,-1-3-10 15,3-1 13-15,-3 2-7 16,0 3-4-16,6-5 0 0,-2 3-2 16,2 2 2-16,-2-2-2 15,-1 3 1-15,-3 1-1 16,3 4 0-16,-5 2 1 15,1 0 2-15,2 3 0 16,-3-7-3-16,1 1-1 16,2-2 2-16,2 1-2 15,1-1 0-15,-2-5 2 16,4 5-3-16,-2-1 1 16,-4-1 0-16,-3 5 1 0,-2-5 0 15,1-1-1-15,-1 0 0 16,-1-1 0-16,0-6 4 15,0 0-4-15,1-8 0 16,1 3 3-16,2 1 0 16,2 4-3-16,-3 5 0 15,-2 0 0-15,1 5 0 16,-4-6 0-16,-4 6 0 16,-3-4 3-16,1-1-3 15,-4-2 0-15,-1-4-3 16,-2 0 3-16,1-4 3 15,1-2-2-15,4 6-2 16,0 0 1-16,4 7-1 0,-1 0 1 16,0 2 0-1,-1 1 4-15,-5 1-4 0,4 1 1 16,-7-2-1-16,3-3 0 16,-3-1-2-16,0-8 1 15,0-1 1-15,0-7 0 16,0 3 0-16,0 7 1 15,0 3-1-15,0 7 0 16,0 3 1-16,0 0-2 16,3-3 1-16,-3 4 0 15,0-3-1-15,0-2 1 16,0-2 0-16,0-1-1 0,0 4-1 16,0-2 1-1,0-2 1-15,0 4-3 0,-6 0 3 16,3 1 0-16,-1 0 1 15,4-1-1-15,-3 1 0 16,0 1 2-16,3-2-2 16,-2 1 0-16,-1 3 0 15,3-1 1-15,-3 3-1 16,3 0 0-16,0 2-1 16,0-2 1-16,0 4 0 15,0 0 0-15,0 0 0 16,0-1 0-16,3 1 0 15,2 0 0-15,1 0 0 16,1 0-3-16,-4 0 3 0,-3 7 0 16,3 1 1-16,0 2 2 15,0 1-2 1,0 2-1-16,3-4-1 0,1 4 0 16,-2 1-3-16,-2-4 4 15,3 3 0-15,0 3 0 16,-3-2 0-16,0 1 1 15,1 5 0-15,-1-1 1 16,-3 1-2-16,3 0-2 16,0-1 0-16,0-2 1 15,5 2-8-15,2-1 6 16,-1 0-3-16,0 2 2 16,-3 1 0-16,-3 2 3 0,1 0 0 15,-4-3-2-15,0 3 3 16,0 0 6-16,0 0-3 15,0 0-3-15,3 0-1 16,-1 0-1-16,1 0-7 16,3 0 2-16,6 0 1 15,4 0 4-15,-2 0 4 16,-1 0-2-16,-1 0 0 16,-2 0-3-16,-4 3-1 15,-1-1 3-15,-2 1-1 16,0-2 2-16,0 3-8 15,3 2 7-15,1 0 1 16,-4 1-3-16,6 1 0 0,-3 1 3 16,-1 1-1-1,2 0 1-15,-4-1 0 0,0-2-6 16,-3 3 0-16,0-4 3 16,0 7 0-16,0-2 3 15,0-1 3-15,0 6-3 16,3-2 0-16,0 4 0 15,0 3 0-15,0 2 1 16,3 0-1-16,1-2 2 16,-2 1-1-16,1-2-1 15,0 0 0-15,-3 0 0 16,3-1 0-16,-2-2 0 16,-1 3-2-16,3-3 3 15,-3 3-1-15,5-1 1 0,-2 5 0 16,4-2-2-16,-1 2 2 15,0-2-1-15,-2 2 0 16,1 2 4-16,1-4-4 16,-3-1-4-16,0 2 4 15,4 0 2-15,-4-2-2 16,-2 2 0-16,3-1 1 16,-4 5 0-16,4-1 0 15,-1 0 0-15,0 4-1 16,0-4 0-16,4 2-2 15,-5-2 2-15,1 0 0 16,0 3 2-16,0-2-3 0,-3 0 2 16,4-1 0-1,-1 0-1-15,0 1-1 0,-1 5 1 16,-2-1 1-16,0 4-1 16,1 2 1-16,-1 0 0 15,0 2-2-15,-3-2 1 16,0 0 0-16,0 1 0 15,0-1 1-15,0-1 0 16,-6 4 0-16,2-3 2 16,-2 2-1-16,1 0-2 15,2 1 1-15,-3-3-1 16,0-1 2-16,2 0-4 16,-2 1 5-16,0-4-4 0,0-1 2 15,1 1 2-15,-2-3 0 16,1-1-6-16,0-2 6 15,0 3-5-15,3-3 6 16,0 2-8-16,0-2 5 16,-1 3-1-16,1-4 4 15,3 3-4-15,-3-2-1 16,-1 0 1-16,3-1 0 16,-2 4 5-16,0-1-5 15,0 1-4-15,0 0 4 16,0-7-1-16,-1 3 5 15,1-4-8-15,3-2 5 16,0 1-1-16,0 3 4 0,0-2-4 16,0 4-4-1,0-2 4-15,0 2 5 0,0-2-5 16,0 5 0-16,0-2-4 16,0 2 10-16,0 0-3 15,0-1-3-15,3-2-5 16,1-4 5-16,-1-1 0 15,3-1 3-15,0 3-10 16,-1-3 12-16,5-1-6 16,-4 4 1-16,0-3 0 15,0 0 0-15,0-1 0 16,4 1-1-16,-2 0-4 16,-2 1 10-16,3 1-11 15,1-2 6-15,2 2-1 0,-4 3 1 16,5 0 0-16,-4-1 4 15,4 1-8-15,-2 2 11 16,-2 0-13-16,0 3 9 16,1 1-3-16,1 4 0 15,-2 1 0-15,1 4 0 16,-1 0-2-16,3-1 2 16,0 1 1-16,0 0-1 15,1-4-2-15,-4 4 1 16,5-1 1-16,-4 4 0 15,-1-4 0-15,-3 2-1 16,4-2 0-16,-2-2 1 16,4-2 0-16,1-3-7 15,2 0 5-15,0 0 2 0,0-2-3 16,1 2 2-16,1-1 1 16,-4 2 1-1,2-1 0-15,-4-1-1 0,2 2 0 16,2-3-1-16,0-1 1 15,0 1 0-15,4-4-2 16,2 0 2-16,0 1-2 16,0-3 2-16,4 5 0 15,-5 1 1-15,5 4-1 16,-4 1 0-16,1 2 1 16,-2-5 1-16,-1-2-1 0,1 1-1 15,2-2-4-15,0 0 4 16,5-3 0-16,3-1 4 15,1 0-5-15,2-3 1 16,3 6 0-16,3-5-3 16,-4 2 6-16,1 0-3 15,-3-3 0-15,-3-1 0 16,-2-1 1-16,-2-1 2 16,2 0-3-16,5-2 0 15,4 0 2-15,2 0-1 16,3-1 2-16,1 1 1 15,-6-4-4-15,2-3 0 16,0 3 0-16,4 0 1 0,-1-3 5 16,4 0-4-1,2-3-1-15,4-2 0 0,6 0 10 16,2-1-11-16,1-1 0 16,0 0 1-16,5 0 3 15,1-3-4-15,2 1 1 16,-5-1-1-16,-2 0-1 15,0 0 1-15,-1 0 0 16,4-1 5-16,10-7-4 16,-3 0-1-16,5-2-1 15,-5 0 1-15,-1 0 2 16,1 0 2-16,-5 0 2 16,-1 0-2-16,-5 2-1 15,-2-3-3-15,3 0 3 0,-1 2-3 16,5-1-1-16,4 0 1 15,3 1 3-15,0-1-3 16,-7 0 1-16,1 0-1 16,0 0 0-16,-3 2 2 15,0-5-1-15,2 3-1 16,-2 0 0-16,-5 0 2 16,-3 0-2-16,-5 3 3 15,-5 0-3-15,-1 2 6 16,-2-1-6-16,-11 5 2 15,-3-2 3-15,-10 3 3 0,1-5 1 16,-11 4 5 0,1 1 0-16,-7-1-6 0,-2 1 2 15,-1 0 2-15,0 0-7 16,0 0-1-16,0 0-3 16,0 0-1-16,0-3-3 15,0 3-21-15,0-5-68 16,-20-10-101-16,-19-15-356 15</inkml:trace>
  <inkml:trace contextRef="#ctx0" brushRef="#br0" timeOffset="-43884.81">8295 15641 186 0,'0'0'33'16,"0"0"-24"-16,0 0 5 0,0 0 67 15,0 0 4-15,0 0-8 16,0 0-30-16,-18-71-11 15,8 67-1-15,-1-3-10 16,-4 4-2-16,-1 0-10 16,-8 2-4-16,-4 1-2 15,-2 0-5-15,0 0 3 16,-4 7 6-16,1 4-6 16,0 8 13-16,3 0 18 15,5 1-13-15,7 4-15 16,10 1-2-16,1 6 5 15,7 5-4-15,0 3 13 0,0 0-11 16,12 0-3-16,3 3 8 16,4-2 12-16,5 0-20 15,3-8-2-15,10-9 7 16,2-7 3-16,6-12-10 16,4-4 1-16,0-4 2 15,-4-23 4-15,-3-8-3 16,-5-9 15-16,-13-8-17 15,-9-1-4-15,-9-10-2 16,-6 1-8-16,-3-2-17 16,-15 8 10-16,-6 7 13 15,0 13 4-15,-1 13-1 16,1 10 16-16,-4 9-5 16,-5 4-9-16,-9 0 0 0,-4 24-1 15,-2 5 0-15,2 14 1 16,13 3 4-16,15 11 0 15,8 2 4-15,10 0 1 16,0 1-4-16,22-10 6 16,14-2-4-16,13-11-5 15,6-15-4-15,11-14 4 16,1-8 2-16,0-19 3 16,-4-19-7-16,-8-7 3 15,-16-9-3-15,-20-2-3 16,-19-6 0-16,-9 2-17 0,-31 4-4 15,-18 11 21 1,-6 14 0-16,-5 11 0 0,-6 17 7 16,-2 3-3-1,5 15-4-15,5 20 3 16,15 7 2-16,13 12-1 0,12 8-2 16,17 1 2-16,10 6 6 15,13-2-9-15,23-8 4 16,16-7 4-16,14-12-9 15,10-23 3-15,9-17-1 16,3-3 0-16,-6-37-2 16,-9-13 0-16,-16-12 5 15,-23-9-5-15,-23-9-7 16,-14-2-4-16,-36 2-21 16,-24 7 8-16,-10 20 16 0,-15 17 2 15,0 22 6-15,-3 17 20 16,6 7-7-16,7 23-13 15,13 15 12-15,14 9-8 16,15 11 16-16,17 5-11 16,19 5 8-16,6-1-10 15,30-3-3-15,16-4 4 16,12-11-7-16,18-20 3 16,9-19-4-16,3-17 0 15,-3-21-5-15,-16-21-12 16,-14-14 12-16,-25-10-1 15,-26-6 3-15,-10-4-2 0,-37 6-9 16,-20 11-10-16,-19 16 24 16,-9 15 1-16,-2 23 1 15,1 5 16-15,10 20-12 16,12 13 10-16,17 12-6 16,19 6-3-16,18 5 9 15,10 0-16-15,31-3 7 16,23-10-6-16,23-11 1 15,14-15 8-15,6-17-10 16,0-4-12-16,-9-25-9 16,-19-11-2-16,-20-6 11 15,-25-7 11-15,-24-6 0 16,-12 0-9-16,-37 5-11 16,-15 12 14-16,-14 18 6 15,-13 15-6-15,0 9 3 0,6 16-3 16,18 14-60-16,18 3-228 15</inkml:trace>
  <inkml:trace contextRef="#ctx0" brushRef="#br2" timeOffset="-33483.79">3934 16679 48 0,'0'0'113'0,"0"0"-63"16,0 0 12-1,0 0 23-15,0 0-21 0,0 0 0 16,-24-27-18-16,24 27-27 16,0 0-10-16,0 0-3 15,0 0-1-15,0 0 7 16,0 0-6-16,0 0 1 15,0 0-1-15,0 0 2 16,0 7 3-16,9 4 3 16,1 2-12-16,-2-1 5 15,4 5 2-15,4 0-6 16,-2 2 8-16,2-2-6 16,-1 1 7-16,0 0-11 0,-3-6 12 15,4 2-7-15,-2-1 0 16,-2-2-6-16,1 2 15 15,2-4-11-15,-3 2 3 16,3 2-2-16,-2-1-2 16,4 5 1-16,-1-3 1 15,2 3-5-15,0 2 2 16,0-2 2-16,1-4-4 16,2 3-2-16,0-4 2 15,3 3 5-15,6-2-3 16,-2-2 4-16,5 5-6 15,-3-3 1-15,-2 0-1 0,2 0 0 16,0-3 6-16,-2 3-5 16,2-4 1-16,1 0 0 15,-1-1-4-15,0-1 4 16,0-4 0-16,-2 1 2 16,2-1-3-16,-2 0 1 15,-2-1-2-15,-1 3 5 16,-4 0-2-16,1 1-2 15,-5-2-2-15,5 1 2 16,-1-1 0-16,0 2 7 16,3-1-1-16,1 3-6 15,-1-6 1-15,4 3 2 16,-2-2-1-16,5 3 1 16,-4-3-2-16,0 4-2 15,1-3 6-15,-1 2-3 0,-2 1-3 16,-1 0 0-16,-1 0-3 15,-1 2 3-15,-3-2 4 16,4-2-4-16,-4 3 1 16,2-2 3-16,-3 2-4 15,6-3 0-15,-2 5 5 16,8-2-3-16,-2 1-2 16,2 1 9-16,3 3-5 15,-2-3-3-15,2 0-1 16,0 2 3-16,3-4-2 15,-2 2 5-15,-1 0-1 16,3-2-1-16,1 1 0 0,0 0 0 16,2-5-2-16,3 2-2 15,4 1 1-15,-1-3 10 16,7 4-6-16,3 0 2 16,2-2-7-16,4 2 1 15,6 1-1-15,-1 0 6 16,1 1-6-16,2-3 2 15,-5-4-1-15,0 4 4 16,-3-4-3-16,8-1-2 16,-2 3 7-16,5-5-7 15,-1 4-5-15,-2 1 5 16,4 0 2-16,3 0-2 16,5 2-5-16,2-4 5 0,-1 0 3 15,-1 1-1-15,1-4 1 16,-2 0-1-16,-5 0 0 15,0 0-2 1,-4 0 0-16,7 0 1 0,4 0-1 16,4 0 1-16,-2 0-1 15,4 0 0-15,3-3 0 16,0-4 5-16,0 0-5 16,3-1-6-16,-3 1 5 15,3-2 1-15,-3 1 4 16,-3 1-4-16,-3 0 4 15,-4-3 1-15,4 1-5 0,-2-1 0 16,-1-1 0 0,-1 1-5-16,-2-2 4 0,3-1-3 15,0 4 4-15,0-2 0 16,-7 4 5-16,-1 0-6 16,-5 1 1-16,1 2 0 15,2-3 2-15,-4-1-2 16,4-1 0-16,-2 1 1 15,3 1 1-15,-3 0 2 16,-1-1-3-16,-2 3-1 16,-7 0-6-16,1 0 6 15,-3 0 2-15,-2 1 3 16,6-7-5-16,-4 1 0 0,6 0 2 16,5 1-2-1,-2-1 2-15,6-1-1 0,-3 5-1 16,2-4 0-16,1 0 0 15,-3 0 10-15,-4 0-3 16,4 1 1-16,-5-4 8 16,4-2-15-16,-4 4-1 15,0-2 0-15,-4 0 6 16,-5 3-5-16,3 0 1 16,-5-1-2-16,-2 1 0 15,-3-3 4-15,-1-3 1 16,-5-5-4-16,-1-1-1 0,-3-2 3 15,1 1 1 1,-3 6-4-16,-4 0-1 0,-3 5 1 16,-8-1 0-16,-2 1 0 15,-4-1 2-15,-1-3-4 16,0-2 1-16,0-5-6 16,-2-4 2-16,-4-7-2 15,2-3 0-15,-5-2 1 16,1 3 2-16,-4 4 2 15,-3-3 2-15,0 3-3 16,0-4-1-16,0 0-4 16,-16-6 8-16,-4 1-2 15,-5-9 4-15,-2 1 1 16,2-8-2-16,-5 3 1 16,0-3 0-16,-4 3 9 0,-2-2-4 15,-3-1 6-15,-1 2 7 16,4-1 1-16,-5 6-13 15,3 6-4-15,-5 9 2 16,1 6-6-16,-1-1 1 16,1 4-1-16,3-1 1 15,3 0 0-15,5 1-1 16,-3-1 4-16,5 2-4 16,-4 2 0-16,1-2 0 15,-4 2 5-15,-9 4-7 16,-10 2 2-16,-11-2-1 15,-8 2-9-15,-4 1-4 0,5-1 14 16,3 0 0-16,9 1 0 16,2-1-1-16,7-2 2 15,0-1-1-15,-3 0 1 16,0-4 0-16,4 4 6 16,-8 1-7-16,0 6-2 15,-2 0 1-15,-2 0-2 16,-1 2 3-16,6 1-1 15,3 1 3-15,7 0-4 16,5 2 2-16,4 0-4 16,-3-1 3-16,-1 2-7 15,-2 1 4-15,-1-1 2 16,-5 4-2-16,-7 2 3 16,-12 0-4-16,-8 0-8 15,-5 0-7-15,2 0 6 0,-1 0 6 16,12 0 0-16,3 0 8 15,10 0-1-15,-1 0 1 16,4 0 0-16,-1 0-1 16,-3 0 2-16,-6 0-1 15,-5 2 3-15,-6 4-3 16,-5-1-1-16,-5-1-1 16,4 0-1-16,2-1 5 15,3 0-4-15,9-3 2 16,3 0 0-16,0 0 0 0,-5 0 2 15,-6 0-2-15,1 3 0 16,-4-2 5 0,-4 5-5-16,-6 1 1 15,2-1-1-15,-2-2 0 0,4-2-2 16,5-2 1-16,1 3 1 16,1 1 1-16,-1 2-1 15,-4 1 0-15,0-3-1 16,-4 2 1-16,2 1 1 15,-4-1-1-15,0 1 2 16,0 0-2-16,7-1 2 16,7-2 4-16,5-1-6 15,11-1-1-15,3 2-3 16,7 2 5-16,2 4-3 16,1-3 4-16,-1 3-3 0,-2-3 1 15,-4 1 0-15,-8-2-1 16,-1 0 1-16,-3 1 0 15,-2-4 0-15,2 0 0 16,1-2 1-16,2 2-1 16,3 3 4-16,0-2-3 15,-2 3-1-15,5 2 0 16,-6 1 1-16,4-1-1 16,-4 1 0-16,0 0-1 15,4-1-1-15,3 2 2 16,-1 3-3-16,3 0 3 15,4 1-1-15,-1-1 1 0,4 2 0 16,2-3 0 0,1-2 0-16,3 2-1 0,-2-4 1 15,-4 4 0-15,-3-1 7 16,0-1-7-16,4-2 0 16,3 3 0-16,1 1 0 15,4-1-1-15,-1-1 0 16,4 2 1-16,2 0-2 15,-2 0 6-15,0 1-8 16,0-1 4-16,-4 1 0 16,4 1 0-16,0-4-1 15,-3 2 1-15,-2 3 1 16,5-2-1-16,0 1-1 16,2 2-1-16,1 0 3 15,-3 6-1-15,3-2 0 0,-4 4 0 16,-5-1-1-16,-1 5 1 15,-2-3 1-15,-3 2-1 16,2-4 0-16,3 0 0 16,1-1 2-16,3 0 0 15,-1 1-2-15,1 0 2 16,2 2-2-16,-2 0 3 16,0 3 1-16,0-1-4 15,1-3 1-15,-1 2 1 16,3 3-2-16,0 1 2 0,6 3-1 15,2 0 1-15,10-1-2 16,0 2 0-16,6 2 0 16,3-6 4-1,0 1-1-15,3-2-1 0,0 0-1 16,-1-3 2-16,1-2 3 16,3 2 1-16,-2-6 1 15,2 1-6-15,0 1 2 16,0-3-3-16,0-1 1 15,0 1 1-15,2-3-2 16,5 3 0-16,2-5 1 16,0 2 1-16,3-4-3 15,0 1 1-15,3-1-1 16,6-1 0-16,4 3 0 16,2-5 1-16,1-1 0 0,2 2-1 15,0-2 4-15,-2 1-4 16,-2-3 4-16,-1-2-3 15,-1 3 0-15,1-4-1 16,2 2 6-16,-3-4-6 16,3 3-2-16,-2-3 2 15,2 0 0-15,3 1-2 16,9-3 2-16,10 0 2 16,6 0 1-16,-1 0-3 15,1-5 0-15,-1-2 1 16,-11 5 7-16,-7-2-6 15,1 0-2-15,-4 4 3 0,-2-1-3 16,5 0 0-16,-3-2-8 16,0-2 8-16,4 2 0 15,-1-2 2-15,7 3-1 16,-4 0-1-16,0 2-3 16,1 0 3-16,-1 0 1 15,-2 0-1-15,-1 2-1 16,-3 3-2-16,5 0-1 15,1 3-30-15,9-2-48 16,15-6-102-16,19 0-93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13:15.8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2047 1221 260 0,'0'0'71'15,"0"0"-41"-15,0 0 10 16,0 0 28-16,0 0-9 16,0 0-12-16,0 2 4 15,0-2-24-15,0 0 8 16,0 1-9-16,0-1 6 16,0 0 4-16,0 0 2 15,-2 0-5-15,-5 5-12 0,-7 2-12 16,-5 6 0-16,-5 4-6 15,3 4-2-15,0 2 2 16,5 3-3-16,2 3 8 16,5 0-8-16,-1 5 0 15,4 0 3-15,6 8 2 16,0 2 9-16,0 6-5 16,3 4 3-16,10 1 4 15,1 1 1-15,2 0 3 16,-1 3-4-16,0 1-6 15,-9 5 7-15,0-2-3 0,-3 1 3 16,-3 0-9 0,0-5 3-16,-15-2-8 15,-9-7 7-15,-6-4-7 16,-4-6 2-16,-2-7 2 0,-10-7-7 16,1-8-2-16,2-10-24 15,4-8-64-15,6-7-49 16,11-24-167-16</inkml:trace>
  <inkml:trace contextRef="#ctx0" brushRef="#br0" timeOffset="199.46">1657 1995 636 0,'0'0'84'0,"0"0"-79"16,0 0 63-16,0 0 15 15,0 0-43-15,0 0-32 16,81-20 17-16,-26 7-12 16,8-2-13-16,4-3-13 15,-3-1-95-15,-15 1-191 16</inkml:trace>
  <inkml:trace contextRef="#ctx0" brushRef="#br0" timeOffset="726.07">2308 2029 600 0,'0'0'193'16,"0"0"-179"-16,0 0-11 16,0 0 25-16,0 0-7 15,0 0-9-15,-5 79 35 16,5-32 17-16,0 3-27 0,0 5 8 15,0 1-8 1,0-3-2-16,6-3-16 16,0-3-2-16,0-4-10 0,0-5-3 15,0-7-4 1,0-8-34-16,0-8-61 0,2-11-49 16,-3-4-95-16,-5-22-331 15</inkml:trace>
  <inkml:trace contextRef="#ctx0" brushRef="#br0" timeOffset="939.82">2297 1865 641 0,'0'0'213'0,"0"0"-207"16,0 0-1-16,0 0 68 15,0 0-4-15,0 0-46 16,-28-16-23-16,28 16-41 16,3 0-71-16,12 10-125 15,9-4-133-15</inkml:trace>
  <inkml:trace contextRef="#ctx0" brushRef="#br0" timeOffset="1407.58">2560 2039 627 0,'0'0'268'0,"0"0"-268"16,0 0-37-16,0 0 37 15,0 0 24-15,0 0 8 16,22 163-24-16,-1-109 0 15,3 1-1-15,3 3-2 16,-5-3 8-16,-1-7-13 16,-3-9-8-16,-6-11 3 15,-5-6 2-15,-4-12 1 16,-3-4 2-16,0-6 3 16,0 0 4-16,0-18 35 0,-9-8-26 15,-4-9-14-15,4-1-2 16,0-3-7-16,-1-1 1 15,4 0-4-15,1 5 10 16,5 5-1-16,0 7 1 16,0 6 2-16,0 4-2 15,9 5 1-15,-1 2-1 16,5 6 0-16,8 0-4 16,3 6-1-16,9 18-2 15,0 6 5-15,2 6 2 16,-9 0 1-16,-1 2-1 15,-4-2-6-15,-6-2-36 0,0-5-75 16,-8-9-138-16</inkml:trace>
  <inkml:trace contextRef="#ctx0" brushRef="#br0" timeOffset="2106.69">3215 1553 755 0,'0'0'89'16,"0"0"-89"-16,0 0-7 16,0 0 7-16,0 0 37 15,0 0-24-15,-17 171-3 16,28-124 7-16,10 1-11 16,1-2-6-16,4-1-6 15,-4-2-16-15,-6-7-9 16,-7-2-4-16,-7-10-8 15,-2-1 27-15,-2-4 16 16,-17 2-6-16,-5-2 6 0,-10 1 11 16,-2 2 17-16,0 2-5 15,2 2-4-15,4 4-3 16,3 0 6-16,12 5 1 16,5 0-9-16,5 1-7 15,5-2-4-15,0-4 0 16,18-6 3-16,7-7-3 15,5-7-1-15,3-9-2 16,6-1-2-16,1-3-5 16,-4-16-4-16,-3-1-5 15,-11-7 7-15,-7-5 6 16,-12-5 5-16,-3-5-2 0,0-1 0 16,-18 1 1-16,-4 3 2 15,7 10 15-15,3 8 25 16,0 8 8-16,6 9 19 15,3 2-9-15,3 2 1 16,0 0-38-16,0 6-24 16,0 20-16-16,3 10 16 15,15 14 1-15,3 3-1 16,7 2-2-16,8 0-37 16,4-4-70-16,5-10-101 15,-3-7-383-15</inkml:trace>
  <inkml:trace contextRef="#ctx0" brushRef="#br0" timeOffset="3621.52">4631 1693 101 0,'0'0'248'0,"0"0"-183"15,0 0 14-15,0 0 24 16,0 0 11-16,0 0-11 0,0 0-30 15,7 0-12-15,-7 0 0 16,0 0-31-16,0 0-7 16,0 16-20-16,0 6-2 15,-4 12 19-15,1 6-8 16,3 4-11-16,0 4 15 16,3 2-8-16,10-2 1 15,9-4-9-15,4-5 1 16,4-5-4-16,5-8-4 15,1-9-18-15,3-10 0 16,0-7 1-16,-6 0-3 16,-2-16-1-16,-10-7 26 15,-5-5 2-15,-5-5 1 16,-10-2-1-16,-1-3 13 0,0 0-13 16,-9 7 8-16,-1 8 9 15,4 7 7-15,3 12 7 16,3 2 1-16,0 2-25 15,0 2-7-15,0 22-23 16,6 11 16-16,15 10 7 16,4 1 0-16,8-3-1 15,1-3-2-15,2-9 2 16,3-7-20-16,-6-11-14 16,-2-13 27-16,-7 0 4 15,1-9 4-15,-7-18 8 16,-3-7 34-16,0-10-18 15,-9-8 5-15,-3-5-4 0,-3-10-10 16,0 0-15-16,0 7 5 16,-3 10-3-16,-3 13-1 15,-1 14 8-15,-1 11-7 16,5 7-3-16,3 4 1 16,-3 1-20-16,-3 0-33 15,-7 18-64-15,-4 7-42 16,-5-1-199-16</inkml:trace>
  <inkml:trace contextRef="#ctx0" brushRef="#br0" timeOffset="4352.14">6657 1266 592 0,'0'0'155'0,"0"0"-145"16,0 0 30-16,0 0-9 15,0 0-26-15,0 0 18 0,-6 195 31 16,25-100-15-16,2 5-17 16,0 0 7-16,6-8-27 15,-5-11 1-15,-1-11-3 16,0-10-16-16,-3-13-70 16,0-14-115-16,-9-13-250 15</inkml:trace>
  <inkml:trace contextRef="#ctx0" brushRef="#br0" timeOffset="4553.67">6463 1742 703 0,'0'0'100'0,"0"0"-88"16,0 0-7-16,0 0 12 15,0 0-10-15,0 0-5 16,48-7-2-16,17 7-1 16,16-6-74-16,10-3-166 15</inkml:trace>
  <inkml:trace contextRef="#ctx0" brushRef="#br0" timeOffset="4919.68">7033 1776 709 0,'0'0'47'0,"0"0"-46"15,0 0 26-15,0 0 24 16,0 0-8 0,0 0-18-16,-145 219-13 0,145-181-12 15,3-5 4-15,18-8-4 16,16-8-29-16,2-9-13 15,6-8-26-15,1 0-12 16,-10-10 10-16,-5-12-1 16,-10-5 25-16,-12-3 35 0,-9-6 11 15,0-2 57 1,-9 1 13-16,-18 2-23 0,-7 6-12 16,-11 10-6-16,-3 6-4 15,-7 7-1-15,6 6 4 16,4 0-27-16,14 2-2 15,7 11-1-15,18 2-38 16,6 5-70-16,6-3-56 16,27-4-298-16</inkml:trace>
  <inkml:trace contextRef="#ctx0" brushRef="#br0" timeOffset="5650.5">7709 1591 608 0,'0'0'187'16,"0"0"-175"-16,0 0-10 16,0 0-2-16,0 0 2 0,0 0 52 15,49 155-19-15,-21-95-6 16,2 5-12-16,0 0-12 15,-2-3-5-15,-5-8-1 16,-1-12-31-16,-3-13-25 16,-5-13-4-16,-8-9 16 15,1-7-6-15,-7-10 34 16,0-18 17-16,0-10 6 16,-10-5 10-16,1-5 7 15,-9 3 5-15,3 2 0 16,-1 1-3-16,2 9 14 0,8 10-3 15,3 8-12 1,3 9 6-16,0 5-9 0,3 1-21 16,14 1-5-1,14 18-3-15,6 6 6 0,5 5 1 16,-6-1-1-16,-8-6-19 16,-7-5-6-16,-12-7 1 15,-6-8-20-15,-3-3-9 16,0 0 24-16,0-14 30 15,0-10 2-15,0-4 6 16,0 4 0-16,0 1 18 16,0 0 10-16,0-2-9 0,16 2 3 15,4 6-24-15,5 7 3 16,2 7-8-16,3 3 4 16,1 10-4-16,-1 16 1 15,3 5 0-15,1 6 3 16,-1 2-4-16,0-4-3 15,-4-2-66-15,3-12-213 16</inkml:trace>
  <inkml:trace contextRef="#ctx0" brushRef="#br0" timeOffset="5868.91">8532 1680 667 0,'0'0'124'0,"0"0"-68"0,0 0 62 16,0 0-49-16,0 0-59 16,0 0-1-16,-15 55 2 15,33-1 26-15,6 5-10 16,6 4-27-16,-2-1 0 16,-1-6-9-16,-3-10-63 15,-3-9-85-15,-5-11-204 16</inkml:trace>
  <inkml:trace contextRef="#ctx0" brushRef="#br0" timeOffset="6053.96">8487 1445 797 0,'0'0'118'0,"0"0"-116"15,0 0-2-15,0 0-12 16,0 0-35-16,0 0-78 16,17 17-8-16,16 2-306 15</inkml:trace>
  <inkml:trace contextRef="#ctx0" brushRef="#br0" timeOffset="6647.37">8717 1679 805 0,'0'0'33'15,"0"0"-33"-15,0 0-8 16,0 0 8-16,0 0 14 16,0 0 3-16,57 196-14 15,-42-157 1-15,1-5-4 16,-2-9-3-16,-4-10-24 15,-4-6-3-15,-3-9-18 16,-3 0 28-16,0-15 20 16,0-12 3-16,3-8-2 15,-3-1-2-15,0-2 2 16,0 2 9-16,0 0 7 0,0 4 9 16,0 6-19-16,0 6 7 15,0 11 14-15,0 7 14 16,0 2-35-16,12 2-7 15,6 20-7-15,1 8 4 16,8 9 6-16,-3 3-3 16,-3-1 5-16,-2-4-1 15,-4-8 1-15,-7-10-10 16,-1-8 5-16,-4-7-8 16,-3-4-23-16,3 0 31 15,-3-18 3-15,3-8-3 16,0-4 0-16,3-2-3 15,3 1 3-15,0 0 1 0,0 0 2 16,3 2-1 0,1 5-2-16,-2 7 4 0,-1 8 2 15,-1 7 2-15,0 2-8 16,0 11-3-16,9 13 3 16,1 11 8-16,-2 5 12 15,-1 2-19-15,-4 0 1 16,0 2-2-16,6-3-28 15,1-10-118-15,-2-9-130 16</inkml:trace>
  <inkml:trace contextRef="#ctx0" brushRef="#br0" timeOffset="6887.05">9408 1662 579 0,'0'0'185'16,"0"0"-172"-16,0 0-10 16,0 0 13-16,0 0 8 15,0 0 30-15,-12 131-10 16,30-76 21-16,3 2-35 16,-1-3-19-16,6-3-11 15,-7-9-1-15,4-6-33 16,-4-8-52-16,-5-8-76 0,-1-11-123 15</inkml:trace>
  <inkml:trace contextRef="#ctx0" brushRef="#br0" timeOffset="7106.46">9308 1370 641 0,'0'0'61'0,"0"0"-59"16,0 0 14-16,0 0-15 0,0 0-1 16,0 0-121-16,-6-3-133 15</inkml:trace>
  <inkml:trace contextRef="#ctx0" brushRef="#br0" timeOffset="8625.11">8744 1653 351 0,'0'0'51'0,"0"0"-13"16,0 0 20-1,0 0 4-15,0 0-26 16,0 0-9-16,0 28 51 0,9 0 3 16,1 2-12-16,1 5-31 15,1 5-6-15,1 6 6 16,4 4-20-16,2 2 8 15,-4-1-9-15,3-4-17 16,-3-5 5-16,1-5-5 16,-5-9 0-16,2-7 2 15,-7-7-2-15,-3-8-1 16,-3-3 0-16,0-3 0 16,0 0 1-16,0-7 18 15,0-15 7-15,0-5-23 16,0-7 1-16,-6-3-3 15,-3-4 1-15,-1 0 1 0,5-1 1 16,2-1-4-16,3 4 1 16,0 1-3-16,8 1-2 15,8 6 5-15,-1 5-4 16,6 6 2-16,-6 5 2 16,-2 7 0-16,-2 3-4 15,2 1 4-15,-1 4-4 16,0 0 0-16,3 0-1 15,0 6 5-15,4 10-6 16,2 5 2-16,-6 5 4 16,-1 5 4-16,-1 4-2 15,-7-3 2-15,0 1 2 16,-2-3-4-16,-1 1 1 0,0-4-3 16,0-2 4-16,0 0-4 15,1-5 0-15,0-6 0 16,2-5 0-16,-3 0 0 15,1-5-1-15,-1-3-4 16,-3-1 2-16,0 0-1 16,0 0 4-16,0 0 5 15,0-1 10-15,-10-14-9 16,-4-5-6-16,-2-4 0 16,4-2-1-16,-1 1 0 15,2 3-1-15,-1 3-1 16,-1 3-1-16,2 2 4 15,-1 1 2-15,-1 0-1 0,1 3 0 16,-3-2-1-16,0 0 0 16,-4 2 0-16,2-1 1 15,-2 4 1-15,7-1-2 16,0 6 1-16,3 0-2 16,6 2-2-16,0 0 1 15,-3 0 2-15,-1 0-1 16,-4 0 0-16,-1 0 1 15,2 2 1-15,-2 5 0 16,-3 0 0-16,6 1-1 16,-3 3 0-16,-1 2-1 15,5 4 0-15,-1 3 0 16,3 1 2-16,2 2-5 0,1 1 3 16,3-2-1-16,0 2 2 15,0-3 3-15,0-5 2 16,7-4-7-16,2-5 2 15,-1-3 0-15,-2-1 0 16,-3-2 0-16,1-1 1 16,2 0 4-16,0 0-2 15,3-11 5-15,1-5-6 16,1-7-1-16,1-5-1 16,1-5 2-16,1-7-2 15,2 0 0-15,-1 1 0 16,3 4-10-16,-3 4 5 0,4 3 1 15,2 8 3-15,-3 3-11 16,3 4 10 0,-3 2 1-16,1 6-1 15,-4 1-2-15,-3 2 3 0,3 2-2 16,0 0 0-16,4 2-4 16,-3 13 2-16,4 3 5 15,-2 3-2-15,0 2 2 16,-3 5 0-16,1 1-6 15,-5 3 6-15,2 1 1 16,-4 1-1-16,-6 1 0 16,3 2 2-16,-6 1 3 15,3-2 0-15,-3-2 6 16,0-2-6-16,0-7 0 0,0-2-3 16,0-7-1-16,0 0-2 15,0-5-12-15,-3-4-68 16,3-5-212-16</inkml:trace>
  <inkml:trace contextRef="#ctx0" brushRef="#br0" timeOffset="9667.73">9650 1726 157 0,'0'0'251'0,"0"0"-205"16,0 0 8-16,0 0 9 15,0 0 2-15,0 0 17 16,0 87-33-16,0-48-14 16,10 3-3-16,-1 4-19 15,3-5-6-15,3-5-2 16,-3-6-4-16,-2-8-2 15,-1-9-14-15,-5-6-10 16,-1-5-22-16,-3-2-2 16,0-9 35-16,0-13 14 15,0-8 0-15,0-3 15 16,0-5 6-16,-4-1 16 0,1 0-8 16,-3 0 4-16,3 2 5 15,3 7-13-15,0 8-8 16,0 8-7-16,0 10 14 15,0 3-8-15,0 1-16 16,9 4 0-16,5 20-16 16,11 8 14-16,-1 11 2 15,1 1 0-15,-5-2 3 16,-4-4-3-16,-1-8-1 16,-3-11-1-16,-6-6-26 15,-3-7 2-15,0-6 16 16,-3 0 10-16,0-4 10 15,0-15 7-15,0-5-12 0,0-2 2 16,0-1 13-16,3-1-2 16,3-1-3-16,4 4-11 15,-3 7-2-15,6 6 9 16,0 6-5-16,-1 6-6 16,6 0-5-16,7 18-2 15,5 13 1-15,-1 7 6 16,3 2 2-16,1 0 0 15,-9-5-2-15,3-2-25 16,-5-9-75-16,-1-10-163 16,-6-9-257-16</inkml:trace>
  <inkml:trace contextRef="#ctx0" brushRef="#br0" timeOffset="9872.2">10248 1811 547 0,'0'0'53'15,"0"0"56"-15,0 0 35 16,0 0-42-16,0 0-39 16,0 0-55-16,-27-30-8 15,33 73 0-15,12 12 11 16,0 4-5-16,5 0-3 16,0-4-3-16,-5-8-22 15,3-7-85-15,-12-12-132 16,1-13-145-16</inkml:trace>
  <inkml:trace contextRef="#ctx0" brushRef="#br0" timeOffset="10052.7">10248 1549 430 0,'0'0'369'0,"0"0"-336"15,0 0-28-15,0 0-5 16,0 0-25-16,0 0-93 16,-9-3-83-16,33 28-41 0</inkml:trace>
  <inkml:trace contextRef="#ctx0" brushRef="#br0" timeOffset="10817.41">10403 1813 820 0,'0'0'40'16,"0"0"-38"-16,0 0-2 16,0 0 1-16,0 0-1 15,0 0 0-15,194-17-27 16,-152 17-44-16,-8 0-14 15,-13 0-12-15,-3 0 26 0,-15 5 5 16,-3 0-25-16,-6 5 11 16,-15 3 79-16,-4 5-22 15,-5 3-78-15,3 2 37 16,-1-1 64-16,8-1 20 16,11 0 19-16,2-3-25 15,7-3 1-15,3-1 39 16,14-1 23-16,9 1-7 15,4-1-44-15,-2 1-15 16,5 1-1-16,0 3 4 16,-2 4-10-16,-7 3 2 15,-3 5-4-15,-9 3-2 16,-6 5 4-16,-6-1 3 16,0 0 13-16,0 0-6 0,-14-4 1 15,-2-4 8-15,-9-6 6 16,-8-8 1-16,-9-7 0 15,2-5-12-15,7-3-3 16,8 0 63-16,16-17 21 16,9-6-52-16,0-11 10 15,16-2-3-15,20-2-29 16,12-3-18-16,13 0-6 16,1 0-1-16,4 2 0 15,-2 1-16-15,-4 1-10 16,-3 0 16-16,-2 1-3 15,-6-5-12-15,-10-6 13 16,-9-5 10-16,-5-6-10 0,-13-3-14 16,-9-6-2-1,-3 2 9-15,-2 7 19 0,-14 13 2 16,-6 16 14-16,1 17 30 16,3 8-6-16,-3 4-26 15,-4 3 5-15,2 23 14 16,1 13-15-16,4 22 22 15,9 14 14-15,6 7-13 16,3 5-14-16,6-3-25 16,21-5-4-16,9-8-7 0,10-15-93 15,-6-16-131 1</inkml:trace>
  <inkml:trace contextRef="#ctx0" brushRef="#br0" timeOffset="14191.62">5621 4219 506 0,'0'1'108'0,"0"0"-99"16,0 1 8-16,0-2 12 15,0 4 22-15,0-4-6 16,-16 2-14-16,-6 2-15 15,-14 2-11-15,-12 4 10 16,-12 4-8-16,-17 2-3 16,-14 6 1-16,-12 4-9 0,-12 2 12 15,0-1-5 1,3 3-3-16,15-3 5 0,15-3-4 16,15-3 2-16,18-1 20 15,10-1-14-15,12-1-6 16,8-4-3-16,8-2 0 15,10 0 0-15,1-2-2 16,6 3 2-16,30-2 6 16,19-4 5-16,22-3-5 15,25-3 10-15,11-1-13 0,5 0 8 16,-9 0-11 0,-12 2-2-16,-18 6-1 15,-18 5-5-15,-19 2-2 0,-17-2 8 16,-17 0-12-1,-8 5 2-15,0 2 6 16,-24 4-2-16,-18 4 5 0,-22 3 3 16,-15 2-3-16,-9 1 3 15,-6-1 3-15,-6 1 6 16,3 4 5-16,6 3 2 16,9 3-6-16,13 1-1 15,14-3 3-15,18-5-7 16,20-4-3-16,17-7-3 15,3 1 2-15,33-2 7 16,24-4-5-16,16-9 18 0,28-6-14 16,20-6 8-16,12 0-4 15,13-2-7-15,-3-5-1 16,1 2 4-16,-12 1-4 16,-14-1-1-16,-21 4-2 15,-28-2 1-15,-23 2-1 16,-22-1 0-16,-18 2 2 15,-9 0-2-15,0 0 8 16,0 0 13-16,-8 0-21 16,-14 0-9-16,-11 2-85 15,-6 3-117-15,-4 0-501 16</inkml:trace>
  <inkml:trace contextRef="#ctx0" brushRef="#br0" timeOffset="15717.61">4884 5736 468 0,'0'0'110'0,"0"0"-88"15,0 0 69-15,0 0 19 16,0 0-26-16,0 0-27 16,0 0-20-16,0 14-22 15,0 18-6-15,0 7 65 16,0 14-21-16,0 2-3 15,0-1-25-15,0-5-6 16,0-2-5-16,0-7-11 16,3-4-3-16,6-9-6 15,-1-3-18-15,5-10-59 16,-1-9-63-16,0-5-73 16,-3-10-250-16</inkml:trace>
  <inkml:trace contextRef="#ctx0" brushRef="#br0" timeOffset="15934.89">4768 5585 917 0,'0'0'154'15,"0"0"-151"-15,0 0-2 16,0 0 19-16,0 0 19 15,0 0-28-15,-18-17-11 16,18 16-1-16,0 1-57 16,0 0-92-16,5 7-79 0,2 2-198 15</inkml:trace>
  <inkml:trace contextRef="#ctx0" brushRef="#br0" timeOffset="16221.63">5077 5959 786 0,'0'0'44'15,"0"0"-38"-15,0 0 5 16,0 0 33-16,0 0-7 16,0 0-24-16,64 0 14 15,-22 0-9-15,16-5-18 16,8-7-30-16,2-3-91 16,-11-1-235-16</inkml:trace>
  <inkml:trace contextRef="#ctx0" brushRef="#br0" timeOffset="16405.14">5305 6138 842 0,'0'0'86'0,"0"0"-85"16,0 0 0-16,0 0 39 15,0 0-9-15,0 0-24 16,9 14-6-16,37-14-1 15,23-20-40-15,13-6-191 16,3-8-447-16</inkml:trace>
  <inkml:trace contextRef="#ctx0" brushRef="#br0" timeOffset="16734.25">5975 5895 897 0,'0'0'91'0,"0"0"-87"16,0 0 45-16,0 0 27 16,0 0-23-16,0 0-19 15,-179 142-1-15,167-104-14 16,12-3-19-16,0-6-4 16,28-7-37-16,23-14-6 15,19-8-38-15,5-6-47 16,-2-22-11-16,-15-1-34 15,-25-7 118-15,-15-2 59 0,-18-5 87 16,0 0 33 0,-24 1-25-16,-12 5-40 15,-6 8-4-15,-13 9-4 16,-9 6-12-16,-2 5-6 0,5 0-29 16,6 0-28-16,16-5-110 15,12-9-251-15</inkml:trace>
  <inkml:trace contextRef="#ctx0" brushRef="#br0" timeOffset="17641.5">4716 3791 302 0,'0'0'472'16,"0"0"-444"-16,0 0-28 16,0 0 0-16,0 0 8 15,0 0 34-15,34 151-23 0,-16-95 12 16,-3-1-14-16,3-5-12 15,-6-12-5-15,1-8-4 16,-4-12 1-16,-6-6-8 16,0-8-7-16,-3-4-10 15,0 0 28-15,0-17 4 16,0-8 0-16,-9-5 0 16,3-2 0-16,-4-1 7 15,7-1-6-15,0-2 3 16,3 3-6-16,0 5 5 15,0 5 6-15,9 9 7 16,4 6-15-16,2 5-5 16,6 3 0-16,4 0-8 0,5 21 4 15,0 3-3 1,-2 1 14-16,-8-2-7 0,-7-7 0 16,-7-5-8-16,-6-7-3 15,0-4-6-15,0 0 16 16,-6-3 1-16,-13-12 8 15,-1-7 4-15,1 0-6 16,7-1 16-16,5 2-7 16,7-3-5-16,0 1-2 15,19 2-8-15,14 5 1 16,4 7-1-16,9 9 0 16,-1 0 0-16,1 16-2 0,-4 11 2 15,0 5 3-15,-2 7-3 16,-4 4-8-16,-3 3-65 15,-8-3-194-15</inkml:trace>
  <inkml:trace contextRef="#ctx0" brushRef="#br0" timeOffset="18195.57">6797 4417 663 0,'0'0'23'16,"0"0"-23"-16,0 0 0 15,0 0 21-15,0 0 18 16,0 0 0-16,28 330 4 16,-23-222-4-16,-2 7-1 15,0 2-17-15,-3-4-2 16,0-2-5-16,0-8 11 15,0-10-13-15,0-11-11 0,0-12 4 16,0-14-5 0,0-17-7-16,0-11 3 0,0-15-57 15,0-13-61 1,0-4-254-16</inkml:trace>
  <inkml:trace contextRef="#ctx0" brushRef="#br0" timeOffset="19039.74">6706 4397 319 0,'0'0'216'0,"0"0"-178"0,0 0 37 15,0 0 20-15,0 0-28 16,0 0-19-16,6 0-24 16,19-2 0-16,8-9-1 15,12-2-2-15,4 2-18 16,-1-2 6-16,-2 4-9 15,-4 0 6-15,-6 3-2 16,-6 4-8-16,-5 2 6 16,-9 0-5-16,-5 2-4 15,-5 13 2-15,1 4 0 16,-7 6 2-16,0 5 3 16,0 4 0-16,-16 3 0 15,-2 1 1-15,0-3-1 0,5-2-13 16,2-5-3-16,8-10-6 15,0-3 7-15,3-8-6 16,0-1 10-16,3-3 0 16,8-1-1-16,5-1 12 15,2 2 1-15,3 1-1 16,1-1 0-16,-1 3 2 16,0-2-2-16,0 5 0 15,-6 4-2-15,-2 3 2 16,-7 5-1-16,0 5-5 15,-6-2 4-15,0 2 0 0,-3 0 2 16,-12-3 0 0,-7-1 6-16,-5-1 4 0,-3-3 18 15,-4-2-6-15,-5 0 10 16,-7-4 0-16,1-4-8 16,2-5-4-16,1-3 5 15,9 0 13-15,5-11-15 16,7-11-18-16,9-7-5 15,9-10-40-15,3-9-83 16,30-7-160-16</inkml:trace>
  <inkml:trace contextRef="#ctx0" brushRef="#br0" timeOffset="19658.25">7476 3909 423 0,'0'0'136'16,"0"0"-112"-16,0 0 65 16,0 0 27-16,0 0-40 15,0 0-59-15,9 44-13 16,0-9 48-16,-2 2-10 16,2 6-12-16,0-1-21 15,-1-2-2-15,-1-1-3 16,-1-5-4-16,0-4-2 15,0-4-21-15,-3-9-75 16,0-8-106-16,-3-9-231 16</inkml:trace>
  <inkml:trace contextRef="#ctx0" brushRef="#br0" timeOffset="19884.64">7406 3636 856 0,'0'0'41'16,"0"0"-38"-16,0 0 4 0,0 0 11 15,0 0-18-15,0 0-11 16,-9 0-138-16,22 5-183 15</inkml:trace>
  <inkml:trace contextRef="#ctx0" brushRef="#br0" timeOffset="20626.16">7240 3934 228 0,'0'0'70'15,"0"0"19"-15,0 0 3 16,0 0-17-16,0 0-19 15,0 0 0-15,-3 0-2 16,3 3 0-16,-6 15-27 16,0 12 4-16,-4 12 6 15,1 8-9-15,4 1-5 0,4 4-3 16,1-1-19 0,0-2 0-16,12-2-1 0,10-7-12 15,11-7-48-15,6-12-46 16,10-13-133-1</inkml:trace>
  <inkml:trace contextRef="#ctx0" brushRef="#br0" timeOffset="20995.18">7880 3853 415 0,'0'0'144'15,"0"0"-129"-15,0 0-7 16,0 0 47-16,0 0 36 16,0 0-33-16,-3 139-14 15,15-90-12-15,3 8-5 16,3 2-19-16,-5 1-2 0,-8 1-6 16,-5 0 0-1,-27-2-25-15,-31-7-137 0,-27-6-536 16</inkml:trace>
  <inkml:trace contextRef="#ctx0" brushRef="#br0" timeOffset="24335.45">8462 4133 566 0,'0'0'98'15,"0"0"-84"1,0 0-14-16,0 0 21 0,0 0 42 16,0 0 2-16,-143 137-27 15,113-79 3-15,5 9-9 16,8 5 2-16,7 11-15 15,10 6 4-15,0 7-9 16,19 2-1-16,8-4 1 16,9-9-12-16,-3-8-2 15,11-10 0-15,2-10-52 16,13-20-70-16,5-18-197 16</inkml:trace>
  <inkml:trace contextRef="#ctx0" brushRef="#br0" timeOffset="25796.55">8890 4361 575 0,'0'0'65'0,"0"0"-59"16,0 0 100-16,0 0-8 15,0 0-22-15,0 0-18 16,-16-20-23-16,13 21-25 15,-3 20-10-15,-2 11 0 16,-2 12 9-16,7 1-3 16,3-1 1-16,3-3-1 15,21-4-2-15,12-5-4 16,13-7-3-16,6-9-5 16,-1-10-6-16,-2-6-3 15,-10-3 2-15,-5-16 6 0,-10-7 7 16,-3 0 2-16,-8 2 1 15,-10 3 3-15,-3 2 2 16,-3 6 13-16,0 3-5 16,0 4 9-16,0 5-3 15,0 1-2-15,0 0-18 16,0 0-4-16,-3 4-7 16,3 14-6-16,0 12 15 15,0 7 2-15,0 7 1 16,8 6 5-16,8 1-4 15,-1 3 2-15,6 4-1 16,-2-2-3-16,-4 3 0 16,-1 1 0-16,-1 1-7 15,-10-7-6-15,-3-5-7 16,-3-6 20-16,-19-8 0 0,-8-8 0 16,-6-9 3-16,-3-9 15 15,-7-8 1-15,-2-1 3 16,-7-17 3-16,0-14-16 15,10-10-9-15,15-10-15 16,27-13-40-16,12-14-70 16,33-11-187-16</inkml:trace>
  <inkml:trace contextRef="#ctx0" brushRef="#br0" timeOffset="26074.37">9678 3938 783 0,'0'0'47'0,"0"0"-40"16,0 0 18-16,0 0 0 15,0 0-14-15,0 0 22 16,12 113 25-16,6-61-20 15,1 5-21-15,-2 0-10 16,-1 0-3-16,-7-3-4 0,-3-7 0 16,-2-4-15-16,-3-9-44 15,-1-12-68-15,0-12-171 16</inkml:trace>
  <inkml:trace contextRef="#ctx0" brushRef="#br0" timeOffset="26284.81">9481 3875 753 0,'0'0'133'0,"0"0"-129"15,0 0 14-15,0 0 22 16,0 0-39-16,0 0-1 15,-9-3-106-15,18 13-122 16,0 0-77-16</inkml:trace>
  <inkml:trace contextRef="#ctx0" brushRef="#br0" timeOffset="26502.23">9329 4060 283 0,'0'0'327'0,"0"0"-295"16,0 0-32-16,0 0 44 15,0 0 7-15,0 0-16 0,-36 180 3 16,39-134-13 0,19 4-5-16,8-4-7 0,6-3-13 15,12-9-40-15,13-13-97 16,5-16-201-16</inkml:trace>
  <inkml:trace contextRef="#ctx0" brushRef="#br0" timeOffset="26771.55">9981 3841 678 0,'0'0'159'0,"0"0"-155"16,0 0-1-16,0 0-1 16,0 0-1-16,0 0 35 15,67 132-14-15,-37-70-6 16,-3 4-1-16,-2-3-13 16,-10-4 1-16,-6-3-4 15,-9-8 1-15,0-9-3 0,-8-6-16 16,-14-5-22-1,-11-10-98-15,-4-10-169 16</inkml:trace>
  <inkml:trace contextRef="#ctx0" brushRef="#br0" timeOffset="27069.27">9961 5002 665 0,'0'0'103'0,"0"0"-87"0,0 0 43 16,0 0 18-16,0 0-8 15,0 0-35-15,263-25-23 16,-188 14-7-16,-1 1-4 16,-11-2-21-16,-5-1-20 15,-3-8-40-15,-7-6-168 16</inkml:trace>
  <inkml:trace contextRef="#ctx0" brushRef="#br0" timeOffset="27722.04">10876 4688 716 0,'0'0'125'0,"0"0"-125"16,0 0-23-16,0 0 23 15,0 0 19-15,0 0 7 16,-9 0 9-16,9-12 22 16,12-12 12-16,9-11-35 15,7-9-29-15,-1-6-1 16,3-12-4-16,-2-11-6 16,-2-14-10-16,-1-9-20 15,-7-2-16-15,-9 11 14 0,-9 9-2 16,0 18 40-16,-12 16 26 15,-3 19-2-15,9 12 18 16,3 11-30-16,0 4-12 16,0 31-18-16,3 23 13 15,0 28 5-15,6 20 13 16,18 12 18-16,1 14-16 16,5 10 19-16,-6-1-22 15,0-11-10-15,-8-15-2 16,-9-25-1-16,-5-23-1 15,-2-16-7-15,0-19-2 16,0-13-3-16,0-14-10 0,-3-3 0 16,-7-29 23-1,1-14-8-15,-3-10-2 0,6-3 9 16,-2-7-2-16,8 0-1 16,0-1-10-16,0 5 12 15,17 12 3-15,1 13 3 16,6 14-2-16,1 12 5 15,2 8-2-15,9 3 1 16,-2 23 5-16,5 17-6 16,-2 7 1-16,-4 7-2 15,-5 3-2-15,-8-5 2 16,-4 0-3-16,-4-4-29 16,0-8-143-16,-6-10-386 15</inkml:trace>
  <inkml:trace contextRef="#ctx0" brushRef="#br0" timeOffset="28287.7">11669 4761 268 0,'0'0'292'0,"0"0"-271"16,0 0 6-16,0 0 81 0,0 0 10 15,0 0-46-15,-20 73-23 16,20-39-19-16,0 1 0 16,16 5-18-16,8-4-9 15,1 4-3-15,7-9-18 16,-2-7-21-16,-1-9-23 15,0-9 15-15,-5-6-31 16,-8 0 18-16,-7-17 38 16,-6-8 22-16,-3-5 16 15,0-4 24-15,-6-2-6 16,-7 6 4-16,4 3-1 16,-2 8 24-16,4 7 0 0,7 7-26 15,0 5-13-15,0 0-22 16,0 8-9-16,0 15-11 15,18 6 20-15,1 1 1 16,5-1-1-16,3-5-1 16,0-7-28-16,-2-9-10 15,-1-8 24-15,1-3 9 16,-5-20-2-16,-7-5 6 16,-4-6 2-16,-6-3 4 15,-3-3 14-15,0-3 11 16,0-3-18-16,-9-4-11 15,-4 4-1-15,4 5-52 0,5 6-122 16,4 9-233 0</inkml:trace>
  <inkml:trace contextRef="#ctx0" brushRef="#br0" timeOffset="28706.58">12341 4044 579 0,'0'0'71'0,"0"0"-40"15,0 0 34-15,0 0-15 16,0 0-23-16,0 0-23 16,110-9-3-16,-68 15 4 15,-6 13-5-15,-6 6 1 16,-2 10 1-16,-5 8 3 15,-4 6 10-15,-10 5-7 0,-3 3 4 16,-6-1-10-16,0-1-2 16,0-5 0-16,-6-4-26 15,-6-9-46-15,-13-8-67 16,-5-12-69 0</inkml:trace>
  <inkml:trace contextRef="#ctx0" brushRef="#br0" timeOffset="28987.82">12756 4070 417 0,'0'0'232'0,"0"0"-223"0,0 0 18 16,0 0 70-16,0 0-47 15,0 0-14-15,-71 98 16 16,67-46 1-16,4 10-10 16,0 1-20-16,1-1-10 15,15-3-11-15,9-4-2 16,8-10 0-16,10-7-1 16,2-11-34-16,7-16-54 15,-1-11-76-15,-5-7-211 16</inkml:trace>
  <inkml:trace contextRef="#ctx0" brushRef="#br0" timeOffset="29259.39">13325 3532 728 0,'0'0'0'0,"0"0"-18"16,0 0 18-16,0 0 54 15,0 0 3-15,0 0-11 16,-26 305-8-16,26-233-14 16,9-3-15-16,-3-6-5 15,2-8-4-15,-3-11 0 0,-4-11-49 16,1-17-168-16,3-14-270 15</inkml:trace>
  <inkml:trace contextRef="#ctx0" brushRef="#br0" timeOffset="29454.5">13145 3385 747 0,'0'0'99'0,"0"0"-99"0,0 0 2 16,0 0 11-16,0 0-13 15,0 0-68 1,-19-13-213-16,22 20-199 0</inkml:trace>
  <inkml:trace contextRef="#ctx0" brushRef="#br0" timeOffset="29669.23">12947 3512 582 0,'0'0'66'0,"0"0"-36"16,0 0 47 0,0 0-7-16,0 0-4 0,0 0-21 15,-64 251-30-15,71-180 6 16,12 1-7-16,13-2-7 15,1-6-7-15,10-13-14 16,2-11-60-16,10-15-82 16,3-15-118-16</inkml:trace>
  <inkml:trace contextRef="#ctx0" brushRef="#br0" timeOffset="29910.31">13626 3346 600 0,'0'0'145'0,"0"0"-145"16,0 0-14-16,0 0 14 16,0 0 62-16,0 0-4 15,82 262-24-15,-73-178-13 16,-9 0-6-16,0-4-7 15,-3-3-8-15,-13-8-7 16,2-7-73-16,-1-17-136 16</inkml:trace>
  <inkml:trace contextRef="#ctx0" brushRef="#br0" timeOffset="30302.35">14161 3023 582 0,'0'0'179'16,"0"0"-175"-16,0 0-4 0,0 0 27 15,0 0 54-15,0 0-7 16,118 423-24 0,-82-298-16-16,-4 11-10 15,0 3 0-15,-5-3-11 16,-8 6 6-16,4 0 0 0,-1 6-10 16,-10 1 1-16,0-5-6 15,-12-7-2-15,0-12-2 16,-24-19-1-16,-11-14-6 15,-4-18-21-15,-10-15-10 16,-4-17-16-16,-5-16-11 16,-6-19-67-16,-1-7-165 15</inkml:trace>
  <inkml:trace contextRef="#ctx0" brushRef="#br0" timeOffset="30976.37">14442 2784 374 0,'0'0'145'15,"0"0"-91"-15,0 0-3 0,0 0 32 16,0 0 5-16,0 0-39 15,22-72-47-15,5 65-1 16,1 3-1-16,4 4 1 16,2 0 6-16,-5 0-7 15,-4 16-2-15,-9 9-4 16,-7 7-4-16,-5 10-9 16,-4 4 11-16,0 6 6 15,-22 3-9-15,-15-1 11 16,-7-3 4-16,2-5 4 15,5-7 19-15,12-9-12 16,12-12 2-16,10-6 14 0,3-7-3 16,25-5 11-1,34 0 25-15,29 0 5 0,32-7-65 16,7 1-4-16,-7 4-75 16,-16 2-72-16,-34 0-135 15</inkml:trace>
  <inkml:trace contextRef="#ctx0" brushRef="#br0" timeOffset="39704.8">3194 5112 250 0,'-2'0'221'0,"2"0"-148"15,0 0-10-15,0 3-10 16,0-3 12-16,0 4-3 0,0-2-23 15,0-2-11-15,0 4-17 16,2 0-9-16,19 1 4 16,16-1 7-16,17-4-13 15,17 0-3-15,10 0-101 16,-2-19-157-16</inkml:trace>
  <inkml:trace contextRef="#ctx0" brushRef="#br0" timeOffset="39970.08">3104 5413 279 0,'0'0'170'15,"0"0"-156"-15,0 0-11 16,0 0 5-16,0 0 39 16,0 0 12-16,11 18 2 15,14-15 1-15,14-2-27 16,18-1-35-16,16-3-4 16,15-18-248-16</inkml:trace>
  <inkml:trace contextRef="#ctx0" brushRef="#br0" timeOffset="40956.66">4268 7903 573 0,'0'0'120'16,"0"0"-114"-16,0 0-2 15,0 0 7-15,0 0 0 16,0 0 17-16,-34 118 42 16,31-40-6-16,0 10-19 15,0 18 15-15,-3 5-29 16,3 2-6-16,-3 2-2 15,1-5 4-15,-5-10-12 16,4-9-4-16,0-11-5 16,0-11-6-16,3-12-4 15,-1-14-19-15,1-11-36 16,0-13-67-16,3-19-142 0</inkml:trace>
  <inkml:trace contextRef="#ctx0" brushRef="#br0" timeOffset="41653.8">4249 7945 388 0,'0'0'210'0,"0"0"-189"16,0 0 24-16,0 0 53 15,0 0-39-15,0 0-9 16,-5-30-19-16,25 18-26 16,14 1-1-16,3 1 3 15,8 3-7-15,-5 2 1 16,-4 2-5-16,-6 3 4 16,-6 0-3-16,-3 3 1 0,-8 13-3 15,-7 7 5-15,-6 6-15 16,0 8-1-16,-13 3 6 15,-10 6-1-15,-5 3 1 16,1 1-13-16,5-6-4 16,5-9 3-16,10-5 6 15,7-7 10-15,0-5 1 16,0-3-5-16,7-5 11 16,11 3-2-16,3-3-1 15,6-3-4-15,7 4 8 16,-4-1 3-16,-2 3 1 15,-5-1-2-15,-5 4-2 0,-9 1 0 16,-3 0-2-16,-6-1 2 16,0 0 0-16,-14-2 0 15,-17 3 3-15,-5-4 25 16,-16 0-10-16,-6-6 14 16,-5 0 14-16,-1-7-3 15,4 0-11-15,11-7-12 16,6-13-10-16,13-10-10 15,15-9-8-15,15-7-107 16,0-18-108-16</inkml:trace>
  <inkml:trace contextRef="#ctx0" brushRef="#br0" timeOffset="41955.51">4856 7367 258 0,'0'0'490'16,"0"0"-456"-16,0 0-17 15,0 0 14-15,0 0-11 16,0 0-18-16,15 36 22 0,7 2 6 15,-1 7-5 1,3 2-17-16,-3 2 1 0,-2-2-7 16,-2-2-2-16,-1 1-31 15,-4-5-52-15,-6-12-138 16,-6-9-281-16</inkml:trace>
  <inkml:trace contextRef="#ctx0" brushRef="#br0" timeOffset="42233.91">4532 7263 255 0,'0'0'456'0,"0"0"-419"15,0 0-31-15,0 0 3 16,0 0 2-16,0 0-11 16,-55 48 0-16,55-17 0 15,12 1 1-15,0 8-1 16,4 0-29-16,-2-4-47 16,-1 1-46-16,-4-7-35 15,0-4-61-15</inkml:trace>
  <inkml:trace contextRef="#ctx0" brushRef="#br0" timeOffset="42831.31">4462 7291 421 0,'0'0'64'16,"0"0"-55"-16,0 0 19 16,0 0 26-16,0 0 5 15,0 0-6-15,-24 195-1 16,32-145-10-16,5 6-11 15,2-3-9-15,3 4-4 16,0-5-3-16,6 0-10 16,4-8-5-16,5-4-4 0,13-11-4 15,12-12-82 1,14-11-98-16,7-6-273 16</inkml:trace>
  <inkml:trace contextRef="#ctx0" brushRef="#br0" timeOffset="43138.45">5274 7301 737 0,'0'0'0'0,"0"0"-1"0,0 0 1 16,0 0 31-16,0 0 12 16,0 0-17-16,34 209-6 15,-10-156-8-15,6-1 1 16,-2-2-8-16,-1-4-1 16,-5-6-4-16,-13-5-16 15,-9-5-12-15,-1-6-25 16,-32-4-24-16,-13-10-79 15,-15-10-357-15</inkml:trace>
  <inkml:trace contextRef="#ctx0" brushRef="#br0" timeOffset="43749.19">4750 7083 301 0,'0'0'125'0,"0"0"-88"0,0 0 35 16,0 0 24-16,0 0-12 16,0 0-37-16,0-13-31 15,0 13-16-15,9 7 1 16,0 5-1-16,3-1 1 16,-2 1-1-16,1-5 2 15,-5-3-2-15,-3 0-10 16,-3-2-10-16,0 0 5 15,0-2 12-15,0 0-2 16,0 0 5-16,0 0 2 16,-2 0 7-16,-4-4-6 0,0 0-2 15,3 1 1 1,0 2 13-16,-1 1-6 0,4 0-7 16,0 0-2-16,-3 0-5 15,3 0 5-15,-3 4-3 16,3 2-8-16,0-2 10 15,0-4-15-15,0 0-11 16,0 0 17-16,0 0 10 16,0 0 18-16,0 0 4 15,0 0-4-15,0 0-3 16,0-2-13-16,-6 0 0 16,-3 2-4-16,-1 0-8 15,-4 0-65-15,-2 0-42 0,5 2-345 16</inkml:trace>
  <inkml:trace contextRef="#ctx0" brushRef="#br0" timeOffset="47856.64">6130 8242 732 0,'0'0'42'0,"0"0"-8"15,0 0 44-15,0 0-8 16,0 0-60-16,0 0-4 15,-12 31 1-15,12 11 20 16,3 8-1-16,9 2 1 16,6 2-17-16,-3-5 5 15,6-2-14-15,-6-4 0 16,-2-7-1-16,-4-4-42 16,-3-4-62-16,-6-9-83 15,0-12-223-15</inkml:trace>
  <inkml:trace contextRef="#ctx0" brushRef="#br0" timeOffset="48074.06">6054 7984 865 0,'0'0'34'15,"0"0"-31"-15,0 0 0 16,0 0 17-16,0 0-20 16,0 0-4-16,-12-24-81 0,45 29-57 15,10 3-187 1</inkml:trace>
  <inkml:trace contextRef="#ctx0" brushRef="#br0" timeOffset="48522.33">6633 8183 660 0,'0'0'115'0,"0"0"-111"15,0 0 4-15,0 0 15 16,0 0-12-16,0 0-8 15,-161 31 0-15,144-6-3 0,7 3-8 16,4-2 6-16,3 3-28 16,3-2-14-16,0-4-25 15,0-6 33-15,12-2 17 16,4-2 3-16,1-1 11 16,-1 0 2-16,2 1 2 15,-6-2 1-15,-3 1 5 16,1-2-3-16,1 3 13 15,-2 1-9-15,1-1-4 16,-4 0 9-16,0 1 7 16,-6 2-8-16,0-3 4 15,0 4-13-15,-3-1 14 16,-19-3 3-16,-11 0 11 16,-6-2 16-16,-7-1-14 0,1-8-17 15,2-2-6-15,9 0-1 16,4-2-7-16,15-19-11 15,13-5-89-15,2-8-210 16</inkml:trace>
  <inkml:trace contextRef="#ctx0" brushRef="#br0" timeOffset="50121.1">7698 8061 667 0,'0'0'111'0,"0"0"-103"16,0 0 6-16,0 0 1 15,0 0-10-15,0 0-2 0,-25 75 9 16,19-25 12-16,3 0-6 16,3-3-4-16,6-5-5 15,19-2-3-15,5-4-4 16,9-6 5-16,7-4-7 16,-1-9-9-16,1-8-14 15,-7-7-19-15,-8-2-3 16,-11-4 12-16,-13-13 33 15,-7-6 2-15,0-7 4 16,-7 1-1-16,-7-1 24 16,-1 3 8-16,5 11-6 15,1 6 3-15,6 4-14 16,3 6-10-16,0 0-10 16,0 13-9-16,0 13-3 0,15 3 11 15,7 2 2-15,8-5-3 16,9-9 2-16,4-7-25 15,-1-10 4-15,-3 0 18 16,-5-10-6-16,-10-11 9 16,-11-7 8-16,-7-6 17 15,-6-5-9-15,0-2 5 16,-3 0-16-16,-10 3-4 16,4 5-1-16,1 14-15 15,2 7-37-15,6 11-110 16,0 1-240-16</inkml:trace>
  <inkml:trace contextRef="#ctx0" brushRef="#br0" timeOffset="50938.22">8274 8535 539 0,'0'0'37'0,"0"0"-33"16,0 0-3-16,0 0 4 0,0 0 32 15,0 0-20 1,122 28 14-16,-69-47-31 0,2-5-6 16,0-3-23-16,-10-2 14 15,-12-4-4-15,-11-2 12 16,-9-6 7-16,-13-8 5 15,0-8-2-15,-7-2 2 16,-14 0 4-16,-3 12-3 16,2 12 15-16,2 17 53 15,4 9-21-15,-3 8-38 16,-1 1-15-16,1 4 2 16,-2 16 2-16,6 6-4 15,6 7-1-15,2 4 1 0,7 2 3 16,0 0-1-1,0 1 7-15,10-3-7 0,8-1 7 16,6 1-6-16,1-5 11 16,5-4-14-16,0-3 1 15,4-8 2-15,-4-3-1 16,0-6 0-16,-5-5 0 16,-1-3 1-16,-6 0 2 15,3 0-5-15,-3-6 4 16,4-6-3-16,-4-5 3 15,-6-3-4-15,0-1 0 16,-3 0 7-16,-3 1-4 16,-3 2 1-16,-3 6-2 15,0 4 8-15,0-1 4 16,0 2 1-16,0 0-9 16,0-1-1-16,0-1-3 0,0-2-2 15,0-3-3-15,0-1 3 16,0-3 6-16,0-2-6 15,0-3 5-15,0 0-4 16,-6 4 2-16,3 4 4 16,-1 7-3-16,3 4 16 15,-3 2-11-15,4 2-3 16,0 0 1-16,0 0-3 16,0 0-4-16,0 0-1 15,0 4-5-15,0 17-1 16,0 8 1-16,0 9 6 0,0 4 3 15,12-2-1 1,3 2-2-16,4 0-3 0,2-4 0 16,0-5-41-16,3-5-65 15,1-14-167-15</inkml:trace>
  <inkml:trace contextRef="#ctx0" brushRef="#br0" timeOffset="51150.65">8871 7893 812 0,'0'0'4'16,"0"0"-4"-16,0 0-3 15,0 0-16-15,0 0-73 16,0 0-15-16,39 23 32 15,-1-3-328-15</inkml:trace>
  <inkml:trace contextRef="#ctx0" brushRef="#br0" timeOffset="52200.8">9186 8119 534 0,'0'0'89'0,"0"0"-72"16,0 0 66-16,0 0 2 16,0 0-47-16,0 0 9 15,-188 148-28-15,168-109 3 16,7 0-5-16,13 3-13 16,0-4 2-16,16-6-6 15,20-8-1-15,9-9-10 16,10-11-8-16,3-4-14 15,-8-10-21-15,-3-12-42 16,-14-5 34-16,-12-4 62 16,-9-5 0-16,-9 1 18 15,-3-3-6-15,-3 4 9 0,-12 0 21 16,0 7 7 0,0 11-11-16,5 6-29 0,7 7 6 15,3 3-8-15,-3 0-7 16,3 23-11-16,-3 12 11 15,3 6 17-15,0 11 5 16,6 6 3-16,13 4-9 16,0 10 1-16,1 1-8 15,2 4-8-15,-1-2 2 16,-6 1-3-16,-3-4 0 16,-6 2-3-16,-6-12-9 15,-4-5-7-15,-19-12-24 16,-7-11 33-16,-4-12 8 0,-2-12 2 15,-4-10 8-15,1-10 2 16,3-20 3-16,5-13 2 16,10-12 31-16,12-8-27 15,9-12-18-15,6-8-1 16,24-1-18-16,12 3-3 16,10 1 5-16,6 7-1 15,3 1-4-15,-1 0 2 16,-2 2-13-16,-7-7 2 15,-11-6 7-15,-10-6 14 16,-9-4 2-16,-5-1 2 16,-8 5-7-16,-8 8 9 0,0 10 3 15,-17 11 1-15,-8 10 7 16,1 10 41 0,2 8-28-16,5 14-2 0,7 10-4 15,7 8-8-15,3 0-7 16,0 33-8-16,0 22 0 15,0 21 8-15,7 13 0 16,9 14 7-16,7 10-5 16,-5 9 2-16,-3 1-3 15,-6-6 5-15,-6-14-1 16,0-17-5-16,-3-17 0 16,0-18 4-16,0-20-10 15,0-14 4-15,0-13 0 0,0-4 2 16,0-17 3-1,0-12-3-15,-3-18-12 0,3-5-7 16,0-1-1-16,0-4-29 16,0 0-7-16,0 6 39 15,0 7 15-15,3 9 2 16,4 9 0-16,2 10 23 16,-1 8-12-16,1 4-5 15,7 4 12-15,0 0-10 16,13 12 15-16,5 17-23 15,2 6 14-15,-2 5-6 16,-1 3-5-16,-3 0-3 16,-5-1 2-16,-2-2-4 15,2-6-7-15,5-11-85 0,0-10-127 16</inkml:trace>
  <inkml:trace contextRef="#ctx0" brushRef="#br0" timeOffset="52447.15">10097 7574 504 0,'0'0'138'0,"0"0"-16"16,0 0-53-16,0 0-24 15,0 0-45-15,0 0-1 16,-41 25 1-16,45 50 32 0,14 12 6 15,9 12-24 1,4 9-10-16,2 4 1 16,0-6-5-16,-2-9-14 0,2-15-79 15,-3-19-126-15,-8-20-221 16</inkml:trace>
  <inkml:trace contextRef="#ctx0" brushRef="#br0" timeOffset="52640.63">9920 7906 726 0,'0'0'85'0,"0"0"-85"16,0 0-11-16,0 0 11 15,0 0 5-15,0 0-5 16,188-11-22-16,-133 22-172 15,-10 15-302-15</inkml:trace>
  <inkml:trace contextRef="#ctx0" brushRef="#br0" timeOffset="53008.64">10160 8503 402 0,'0'0'70'15,"0"0"-29"-15,0 0 21 0,0 0-18 16,0 0-11-16,0 0-9 16,188 44-24-16,-143-64-46 15,-5-10-52-15,-9-2-10 16,-7-11 30-16,-9-7 19 16,-6-9 38-16,-8-8 21 15,-1-2 49-15,-1 7 26 16,-14 8 4-16,-4 18 4 15,2 14 20-15,1 10-50 16,4 7 26-16,1 5-54 16,4 0-11-16,4 19-14 15,0 21 0-15,3 10 26 16,0 11-7-16,6 2 6 16,15 0-22-16,4-4 5 0,2-5-5 15,-2-11-3-15,11-4-57 16,-3-19-112-16,9-10-79 15</inkml:trace>
  <inkml:trace contextRef="#ctx0" brushRef="#br0" timeOffset="55422.24">10436 7724 272 0,'0'0'213'0,"0"0"-123"16,0 0 22-16,0 0-2 16,0 0-29-16,0 0-18 15,-3-4-14-15,3 4-19 0,0 0-10 16,0 0-10-16,0 0-10 15,0 0 0 1,0 0-34-16,12 0-82 0,10 9-16 16,5 3-242-16</inkml:trace>
  <inkml:trace contextRef="#ctx0" brushRef="#br0" timeOffset="55971.3">10627 7974 572 0,'0'0'108'16,"0"0"-93"-16,0 0 75 15,0 0-19-15,0 0-41 16,0 0-30-16,-12 27 0 16,15 17 2-16,6 8 9 15,3 7 8-15,2 2-16 16,2-2 15-16,-6-3-18 16,-1-3 2-16,-3-7-2 15,-3-10-1-15,-3-13-13 16,0-7-10-16,0-12 13 0,0-4-6 15,0 0 17-15,0-10 7 16,-3-12 12-16,-3-8-18 16,3-3-2-16,3-1-2 15,0-5 3-15,0-2 3 16,0-1-3-16,9 0-2 16,6 2-1-16,0 10-3 15,1 9 5-15,-2 9-7 16,-1 6 5-16,-1 6-1 15,4 0 4-15,4 7-8 16,-1 16 6-16,5 6 2 16,-3 7 10-16,0 2-10 15,-6 3 3-15,-1-4-1 16,-1 2 0-16,-3-2-4 16,2-8-76-16,-2-8-177 0</inkml:trace>
  <inkml:trace contextRef="#ctx0" brushRef="#br0" timeOffset="56757.04">11215 7991 406 0,'0'0'267'0,"0"0"-259"0,0 0-2 16,0 0 25-16,0 0 10 16,0 0 0-16,-136 84-6 15,115-36-9-15,6 5-5 16,5-3-5-16,7-3-4 16,3-5-12-16,3-5 4 15,16-8 0-15,8-9-4 16,1-4-2-16,5-11-19 15,3-5-18-15,-7-8-29 16,0-16-4-16,-11-5 59 16,-3-3 13-16,-9-5 0 0,-3-5-2 15,-3-2 2 1,0 2 5-16,0 6-2 0,0 9 19 16,-6 10 19-16,3 8 5 15,0 8-18-15,0 1 8 16,3 0-8-16,0 0-12 15,0 0-10-15,0 0-6 16,0 0 0-16,0 0 4 16,0 0-4-16,0 1 0 15,0 4 3-15,0-1 0 16,0-1 4-16,0-2-7 16,0 2 1-16,0-1 2 15,0 4 2-15,0 0-2 0,0 4-2 16,0 3 6-16,0 0 0 15,0 0 8-15,0-3-11 16,0 0-2-16,0-4 2 16,0 7 2-16,0 0-2 15,0 12 8-15,0 5-3 16,0 8 6-16,0 5-7 16,0 11 9-16,0 4 7 15,0 5-21-15,-9 2 4 16,0 3 4-16,-3-2-10 15,-7-1 1-15,-2 0 0 16,-11-7 0-16,0-6-4 16,-7-7 5-16,-3-10-3 15,-7-10 0-15,-6-8 6 16,-5-9 5-16,-4-8-2 16,-3-4-2-16,1-19 2 0,11-7-9 15,19-6-19-15,27-11-18 16,9-9-79-16,39-16-274 15</inkml:trace>
  <inkml:trace contextRef="#ctx0" brushRef="#br0" timeOffset="57409.28">12909 7173 527 0,'0'0'67'0,"0"0"-18"16,0 0-34-16,0 0-8 0,0 0-3 15,0 0 9-15,-59 109 13 16,50-37 28-16,6 13 0 16,3 9 7-16,0 12-30 15,6 9-1-15,3 10-12 16,-2 7 11-16,-7-4 1 16,0-4-19-16,-4-15-3 15,-11-10-4-15,-11-15-4 16,-3-16-2-16,-7-16-38 15,-9-12-26-15,-10-16-51 16,-2-14-66-16,-1-10-59 16</inkml:trace>
  <inkml:trace contextRef="#ctx0" brushRef="#br0" timeOffset="57590.8">12450 7936 314 0,'0'0'233'0,"0"0"-158"16,0 0-47-16,0 0 8 16,0 0 24-16,0 0-35 15,273-50 8-15,-210 43-21 16,11 5-12-16,1-5-68 16,-1-3-129-16</inkml:trace>
  <inkml:trace contextRef="#ctx0" brushRef="#br0" timeOffset="58062.38">13296 7751 575 0,'0'0'91'0,"0"0"-83"15,0 0 5-15,0 0 52 16,0 0-8-16,0 0 1 16,-70 194-9-16,70-140-12 0,0 1-11 15,0 1-24 1,21-10 0-16,7-12 0 0,2-7-2 16,3-13 0-16,-1-10-15 15,0-4-3-15,-5-9 6 16,1-14-11-16,-4-13 20 15,-3-10 3-15,3-8-2 16,-8-1 0-16,-4 4-1 16,-1 6-1-16,-7 8 4 15,-4 8 9-15,0 8 28 16,0 11-1-16,0 5-12 16,0 4 18-16,0 1-32 15,0 3-10-15,0 21-3 0,6 13 3 16,3 11 12-16,3 11 3 15,9-1-15-15,1 1 0 16,2-4 0-16,4-11-17 16,2-8-68-16,3-13-62 15,-4-13-182-15</inkml:trace>
  <inkml:trace contextRef="#ctx0" brushRef="#br0" timeOffset="58467.29">13906 7707 548 0,'0'0'146'15,"0"0"-55"-15,0 0 17 16,0 0-55-16,0 0-53 16,0 0 12-16,-23 71 2 0,23-5 12 15,13 6-7-15,6 7-6 16,1-3-9-16,2-11-4 15,-8-14-15-15,-1-16-20 16,-10-15-4-16,-3-12 20 16,0-8-8-16,0-4 17 15,0-20 10-15,0-11 11 16,0-5-8-16,0-6 6 16,0-4 3-16,0 2-6 15,0-2 11-15,13 12-15 0,3 9-2 16,4 10 0-1,-5 16-10-15,5 3 10 0,3 6 3 16,3 19 3 0,2 12 3-16,-1 4 0 0,-4 5-6 15,6-1 0-15,-4-3-3 16,5-7-42-16,0-13-173 16,-2-9-179-16</inkml:trace>
  <inkml:trace contextRef="#ctx0" brushRef="#br0" timeOffset="58707.16">14512 7722 641 0,'0'0'131'0,"0"0"-4"16,0 0-26-16,0 0-41 15,0 0-22-15,0 0-30 16,-75 18-5-16,56 38 27 15,4 13-2-15,8 12-5 16,7 1-14-16,25-2-9 16,15-8-8-16,11-16-30 15,10-12-20-15,5-18-68 16,3-13-16-16,2-13-227 16</inkml:trace>
  <inkml:trace contextRef="#ctx0" brushRef="#br0" timeOffset="58954.5">14955 7308 132 0,'0'0'309'0,"0"0"-188"16,0 0 15-16,0 0 10 16,0 0-41-16,0 0-37 15,-79-158-64-15,79 200-4 16,0 24 0-16,0 27 54 15,6 16-18-15,11 4-12 16,6 3-17-16,-2-5-4 0,3 1-3 16,-5-9-11-1,-2-13-35-15,-11-15-65 16,-6-22-120-16,0-19-185 0</inkml:trace>
  <inkml:trace contextRef="#ctx0" brushRef="#br0" timeOffset="59136.02">14770 7840 569 0,'0'0'175'15,"0"0"-120"-15,0 0 56 16,0 0-18-16,0 0-59 16,0 0-34-16,100-126-1 15,-33 123-1-15,12 3-38 16,-1 0-55-16,-8 0-117 0,-7 0-75 15</inkml:trace>
  <inkml:trace contextRef="#ctx0" brushRef="#br0" timeOffset="59333.02">15299 7635 409 0,'0'0'193'0,"0"0"-72"16,0 0 6-16,0 0-63 15,0 0-16-15,0 0-39 16,-20 29 10-16,20 25-3 15,0 9 24-15,0 13-3 16,19 3-32-16,-3 0 1 16,7-3-6-16,-4-9 0 15,-5-15-50-15,-5-17-62 16,-2-17-92-16,-1-16-258 0</inkml:trace>
  <inkml:trace contextRef="#ctx0" brushRef="#br0" timeOffset="59494.58">15419 7528 120 0,'0'0'596'16,"0"0"-549"-16,0 0-42 16,0 0-5-16,0 0-73 15,0 0-36-15,29-35-75 0,6 52-218 16</inkml:trace>
  <inkml:trace contextRef="#ctx0" brushRef="#br0" timeOffset="59804.29">15610 7697 533 0,'0'0'153'15,"0"0"-148"-15,0 0 28 16,0 0 36-16,0 0-18 15,0 0-5-15,-146 196-27 16,140-140-11-16,6 0 4 16,3-7-12-16,16-8-20 15,8-15-27-15,0-14-26 16,10-12 12-16,-7-5-16 16,-2-24-1-16,-5-16 73 0,-10-4 5 15,-9-1 35-15,-4 4 24 16,-1 4 30-16,-21 2-24 15,-8 6-57-15,1 9-8 16,13 8-27-16,3 17-1 16,10 0-83-16,3 0-268 15</inkml:trace>
  <inkml:trace contextRef="#ctx0" brushRef="#br0" timeOffset="60246.11">15811 7668 641 0,'0'0'150'16,"0"0"-106"-16,0 0 53 16,0 0-34-16,0 0-39 15,0 0-22-15,40 24-2 16,-2 21 3-16,-5 8-3 15,-4 6 0-15,-6-5-30 16,-14-3-2-16,-3-10-39 16,-6-14-28-16,0-11 16 15,0-12 50-15,0-4-6 16,-6-17 28-16,3-13 8 0,3-7 6 16,0-1 13-16,6 1 31 15,8 0-26-15,8-4 32 16,3-3-9-16,8 5-1 15,3 2-15 1,0 9-25-16,-10 13 8 0,-3 12 7 16,-3 3 14-16,2 18-23 15,0 18 10-15,-3 12-5 16,-5 11 0-16,-4 8-9 16,-7 8 0-16,-3 1-5 15,0-1-26-15,-10-8-177 16,-2-14-270-16</inkml:trace>
  <inkml:trace contextRef="#ctx0" brushRef="#br0" timeOffset="60424.64">16428 7865 825 0,'0'0'205'16,"0"0"-131"-16,0 0 30 15,0 0-44-15,0 0-38 16,0 0-22-16,-14-15-14 16,15 15-113-16,5 3-266 15</inkml:trace>
  <inkml:trace contextRef="#ctx0" brushRef="#br0" timeOffset="64917.89">4183 10865 195 0,'0'0'622'0,"0"0"-605"15,0 0-17-15,0 0 0 16,0 0 1-16,0 0 9 16,0 0 18-16,-61 185 16 15,55-118-20-15,0 14 13 16,3 6-8-16,0 9 0 16,-3-1-18-16,3 1 2 15,-3-6-8-15,6-15 5 16,0-11-5-16,0-9-5 15,0-8-5-15,0-7-32 16,-6-7-45-16,-1-15-81 16,-2-11-180-16</inkml:trace>
  <inkml:trace contextRef="#ctx0" brushRef="#br0" timeOffset="65681.41">4228 10829 546 0,'0'0'60'15,"0"0"-37"-15,0 0 57 16,0 0-3-16,0 0-5 15,0 0-25-15,-6-30-24 16,18 21-10-16,18-2-7 16,13-1-4-16,12 2 0 15,-1-1 7-15,-8 9-9 0,-10 0 0 16,-11 2 0-16,-8 0-3 16,-7 15-2-16,-10 7 2 15,0 6 2-15,-3 4 1 16,-16 1 0-16,-5 3 0 15,0-5 0-15,3-2-9 16,8-6-4-16,4-4 7 16,4-2-14-16,5-4-1 15,0 0-16-15,0-6 16 16,0 0 11-16,5 1 0 16,1-3 10-16,4-1-6 15,2 5-3-15,2-5 7 16,-1 3 0-16,2-1-1 0,0 1 2 15,-5 2-7-15,-2 1 6 16,-4 6-1-16,-4 1 1 16,0 4-4-16,-7 2 4 15,-16 3-2-15,-7 0 2 16,-5-2 4-16,-4-5 6 16,-3-1 15-16,3-5 2 15,4-7 9-15,2-6 12 16,6 0 1-16,6-4 3 15,0-16-18-15,6-3-20 16,5-6-1-16,5-5-11 16,5-6-49-16,0-5-94 15,8-5-130-15</inkml:trace>
  <inkml:trace contextRef="#ctx0" brushRef="#br0" timeOffset="66065.39">4884 10275 286 0,'0'0'313'15,"0"0"-283"-15,0 0-15 16,0 0-9-16,0 0 17 16,0 0 51-16,-7 96-35 15,17-53 10-15,-2 2 4 16,1 1-21-16,-3 7-15 15,-2-3-5-15,-1 0-1 16,0-1-8-16,-3-6-1 16,6-7-2-16,-3-6-20 15,5-14-106-15,0-12-159 16</inkml:trace>
  <inkml:trace contextRef="#ctx0" brushRef="#br0" timeOffset="66317.71">4617 10125 529 0,'0'0'124'0,"0"0"-84"0,0 0 34 15,0 0-6-15,0 0-36 16,0 0-29-16,-6-16-3 16,6 16-55-16,6 0-122 15,2 10-32-15</inkml:trace>
  <inkml:trace contextRef="#ctx0" brushRef="#br0" timeOffset="66539.12">4623 10396 449 0,'0'0'102'0,"0"0"-80"0,0 0 41 16,0 0 34 0,0 0-52-16,0 0-10 0,-70 135-22 15,70-105 5-15,0 0-4 16,0 6-13-16,21-2 0 15,6-5-1-15,16-2-47 16,12-11-102-16,9-12-131 16</inkml:trace>
  <inkml:trace contextRef="#ctx0" brushRef="#br0" timeOffset="66821.88">5156 10210 251 0,'0'0'576'0,"0"0"-567"15,0 0-9-15,0 0-8 16,0 0 8-16,0 0 28 16,34 126 12-16,-3-65-21 15,2 7-2-15,-7-2-13 16,1-3 0-16,-11-3-2 15,-10-7 3-15,-6-7-3 16,0-9-2-16,-15-11 0 0,-15-2-10 16,-7-9-9-1,-5-8-76-15,-3-7-92 16,10 0-197-16</inkml:trace>
  <inkml:trace contextRef="#ctx0" brushRef="#br0" timeOffset="67461.61">5499 11272 377 0,'0'0'295'0,"0"0"-259"0,0 0-20 16,0 0 36-1,0 0 7-15,0 0-23 0,57 0-10 16,-2 0 5-16,6 0-7 16,8 0-24-16,-1-4 0 15,1-2-30-15,-5 3-55 16,-4-1-112-16,-20 1-164 16</inkml:trace>
  <inkml:trace contextRef="#ctx0" brushRef="#br0" timeOffset="67679.03">5439 11575 628 0,'0'0'182'0,"0"0"-182"0,0 0 0 16,0 0 52-16,0 0 28 15,0 0-32-15,111-10-19 16,-37-2-29-16,4-1-24 16,-5-4-175-16,-13-6-435 15</inkml:trace>
  <inkml:trace contextRef="#ctx0" brushRef="#br0" timeOffset="69000.14">6858 11430 569 0,'0'0'94'0,"0"0"-80"16,0 0 3-16,0 0 41 16,0 0-19-16,0 0-10 15,0 0-10-15,69 0 7 16,-21 0 1-16,4-7-27 15,-3-6 8-15,-7 3 0 16,-11-3-1-16,-10 4-7 16,-9-4 1-16,-9-1 8 15,-3 2-9-15,0-3-7 16,-24 2 1-16,-10 9 6 16,-14 4 2-16,-10 0 2 15,-8 8-4-15,2 14 0 0,4 6 12 16,5 11-7-1,13 11 0-15,8 5 6 0,10 8-4 16,8 1-6-16,10 4 8 16,6 3 25-16,0 0-15 15,22 2 1-15,5-6-16 16,10-8 10-16,7-6-8 16,8-10-6-16,12-11-29 15,11-15-28-15,5-17-127 16,-1-4-304-16</inkml:trace>
  <inkml:trace contextRef="#ctx0" brushRef="#br0" timeOffset="69543.67">7403 11235 641 0,'0'0'41'0,"0"0"-36"16,0 0 0-16,0 0 21 16,0 0-6-16,0 0-1 15,-9 8-8-15,15 1 13 16,13 4 3-16,5 4-4 16,4-1 2-16,-2 7-10 15,1 0-8-15,-2 1-3 16,-1 5 6-16,-6 1-7 15,-2 0-2-15,-2 2-2 16,-4-2-2-16,-7 0 3 16,-3-1 3-16,0 0-3 15,-3-4 1-15,-13-2 0 16,-8 0 0-16,-2-6 0 0,-8 2-1 16,-6-8-2-16,-5-1 2 15,2-8 8-15,1-2-6 16,6 0 0-16,11-12 4 15,11-8 0-15,10-10-6 16,4-3-36-16,34-1-126 16,11-5-182-16</inkml:trace>
  <inkml:trace contextRef="#ctx0" brushRef="#br0" timeOffset="69821.94">7883 11315 684 0,'0'0'42'15,"0"0"-36"-15,0 0 44 16,0 0 4-16,0 0-3 16,0 0-17-16,-213 139 11 15,189-99-23-15,6 2 1 16,8 1-11-16,5-3 1 15,5-1-3-15,0-2 8 16,15-2-16-16,9-1 1 0,13-4-3 16,11-7-30-16,10-10-71 15,2-10-182-15,1-3-372 16</inkml:trace>
  <inkml:trace contextRef="#ctx0" brushRef="#br0" timeOffset="70085.24">8170 11228 642 0,'0'0'208'16,"0"0"-208"-16,0 0 6 15,0 0-6-15,0 0 47 16,0 0 8-16,-102 236-4 0,99-160-7 15,0 2-2-15,3-5-29 16,0 0-8-16,0-1-1 16,0-3-2-16,0-2-2 15,6-8-7-15,5-3-58 16,2-6-61-16,-4-8-158 16</inkml:trace>
  <inkml:trace contextRef="#ctx0" brushRef="#br0" timeOffset="70617.38">8167 11627 544 0,'0'0'179'15,"0"0"-168"-15,0 0 7 0,0 0 49 16,0 0-9-16,0 0-30 15,19-59-15-15,11 46-9 16,1 7-2-16,5 0-2 16,-6-1 3-16,-2 4-3 15,-1 3 1-15,-6 0 8 16,0 0-9-16,-2 7-2 16,-7 8-4-16,-4 9 3 15,-1 6 3-15,-7 7-5 16,0 8 5-16,-4 1 0 15,-13 1 5-15,-2-1-5 16,-4-7 3-16,-2-5-2 0,-5-7 7 16,-3-5 6-16,-5-9 0 15,-7 0 12-15,-1-6-7 16,-5-7-11-16,0 0-7 16,3-13-1-16,5-10-30 15,12-7-81-15,11-9-173 16</inkml:trace>
  <inkml:trace contextRef="#ctx0" brushRef="#br0" timeOffset="73372.44">9247 10654 440 0,'0'0'183'0,"0"0"-161"15,0 0-9-15,0 0 17 16,0 0 23-16,0 0-7 0,0 0 8 16,-209 159-17-16,161-87 0 15,2 7-7-15,1 11-5 16,3 9 17-16,1 10 0 15,5 10-8-15,6 0-16 16,5 7 0-16,11-2 10 16,11-5-13-16,3-3-9 15,14-14-5-15,23-6 5 16,17-14-6-16,20-12-1 16,13-20-26-16,7-17-46 15,1-21-32-15,-5-12-129 0,-8-8-383 16</inkml:trace>
  <inkml:trace contextRef="#ctx0" brushRef="#br0" timeOffset="74135.39">9354 11523 324 0,'0'0'328'0,"0"0"-281"15,0 0-3-15,0 0 65 0,0 0-12 16,0 0-17-16,-3 0-28 15,3 0-21-15,0 0-3 16,0 0-25-16,17 0 1 16,14 0 5-16,8-3-2 15,1-4-7-15,-4 4-3 16,-8 0-6-16,-11-1-2 16,-7 1 1-16,-4 2-8 15,-6 1 18-15,0 0 0 16,0-3 0-16,-3 3-3 15,-13-2-4-15,-11-2 7 16,-15 4 0-16,-3 0 0 16,-1 0 3-16,7 0 1 15,14 0-4-15,11 0 7 16,10 0-5-16,1 0-4 0,3 0 1 16,0 0-9-16,3 4 6 15,21-2-1-15,12 1 5 16,13-3 14-16,9 0-7 15,-3 0-6-15,-10 0 3 16,-9 0-4-16,-9-5 0 16,-11 1 0-16,-7 3 3 15,-6-2 2-15,-3 3 2 16,0 0 14-16,0 0-2 16,0 0-10-16,0-3-9 15,0 3-1-15,0-4-11 0,0-2-58 16,0-5-137-1,0-8-489-15</inkml:trace>
  <inkml:trace contextRef="#ctx0" brushRef="#br0" timeOffset="75140.28">10467 10254 385 0,'0'0'113'16,"0"0"-72"-16,0 0 75 0,0 0-3 15,0 0-19-15,0 0-46 16,0 0-9-16,8-15-18 16,8 13-10-16,14 2-4 15,4 0-6-15,8 0 0 16,4 14-1-16,-1 6 1 16,-6 0-3-16,-6 7-1 15,-11 2-3-15,-4 4-1 16,-6 4 7-16,-9 5 0 15,0 2 3-15,-3-2-3 16,0 4 0-16,-3 0-6 0,-6-5 5 16,-9-6-1-16,-3-8-7 15,-6-3-9-15,-4-11 12 16,-5-4 6-16,-1-5-6 16,4-4 12-16,5 0-4 15,5-13 1-15,10-7-3 16,10-4-23-16,3 1-92 15,25-4-140-15</inkml:trace>
  <inkml:trace contextRef="#ctx0" brushRef="#br0" timeOffset="75446.46">11110 10414 551 0,'0'0'93'16,"0"0"-73"-16,0 0 48 15,0 0 8-15,0 0-14 16,0 0-37-16,-191 79 9 16,169-44-10-16,1 6 6 15,3 4-9-15,1 2 14 16,7 2-8-16,7 0-6 15,3-1-11-15,0-9-3 0,3-3 1 16,17-6-8 0,8-3-7-16,15-8-27 15,9-10-55-15,13-9-145 16,0 0-269-16</inkml:trace>
  <inkml:trace contextRef="#ctx0" brushRef="#br0" timeOffset="75845.39">11419 10090 620 0,'0'0'132'0,"0"0"-119"15,0 0 30-15,0 0-6 16,0 0-31-16,0 0-3 15,3 65 21-15,3-25 10 16,0 7-16-16,6-2-10 0,-3-5-4 16,3 0-4-1,-5-10 4-15,-1-5-4 0,-2-5-17 16,-2-7-61-16,-2-9-122 16,0-4-301-16</inkml:trace>
  <inkml:trace contextRef="#ctx0" brushRef="#br0" timeOffset="76077.77">11234 9887 619 0,'0'0'92'15,"0"0"-56"-15,0 0 73 16,0 0-38-16,0 0-38 16,0 0-33-16,-13-6-7 15,13 10-110-15,7 5-106 16,2 7-80-16</inkml:trace>
  <inkml:trace contextRef="#ctx0" brushRef="#br0" timeOffset="76317.13">11167 10092 239 0,'0'0'359'0,"0"0"-334"0,0 0-14 16,0 0 32-16,0 0 37 15,0 0-34-15,-76 113-1 16,73-73-16-16,3-1-9 15,0 4-12-15,0 1-2 16,12-8-2-16,9-4-4 16,7-6-4-16,14-5-69 15,13-11-153-15,0-10-344 16</inkml:trace>
  <inkml:trace contextRef="#ctx0" brushRef="#br0" timeOffset="76615.91">11722 9971 562 0,'0'0'40'0,"0"0"-28"16,0 0-10-16,0 0 59 15,0 0-2-15,0 0-8 16,31 293-19-16,-28-231-9 0,-3-4-21 16,0-13 1-1,0-9 5-15,-6-5-8 0,-10-9 1 16,-7-8-3-16,-6-1 2 16,-10-9-6-16,-13-4-43 15,-7 0-105-15,8-14-228 16</inkml:trace>
  <inkml:trace contextRef="#ctx0" brushRef="#br0" timeOffset="77145.56">11783 10935 573 0,'0'0'188'16,"0"0"-152"-16,0 0 74 15,0 0-16-15,0 0-32 16,0 0-37-16,106 0-16 15,-31-3-7-15,13 0 11 16,0 3-13-16,-7 0-2 16,-10 0 2-16,-10 0 1 15,-15 0 1-15,-16 0-1 16,-12 0 4-16,-12 0 1 16,-6 0 2-16,0 0 11 15,0 0 3-15,0 0-10 0,0 0-12 16,-12 0-26-16,-7-2-109 15,-1-6-204-15</inkml:trace>
  <inkml:trace contextRef="#ctx0" brushRef="#br0" timeOffset="77636.3">12747 10565 662 0,'0'0'47'0,"0"0"-22"16,0 0 18-16,0 0 6 16,0 0-1-16,0 0-27 15,103 16 4-15,-60-3-3 16,2 3-2-16,-3-2-4 16,-2 3-11-16,-6 0 4 0,-1 2-7 15,-6 1-1-15,-5 3-1 16,-2 3 0-16,-1 5 0 15,-4 1-3-15,-3 5 2 16,-6 2-4-16,-6 5-7 16,0-5 4-16,-23 1-18 15,-6-3 0-15,-7-9 13 16,-6-7 11-16,-7-5-1 16,0-7-2-16,-2-6-4 15,5-3 4-15,7 0-28 16,13-3-12-16,22-9-37 15,4-8-55-15</inkml:trace>
  <inkml:trace contextRef="#ctx0" brushRef="#br0" timeOffset="77944.03">13419 10690 567 0,'0'0'16'0,"0"0"4"15,0 0 29-15,0 0 22 16,0 0-14-16,0 0-20 16,-134 77 1-16,118-41-1 15,-3 3 10-15,6 1-7 0,6 0-2 16,3 0 6-16,4-1-19 15,0-3-25-15,0 2 6 16,0-6-3-16,0 4-6 16,4-6-9-16,5 0-47 15,12-7-53-15,3-6-180 16</inkml:trace>
  <inkml:trace contextRef="#ctx0" brushRef="#br0" timeOffset="78530.47">13711 11150 546 0,'0'0'23'15,"0"0"-20"-15,0 0 3 0,0 0 32 16,0 0-3 0,0 0-5-16,-81 55-11 0,74-28 24 15,1 6-7 1,6 0-6-16,0 4-5 0,0-1 6 16,6 0 0-16,13-3-21 15,8-4 4-15,-1-4-3 16,9-9-8-16,4-3-3 15,0-10-47-15,-2-3-136 16,-6 0-137-16</inkml:trace>
  <inkml:trace contextRef="#ctx0" brushRef="#br0" timeOffset="78724.94">13614 11282 749 0,'0'0'30'0,"0"0"-29"15,0 0 36-15,0 0 33 16,0 0-35-16,0 0-12 16,123 13-23-16,-77-13-249 15</inkml:trace>
  <inkml:trace contextRef="#ctx0" brushRef="#br0" timeOffset="79856.94">10600 11962 327 0,'0'0'121'15,"0"0"-76"-15,0 0 15 16,0 0 18-16,0 0-3 15,0 0-7-15,18 10-39 16,27-4 3-16,26 2 10 16,29 1 6-16,30 0-31 15,27 2-6-15,21 0-1 16,7-2-1-16,-1 0-7 16,-8-5 6-16,-19-4-8 15,-9 0-13-15,-11 0 3 0,-18-3 4 16,-8-9-18-16,-23 3 11 15,-17-1 12-15,-23 1 1 16,-15 5 1-16,-11-2 20 16,-8 5 15-16,-7-2-9 15,-4 3-15-15,0 0-8 16,-3 0-4-16,0 0-2 16,0 0-22-16,-3 0-107 15,-16-2-272-15</inkml:trace>
  <inkml:trace contextRef="#ctx0" brushRef="#br0" timeOffset="81082.27">11000 12547 785 0,'0'0'25'15,"0"0"-22"-15,0 0 58 16,0 0 13-16,0 0-14 15,0 0 3-15,36-29-42 16,16 22-20-16,15 3-1 16,2 4 6-16,-8 0-6 15,-15 1-6-15,-16 17 2 16,-12 6-3-16,-8 6-1 16,-10 7 6-16,0 2 2 15,-13 6 0-15,-17 2 3 0,-7-1-3 16,-5 4 0-16,-10-4 2 15,-4-3 0-15,-6-7 2 16,1-11-4 0,-1-6 0-16,10-10 2 0,12-8-2 15,12-1 2-15,12 0 4 16,12-14 4-16,4-9-3 16,0-1-7-16,27 2-9 15,12 2 8-15,10 7-1 16,5 9 2-16,4 4 4 15,-6 0-4-15,-3 23-2 16,1 4-5-16,-5 6 3 0,-1-1 4 16,-5 3-22-1,-3-6-55-15,-6-3-36 0,-5-9-128 16,2-8-327-16</inkml:trace>
  <inkml:trace contextRef="#ctx0" brushRef="#br0" timeOffset="81506.17">11901 12689 575 0,'0'0'181'0,"0"0"-165"16,0 0 76-16,0 0-7 16,0 0-42-16,0 0-31 15,-64 12-4-15,46 15 3 16,-3 7 7-16,2 5 5 16,2 8-9-16,5 3 20 15,2 2-1-15,4 1-10 16,3-3-17-16,3-2 9 15,0 0-13-15,9-9 2 0,8-6-1 16,12-7 3 0,4-9-6-16,6-6-7 0,10-9-15 15,-4-2-10 1,1 0-16-16,-15-17 27 0,-5-6-11 16,-10-6 13-16,-7-4-16 15,-3-5-26 1,0-4-63-16,-6 2-83 0,0 1-253 15</inkml:trace>
  <inkml:trace contextRef="#ctx0" brushRef="#br0" timeOffset="81837.81">11616 12718 529 0,'0'0'127'0,"0"0"-104"16,0 0 47-16,0 0 19 0,0 0-28 16,0 0-31-16,245-20-12 15,-184 17-18-15,-6 1-7 16,-3-2-71-16,-13-3-186 16</inkml:trace>
  <inkml:trace contextRef="#ctx0" brushRef="#br0" timeOffset="82400.92">12146 12414 42 0,'0'0'647'0,"0"0"-627"16,0 0 25-16,0 0 21 16,0 0 4-16,0 0-39 15,85-65-13 1,-50 62-11-16,4 3-4 0,-9 0 0 16,-9 0-3-16,-6 0 6 15,-6 5-12-15,-3 6 5 16,-6 12 1-16,0 4 4 15,0 8 1-15,-15 5 0 16,-6 3-3-16,-1 4 3 16,-1-2-5-16,4-5 1 15,2-7-1-15,11-7 0 16,6-10 0-16,2-1 0 16,28-9 8-16,10-6 25 0,17 0 16 15,10 0-35-15,0-13-14 16,-2-7-7-16,-9 0-46 15,-8-6-62-15,-19-4-223 16</inkml:trace>
  <inkml:trace contextRef="#ctx0" brushRef="#br0" timeOffset="83958.31">14033 10205 420 0,'0'0'26'0,"0"0"-20"16,0 0 40-16,0 0 46 15,0 0 9-15,0 0-52 16,0 0-32-16,29-14-10 16,-16 38 28-16,6 6 4 0,7-4-13 15,2 0-8-15,5 0-3 16,4 4-5-16,8 11 7 16,7 11 0-16,9 17 8 15,11 13-5-15,-2 7-12 16,3 2-1-16,-6-3-3 15,-4-6-4-15,-11-6 2 16,-7-9-2-16,-14-8 2 16,-4-10-2-16,-11-4 0 15,-6-3 0-15,0 6 2 16,-10 4-2-16,0 3 0 16,0-1 0-16,0 1 3 15,0-5-3-15,0 0 0 0,0 2 0 16,0-3 1-16,3-2-1 15,-3 2 0-15,0 0 3 16,0-1-3-16,0 0-1 16,0 0 0-16,-6 0 0 15,-5 5 1-15,-2-3 2 16,1 6-2-16,-9-1 0 16,0-1 0-16,-5 3 2 15,0-5 0-15,-1-2 1 16,2-1-2-16,2-3-1 15,7-3-4-15,-1-4 3 16,4-2 1-16,1 0 3 16,-4-1-3-16,0 7-2 15,2 0 2-15,-1 3 6 0,-5 0-2 16,3 1 1-16,-3-5-1 16,1-1 0-16,1-1-1 15,-6-5 4-15,-1-2-3 16,-2-3 6-16,-5 0-3 15,0 0-4-15,-1-4-3 16,-6 0 2-16,-1-3-2 16,-2-3 5-16,-3 3-5 15,-3 1 2-15,1-1-1 0,-1-1-1 16,2-2 0 0,5 0 1-16,5-4-1 0,10-3 1 15,6-5 5-15,11-6-2 16,8 0-3-16,1-2 0 15,0 0 1-15,0 0 6 16,0 0-3-16,0 0-2 16,0 0-3-16,0 0-1 15,0 0-25-15,0 0-30 16,0 0-31-16,1-12-160 16</inkml:trace>
  <inkml:trace contextRef="#ctx0" brushRef="#br0" timeOffset="85727.19">10215 10112 555 0,'0'0'109'0,"0"0"-74"16,0 0 15-16,0 0-12 15,0 0-28-15,0 0 10 16,-76 91 30-16,51-23-19 15,2 8-2-15,7 6 2 16,4 7 9-16,5 4-15 16,7 6-15-16,0 4 0 15,13 9-5-15,15-1-2 16,8-4-2-16,19-1-1 0,23-4-46 16,23-13-34-1,26-13-170-15</inkml:trace>
  <inkml:trace contextRef="#ctx0" brushRef="#br0" timeOffset="86755.84">13684 10483 455 0,'30'3'65'16,"6"4"-56"-16,2 3 33 16,-2 2 2-16,-6 8-9 15,-7 7 2-15,2 5-32 16,-6 11 25-16,2 5 3 16,-6 3-17-16,-4-1-2 15,-2 6-2-15,-2-1-1 0,-1 2-3 16,-3 3 0-1,0-3-4-15,4 1 4 0,-1-1-6 16,-5 0-1-16,-1-5 2 16,0 1-2-16,-1-1 3 15,-15 1 4-15,-1-7-7 16,-2-5-1-16,1-6 0 16,-3-5 0-16,-1-6-21 15,-5-8-27-15,-3-7-68 16,2-8-41-16,0-1-298 15</inkml:trace>
  <inkml:trace contextRef="#ctx0" brushRef="#br0" timeOffset="87525.29">13902 10258 245 0,'0'0'351'0,"0"0"-330"15,0 0 2-15,0 0 16 16,0 0 7-16,0 0-12 15,113-37-31-15,-77 37 4 16,-6 0-7-16,-5 0 0 16,-7 11-2-16,-9 4-4 15,-6 2-3-15,-3 9 8 16,0-2 1-16,-9 2 2 16,-12 1 5-16,-1 0-3 15,-5-2 4-15,0 2-3 0,3 0 1 16,5-1-1-16,8-4 2 15,5-2-1-15,4-6 1 16,2 0 0-16,0-2 10 16,8-4 15-16,16-3 5 15,6 0-1-15,10-4-3 16,3-1-9-16,2 0-21 16,-6 0 0-16,-6 0 6 15,-10 0-9-15,-7 0 0 16,-6-1-2-16,-7 1 0 15,-3-5-23-15,0 1-52 16,0-4-231-16</inkml:trace>
  <inkml:trace contextRef="#ctx0" brushRef="#br0" timeOffset="91129.4">9329 10694 231 0,'0'0'23'15,"-3"-4"28"-15,0 1 63 16,-2 3-44-16,-5-1-42 0,1 1-5 16,-3 0-7-16,-3 0 7 15,3 0 4-15,-1 1-16 16,1 6 9-16,0-1-14 16,3 1 4-16,-3 3 0 15,-4 0 4-15,-4 3 3 16,-2 2-1-16,-2-1 19 15,-4 0-17-15,1 2 6 16,0-3 4-16,6-2-10 16,2-1-13-16,5-1 4 15,4 2-9-15,-2-2-1 16,6 0 1-16,-6 2 10 16,6 6-8-16,-3 3-1 15,0 3 1-15,-1-1-2 16,-1 2 1-16,2 2 6 0,-4-3-4 15,1 0 3-15,0-3-3 16,3-3 2-16,-3 3-3 16,2-4 2-16,1 1 0 15,-2 2-3-15,1-2 4 16,1 2-5-16,3 4 5 16,0-2 2-16,6-1-6 15,0-4 3-15,0 0-1 16,0 1 0-16,0-2-2 15,0 0 0-15,0 5 0 16,-3-1-1-16,-2 1 1 16,1 3 2-16,-2-2 2 15,0 0-1-15,0-3 4 16,3-1-7-16,0-1-1 0,0-3 7 16,-1 0-6-16,4-4 3 15,-3-2 4-15,0 3-8 16,-2 3 6-16,2-2-1 15,-3 2 2-15,0 2 0 16,-1-3 0-16,4 4 0 16,-3-3-4-16,3 4 0 15,3-1-2-15,0 1 1 16,0 0-1-16,-3-2-1 16,3 2 1-16,0 0 2 15,-3 0 2-15,3-1-1 16,-4-3 5-16,3 0-7 15,1 3 3-15,0-2 0 0,0-1-5 16,0 4 4-16,0-2-1 16,0 2-2-16,0 0 4 15,1-4 0-15,3 4-4 16,-1-4 1-16,0 3 4 16,0-3 2-16,-3-2-7 15,3 2 0-15,-3 2 4 16,3-3-4-16,0 0-1 15,0 2 4-15,1-1-3 16,2-3 2-16,0 3 2 0,-2 0-1 16,6 0-1-1,-3 3 5-15,-1-1-8 0,0 0 2 16,0-1-2-16,0 0 4 16,-2-1-6-16,4 2 4 15,1-1-2-15,-3 3 2 16,7-4 0-16,-1 4 3 15,-1-2-4-15,2-1 5 16,-1 3-2-16,3-1-3 16,-6-3 2-16,0 4-3 15,1 0 0-15,-1-5 1 16,-1 3-1-16,-2-2 0 16,4-1 1-16,-1 2 0 15,0 2-1-15,3 3-2 16,0 1 2-16,1 1 7 0,-1-1-5 15,-1-2 1-15,2-1-2 16,-1-3-1-16,-3 2 0 16,3-2 0-16,-3 1 1 15,7-1-1-15,-4 2 1 16,6-2 0-16,-3-1 1 16,1 1-1-16,4-1-2 15,-4-1 2-15,-2 2-4 16,2-1 5-16,-4 0-2 15,-3-3 3-15,3-1-3 0,-3 2-4 16,0-5 4 0,1 4 1-16,2-2 0 15,-1-2 2-15,2 5-3 16,-4-2 0-16,0-3 3 0,0-2-1 16,-6 2-2-16,0-3 4 15,0-2-4-15,-3-1-2 16,0 0 2-16,0 0 4 15,0 3-4-15,0-3-2 16,0 0 2-16,0 0 1 16,3 3 1-16,-3-3-4 15,0 4 4-15,0-4 1 16,0 3-3-16,3 0 0 16,0 0 0-16,0 4 1 15,4-1-1-15,-4 1 0 0,3 0 0 16,2 3 4-16,-5-1-4 15,3-5 0-15,1 3 0 16,-1-1 0-16,-3 1 0 16,3 0-5-16,3 3 5 15,0-2 1-15,0 2-1 16,-3-3 3-16,4 1-3 16,-7 1-2-16,3-2 2 15,2-1 1-15,-2 1 1 16,1-1-1-16,2 1 2 15,0-1-3-15,0 2 1 16,3-3-2-16,-6 2 2 0,3-2-1 16,-6-3 4-1,1 1-4-15,-1-3 0 0,0 5-1 16,0-3 4-16,-3-2 0 16,3 3-2-16,-3-3 3 15,0 0 1-15,0 0 3 16,0 0-1-16,0 0 3 15,0 0-1-15,0 0 5 16,0 0-7-16,0 0-5 16,0 0 2-16,0 0-4 15,3 0-1-15,-3 0 1 16,1 0 2-16,-1 3-1 16,0-3 0-16,0 0-1 15,0 0 2-15,0 0 0 16,0 0 0-16,0 0-1 0,0 0 1 15,0 0-1-15,0 0-1 16,0 0 3-16,0 0-2 16,0 0 1-16,0 0 2 15,0 0-1-15,0 0 0 16,0 0 1-16,0 0-2 16,0 0 0-16,0 0-2 15,0 0-24-15,0 0-44 16,-7 0-123-16,-12-18-641 15</inkml:trace>
  <inkml:trace contextRef="#ctx0" brushRef="#br0" timeOffset="102556.53">10299 9742 9 0,'0'0'35'0,"0"0"-18"16,0 0-6-16,0 0 18 16,0 0 18-16,0 0-32 15,0-3 10-15,0 3 5 16,7-3-19-16,-1-1-8 15,6 4-6-15,3-3-7 0,0 2 1 16,4-5 4-16,1 3 5 16,-1 1 0-16,2-2 1 15,-6 0-1-15,-2-2 0 16,-6 3 0-16,3 0 0 16,-4-1 0-16,-2 1 0 15,5 2-2-15,0-2 4 16,0 0-4-16,6 0 2 15,4 1-9-15,4 1-10 16,2 0 10-16,5-2 8 16,-1 3-4-16,3 0 3 15,-5-2-3-15,-5 0 2 16,-2-2 0-16,-1 2 3 0,-10-1 0 16,2 1 2-1,-1-3-2-15,-1 2 0 0,0 0 0 16,1-1 3-16,1 0-3 15,5 1 0-15,2 0-2 16,3 3 1-16,1 0 2 16,-2 0-4-16,2 0 2 15,-4 0 1-15,-3 0-6 16,-3 0-5-16,-2 0 1 16,-3 0 9-16,3-4 0 15,3-2 2-15,2 4 2 16,6-5-3-16,4 1 0 0,8-1 2 15,0-1-2 1,3 2 0-16,-2 2 0 16,-1-2 0-16,-6 3 1 0,-2 0 2 15,-1-1-3-15,-3 1 0 16,-5-3 0-16,1 2 1 16,2-3 1-16,-1 1 2 15,6-4 5-15,10 1-3 16,-1-1 3-16,5 2 10 15,0-1-19-15,-2 2 8 16,-3 0-2-16,-5 1-5 16,-4 5 0-16,-5-1-1 15,-2 1 0-15,-8-2 3 16,-2 0-2-16,2 3-1 16,1 0 0-16,10-1-5 0,6 0 6 15,6 1-1-15,4 0 3 16,0 0-3-16,1 0-2 15,-4 2-1 1,-3 4 3-16,-8 1 0 0,-4-1-1 16,-3-2 1-16,-1 0 1 15,2-1 0-15,6-3-1 16,8 0 0-16,6 0 7 16,10 0-7-16,2 0 3 15,4 2-2-15,-4 2-1 16,-5-1 1-16,-11 1-1 15,0 0 0-15,-13 2 0 0,4-2-1 16,-7 2 3-16,1-2-3 16,2-1 2-16,5-1 2 15,4 2-2-15,8-2-1 16,3 0 1-16,3 4-1 16,1 1-1-16,-4-1 0 15,-8 3 2-15,-4-1 1 16,-8-2-2-16,-6 0-1 15,-3 2-7-15,0-1 8 16,-7-1-4-16,3 1-2 16,0-2 6-16,3 0 1 15,3 1 3-15,0 0-4 16,1 1 5-16,1 2-5 16,-5-1 0-16,4 1-3 15,-3-2 3-15,-2 3 0 0,1 0-1 16,-3-3 1-16,0 1 0 15,3 0 0-15,1-2 0 16,7 1 0-16,5 0 1 16,2 2-2-16,-3-3 2 15,0 2-2-15,-2 1 1 16,-6 4 0-16,1-3-1 16,-5 2 0-16,3 1 1 15,-2-4 0-15,4 4 0 16,-2-3 1-16,4-3 0 0,-1 2 0 15,6-5 0-15,-4 3-1 16,5-1 0-16,1 0 3 16,3-2 0-1,-4 2-3-15,1-2 0 0,-4 5-3 16,-5-5 3-16,-4 3 0 16,-1 3-4-16,-6-3 2 15,3 2 1-15,-1-2-1 16,4 0 0-16,7 0 2 15,0-4 8-15,8-1-5 16,-3 2-2-16,0-1 3 16,-2 3-4-16,-3-2 0 15,1 3-2-15,-8-4 2 16,0 3-2-16,1-2-2 16,1 2 3-16,-2-3 1 15,4 1 5-15,2-1-3 16,3-2 0-16,-3-1 0 0,-1 0 1 15,2 0 1-15,-6 3 6 16,-1-3-1-16,-5 2-7 16,-1-2-2-16,-1 4 0 15,-2-4 0-15,0 0-1 16,1 0 1-16,-1 0 6 16,0 0 42-16,0 0 23 15,0 0 1-15,0 0-8 16,0 0-32-16,0 0-16 15,0 0-2-15,0 0-7 0,0 0-1 16,0 0 0-16,0 0-6 16,-3 0-51-16,-7 0-127 15</inkml:trace>
  <inkml:trace contextRef="#ctx0" brushRef="#br0" timeOffset="124123.88">17746 9610 440 0,'-4'0'147'0,"2"0"-126"16,2 0 41-16,0 0 40 15,2-6-32-15,15-1-35 16,8 0-25-16,9 1 5 16,-7 6 4-16,0 0-13 15,-4 0-5-15,0 7 11 16,-1 10-12-16,4 3 0 16,-1 5 0-16,0 2 0 15,1 6-2-15,-8 3 2 16,-7 1-1-16,-5 5-8 15,-6 1 9-15,0-3-2 16,-23 3-7-16,-12-1 4 0,-7-5-20 16,-8-6 25-16,-2-9 10 15,-2-1-6-15,5-12-2 16,7-6 5-16,10-3-1 16,15-6 2-16,11-17-8 15,6-10 0-15,28-5-117 16,23-10-295-16</inkml:trace>
  <inkml:trace contextRef="#ctx0" brushRef="#br0" timeOffset="124408.12">18395 9574 567 0,'0'0'163'16,"0"0"-155"-16,0 0 22 15,0 0 41-15,0 0-32 16,0 0-9-16,-179 62 0 16,140-22 0-16,1 3 3 15,2 7-7-15,3-1 7 16,8 1-12-16,2-4-1 16,13 1 1-16,10-5-12 15,0-3-2-15,10-2-6 16,25-9-2-16,14-6 0 15,15-12-41-15,11-7-81 16,7-3-139-16,-14-9-378 16</inkml:trace>
  <inkml:trace contextRef="#ctx0" brushRef="#br0" timeOffset="125159.93">18797 9082 471 0,'0'0'26'0,"0"0"24"15,0 0 63-15,0 0-58 16,0 0-11-16,0 0-32 15,-9-13-6-15,9 13-5 16,0 0 1-16,0 0 3 16,0 0 6-16,0 0 4 15,0 0 7-15,0 0-4 16,0 0 5-16,0 0-7 16,0 0-8-16,0 0-5 15,0 0 1-15,0 0 6 0,0 0-8 16,0 0 0-16,0 0-1 15,0 0 1-15,0-1 2 16,0 1 0-16,0 0 2 16,0 0-4-16,0 0 2 15,0 0 1-15,0-1 3 16,0 1-3-16,0 0-3 16,0 0-2-16,0 0-1 15,0 0-1-15,0-2 0 16,0 2-4-16,0-4-7 15,6 2-13-15,5-2-38 0,1-3-146 16,-6-2-286 0</inkml:trace>
  <inkml:trace contextRef="#ctx0" brushRef="#br0" timeOffset="126367.45">18446 9967 599 0,'0'0'23'0,"0"0"-21"15,0 0 19-15,0 0-8 16,0 0 5-16,0 0 32 15,-67 88-13-15,46-51-21 16,4 6 26-16,6 0-16 16,2 1-5-16,9 2-9 15,0 0 7-15,9-2-15 0,8-5 8 16,12-10-12-16,10-6-14 16,3-7-25-16,7-9-103 15,-1-7-93-15</inkml:trace>
  <inkml:trace contextRef="#ctx0" brushRef="#br0" timeOffset="126565.92">18333 10133 151 0,'0'0'447'16,"0"0"-431"-16,0 0-14 15,0 0 5-15,0 0 1 16,0 0 10-16,64-4 25 16,-15 4-43-16,11 0-29 15,-2-4-283-15</inkml:trace>
  <inkml:trace contextRef="#ctx0" brushRef="#br0" timeOffset="127057.82">19170 9756 633 0,'0'0'44'0,"0"0"-35"15,0 0 77-15,0 0-8 16,0 0-33-16,0 0-35 16,44 9 13-16,7-9 40 15,11 0-26-15,7 0-23 16,-2 0-2-16,-8 0-9 15,-11 0-3-15,-12-4-2 16,-10 2-30-16,-7-2-12 0,-2-2-32 16,-10-1-118-16,1-6-170 15</inkml:trace>
  <inkml:trace contextRef="#ctx0" brushRef="#br0" timeOffset="127389.93">19514 9458 241 0,'0'0'542'0,"0"0"-532"16,0 0 7-16,0 0 14 16,0 0 4-16,0 0-26 15,40-19-3-15,-11 31 4 0,1 5-9 16,-4 0 2-16,0 3-1 15,-4 0 2-15,4-2 1 16,-4 2-5-16,-5-2 0 16,-4 1-5-16,-9 2-9 15,-4 1-1-15,0 8 7 16,-17 3 6-16,-15 0 2 16,-10 4 15-16,-10 1-5 15,-7-1 0-15,-6-1-10 16,0-1-11-16,10-6-97 15,10-6-142-15</inkml:trace>
  <inkml:trace contextRef="#ctx0" brushRef="#br0" timeOffset="130900.03">20108 9281 368 0,'-9'-12'90'0,"3"6"-28"15,3 3 68-15,3 0-13 16,-1 3-33-16,1 0-16 15,-2 0-36-15,-1 10-17 16,-1 22-9-16,-6 11 64 16,6 12-6-16,1 11-30 15,3 8 3-15,0 8-6 16,0 6-12-16,11 1-6 16,-5-2-6-16,-3-1-2 15,-2-5-3-15,-1-5-2 0,0-7-5 16,0-4-35-16,0-8-53 15,8-14-65-15,3-13-180 16</inkml:trace>
  <inkml:trace contextRef="#ctx0" brushRef="#br0" timeOffset="131284.51">20181 9717 447 0,'0'0'88'15,"0"0"-59"1,0 0 53-16,0 0 5 0,0 0-67 16,0 0-18-16,66-57-2 15,-22 57 9 1,3 0-1-16,-4 0-2 0,-6 13-6 15,-5 4 0-15,-7 3 5 16,-5 6-5-16,-7 3 0 16,-7 10-3-16,-6 2-6 15,0 1-2-15,-22 2 5 16,-13 3 6-16,-8-5 5 16,-9-5-2-16,-3-2 0 15,0-11 3-15,6-4 2 0,14-10-5 16,11-7-1-16,13-3 0 15,11-4-2-15,0-22-26 16,25-8-255-16</inkml:trace>
  <inkml:trace contextRef="#ctx0" brushRef="#br0" timeOffset="131627.68">20685 9742 669 0,'0'0'12'0,"0"0"-7"15,0 0 31-15,0 0 26 16,0 0-20-16,0 0-14 0,-144 258-1 16,144-216-19-16,0-5-4 15,13-4 4-15,19-9-8 16,11-14-2-16,5-7 2 15,7-3-2-15,-2-14-24 16,-8-14-1-16,-13-4 10 16,-15-3 11-16,-14-5 1 15,-3-2 0-15,-16 1-6 16,-21 2 3-16,-7 12-39 16,-8 7 38-16,0 13-5 15,3 7 3-15,7 0-43 0,10 2-64 16,18 7-136-16</inkml:trace>
  <inkml:trace contextRef="#ctx0" brushRef="#br0" timeOffset="132065.54">21109 9693 541 0,'0'0'174'0,"0"0"-174"16,0 0 3-16,0 0 3 15,0 0 103-15,0 0-42 0,-4 181-6 16,4-126-18-16,6-1-15 15,1-4-17-15,-1-4-10 16,2-3-1-16,1-10-16 16,-1-7-80-16,1-10-158 15,0-10-392-15</inkml:trace>
  <inkml:trace contextRef="#ctx0" brushRef="#br0" timeOffset="132243.06">21108 9468 749 0,'0'0'96'0,"0"0"-96"16,0 0-53-16,0 0 9 0,0 0-67 15,0 0-35-15,8 50-304 16</inkml:trace>
  <inkml:trace contextRef="#ctx0" brushRef="#br0" timeOffset="132639.51">21342 9742 743 0,'0'0'0'0,"0"0"2"15,0 0-2-15,0 0 54 16,0 0-26-16,0 0-3 16,62 252-12-16,-41-206-11 15,-4-9 3-15,-2-7-1 16,-9-11-3-16,-3-6-1 16,-3-7-10-16,0-6 6 15,0 0 4-15,-6-13 36 16,-6-14-24-16,6-6-7 15,6-3-2-15,0-6 9 16,7-2-12-16,20-2-3 16,5 13-14-16,0 7 6 0,2 16 11 15,-6 10-10 1,-2 0 10-16,-3 23 1 0,-1 10 0 16,1 9 16-1,-7 4-12-15,1 2 0 0,0-1-5 16,2-5-9-16,3-9-64 15,0-10-279-15</inkml:trace>
  <inkml:trace contextRef="#ctx0" brushRef="#br0" timeOffset="132872.41">22019 9274 732 0,'0'0'77'16,"0"0"-77"-16,0 0 0 15,0 0 65-15,0 0-1 16,0 0-32-16,25 375-19 16,-9-285-11-16,-5-3-2 15,-2-12-28-15,-1-12-93 16,-8-14-228-16</inkml:trace>
  <inkml:trace contextRef="#ctx0" brushRef="#br0" timeOffset="133068.88">21709 9697 823 0,'0'0'103'0,"0"0"-100"15,0 0 38-15,0 0-8 16,0 0 28-16,0 0-41 16,249 32-20-16,-163-32-66 15,-14 0-170-15,-21 0-522 16</inkml:trace>
  <inkml:trace contextRef="#ctx0" brushRef="#br0" timeOffset="135677.14">22737 9673 634 0,'0'0'225'0,"0"0"-217"16,0 0-8-16,0 0-4 16,0 0 4-16,0 0 16 15,18 136 10-15,-11-90-6 0,4 0-20 16,2-1 4-16,1-4 7 15,3-5-11-15,1-9 0 16,5-10-8-16,0-10 4 16,1-7-10-16,-1-5 14 15,1-18 0-15,-4-7 4 16,-3-5 0-16,-5-2 10 16,-8 0-4-16,-4 4-4 15,0 11 0-15,0 9 6 16,0 6 8-16,0 7-14 15,0 0-6-15,0 16-5 16,3 14-10-16,9 9 15 16,6-2 2-16,4-4 10 0,5-7-12 15,0-10-4-15,-3-8 4 16,2-8 4-16,-7 0 3 16,-1-18 8-16,1-11 17 15,-1-7-1-15,-6-1-5 16,-4-6 1-16,-4 4-22 15,-2-2-5-15,2 6-12 16,-3 12-38-16,7 13-20 16,2 10-73-16,3 0-334 15</inkml:trace>
  <inkml:trace contextRef="#ctx0" brushRef="#br0" timeOffset="136900.89">23330 9964 753 0,'0'0'0'15,"0"0"-53"-15,0 0 53 16,0 0 3-16,0 0 14 16,0 0-13-16,26 0 33 15,1-20 22-15,3-7-17 16,0-9-24-16,-7-10 3 15,0-11-20-15,-8-8 2 16,-1-12-6-16,-3-5-8 0,-5 6-6 16,-6 10 6-16,0 19 4 15,0 15 2 1,0 19 5-16,-1 13 0 0,1 0 0 16,-4 29-8-16,4 14 8 15,0 19 8-15,0 12-3 16,8 5 16-16,7 4-2 15,0-4-19-15,0-7 0 16,-3-9 1-16,-3-13 2 16,-4-10-3-16,-2-17-2 15,-3-11 0-15,0-8 2 16,0-4 4-16,0-4 8 16,0-18 14-16,0-8-14 15,2-7-11-15,2-3-1 0,7 1-2 16,4 0-8-1,4 6-8-15,4 13 9 0,2 7-6 16,0 12 14-16,4 1-8 16,-4 6 8-16,8 19-3 15,-6 4 4-15,1 4 9 16,-2 4-4-16,-4-8-1 16,-2 1-2-16,0-10-4 15,-2-5 1-15,-1-11-13 16,-1-4-4-16,-1 0-3 15,0-12 18-15,-3-13 3 16,-5-1 2-16,-1-7-1 0,-5-6 26 16,-1 0-12-1,0 2-3-15,0 4-5 0,0 16 3 16,0 8 10-16,0 9 3 16,0 0-23-16,0 15-1 15,0 12 0-15,0 7 1 16,9 1 8-16,7 2 0 15,4-1 1-15,7-4-9 16,4-4 0-16,2-11-15 16,3-8-21-16,0-9 9 15,0 0-6-15,-9-9-20 16,-6-14 17-16,-12-4 14 16,-5-6 21-16,-4-3 1 15,0-4 7-15,-13 1-7 16,-8 2 0-16,0 8 0 0,-3 6 3 15,6 9 31-15,8 4-27 16,5 7-2-16,5 3 4 16,0 0-2-16,9 0-7 15,19 0 0-15,15 0 9 16,8 0-6-16,4 3-3 16,-11 3-21-16,-14-2-1 15,-14 6 20-15,-10 4-4 16,-4 6-2-16,-2 5 8 15,0 9 15-15,-3 3 1 0,-7 1 13 16,4-2-10-16,6-1 5 16,0-6-21-1,17-6 6-15,13-7 7 16,7-7-15-16,9-9-1 0,2 0-19 16,4-13-38-16,-7-12-1 15,-6-5 27-15,-11-7 31 16,-13 1 1-16,-7-7 0 15,-8 1 10-15,0 1 11 16,-8 9-13-16,-8 9 5 16,1 9 13-16,4 10 4 15,1 4-20-15,0 4-9 16,-1 20 12-16,2 8 20 16,9 10-10-16,0 3 6 15,9 4-10-15,15-3-6 0,3-3-13 16,6-4-1-16,7-5-37 15,0-11-103-15,5-6-80 16</inkml:trace>
  <inkml:trace contextRef="#ctx0" brushRef="#br0" timeOffset="137401.39">25476 9547 842 0,'0'0'0'0,"0"0"-9"15,0 0 9-15,0 0 25 16,0 0 17-16,0 0-16 16,-51 182 9-16,51-135-16 15,5-5-10-15,14-5-9 16,5-7 0-16,6-11-8 15,3-6-46-15,1-12-3 16,-1-1-25-16,-3-7 8 16,-5-13 38-16,-4-7 10 15,-11-9 26-15,-7 1 7 16,-3-2 34-16,0 7-11 16,-4 7-8-16,-4 10 4 15,5 10 38-15,0 3-32 16,-1 9-32-16,0 17 0 0,4 11 21 15,0 3-5-15,20 0-10 16,12-5 16-16,2-8-14 16,5-6-3-16,-4-14-10 15,0-7 4-15,-2 0 0 16,-5-12 2-16,-4-14 8 16,-6-4-1-16,-3-3 0 15,-8-4 3-15,-4-2-11 16,-3 2 0-16,0 2-24 15,0 11-61-15,-3 9-71 0,0 10-90 16</inkml:trace>
  <inkml:trace contextRef="#ctx0" brushRef="#br0" timeOffset="138121.47">25950 9959 123 0,'0'0'327'0,"0"0"-296"15,0 0 25-15,0 0 50 16,0 0-29-16,0 0-2 15,61 41-15-15,-28-41-20 16,6 0-24-16,3 0-9 16,0-10-5-16,-7-9-2 15,-3-2 0-15,-7-9 4 16,-7-8-4-16,-5-5 0 16,-3-10-8-16,-6-4 7 15,-4 1-4-15,0 2 2 16,0 9 2-16,-4 16-8 0,-3 12 8 15,3 12-14-15,-2 5 13 16,-3 2 2-16,-3 26-5 16,-6 10 5-16,2 12 13 15,3 2 9-15,7 7-13 16,2-2-3-16,4-1 0 16,0-7-6-16,11-6-25 15,13-10-55-15,6-13-111 16,4-11-298-16</inkml:trace>
  <inkml:trace contextRef="#ctx0" brushRef="#br0" timeOffset="138672.89">26591 9633 671 0,'0'0'67'0,"0"0"-58"16,0 0 38-16,0 0-13 15,0 0 47-15,0 0-42 16,-14 143-17-16,14-105-11 16,18-4-2-16,1-4-6 15,7-4-6-15,-1-8-30 16,0-7-42-16,0-5-12 0,-3-6-22 15,-2 0 15-15,-3-17 30 16,-7-5 61-16,-5-4 3 16,-4 0 29-16,-1-4 31 15,0 3 10-15,0 5-43 16,0 5-4-16,0 10 10 16,0 4 2-16,0 3-18 15,0 7-17-15,0 18-9 16,8 7 9-16,7 3 3 15,0-2 4-15,5-3-4 16,6-3 0-16,5-7-3 16,5-10-9-16,1-10-4 15,2 0 10-15,-3-10 3 0,-2-13 0 16,-8-5 2-16,-5-4 7 16,-4-5-4-16,-6-1 10 15,-2-3-5-15,-3 4 4 16,0 5-14-16,-3 7 0 15,-3 10-17-15,0 11 8 16,0 4-51-16,0 0-108 16,0 8-151-16</inkml:trace>
  <inkml:trace contextRef="#ctx0" brushRef="#br0" timeOffset="139113.84">27429 9653 220 0,'0'0'311'15,"0"0"-296"-15,0 0 19 16,0 0 16-16,0 0 9 16,0 0 15-16,-175 56-25 15,153-20-28-15,7 4 6 16,5-3 13-16,8-1-24 15,2-4-16-15,6-8 2 0,15-5-2 16,9-8 10 0,6-5-10-16,2-6-4 0,-2 0-6 15,-3-17-9-15,-5-2 19 16,-6-8 0-16,-5-5 4 16,-3-5 6-16,-4-5 3 15,-4 2 5-15,-4 3 7 16,-2 3-4-16,0 10-16 15,0 12 6-15,0 6 12 16,0 6 10-16,0 0-33 16,0 24-15-16,0 9 11 15,6 13 4-15,5 0 0 16,1 0 1-16,1 4-3 16,0-8-5-16,-3-2-58 15,-1-11-91-15,3-9-169 16</inkml:trace>
  <inkml:trace contextRef="#ctx0" brushRef="#br0" timeOffset="139539.21">27723 9610 526 0,'0'0'105'15,"0"0"-105"-15,0 0 0 16,0 0 35-16,0 0 68 16,0 0-33-16,-15 212-37 15,15-160-14-15,0-2-7 0,9-7-5 16,0-11-7-16,1-12-2 16,-4-10-29-16,-1-10-5 15,-1 0-4-15,1-9 40 16,2-17 11-16,2-7-11 15,-1-4 1-15,-1-4-1 16,2 0 7-16,-3 0-1 16,-2 3 1-16,2 4-3 15,2 11 4-15,2 6-5 16,1 11-1-16,5 6-2 16,2 10-5-16,6 23 5 15,0 6 20-15,-3 11-7 16,1 6-8-16,-3-3 4 0,1 0 0 15,-1-7-9-15,-1-2-2 16,0-6-98-16,1-14-221 16</inkml:trace>
  <inkml:trace contextRef="#ctx0" brushRef="#br0" timeOffset="139793.53">28251 9224 292 0,'0'0'295'0,"0"0"-259"0,0 0-36 16,0 0 0-16,0 0 110 16,0 0-16-16,30 323-31 15,-17-217-33-15,-1 0 2 16,1-10-16-16,0-7-6 15,-1-13-10-15,-1-13-16 16,-3-13-70-16,-2-19-190 16,-3-14-280-16</inkml:trace>
  <inkml:trace contextRef="#ctx0" brushRef="#br0" timeOffset="139998.99">28049 9637 602 0,'0'0'265'16,"0"0"-171"-16,0 0-37 15,0 0-33-15,0 0 3 16,0 0-4-16,209 26-19 16,-137-3-4-16,-9-6-66 15,-14-3-193-15,-18-9-495 16</inkml:trace>
  <inkml:trace contextRef="#ctx0" brushRef="#br0" timeOffset="142209.46">29322 9299 519 0,'0'0'134'0,"0"0"-89"16,0 0 69-16,0 0-24 15,0 0-34-15,0 0-48 0,0 37 6 16,0 13 3-16,-1 17 5 15,1 8-3 1,0 7 3-16,0 5 8 0,0-6-15 16,-5-5-9-16,1-10-6 15,1-8 0-15,3-9-58 16,0-12-88-16,6-15-166 16</inkml:trace>
  <inkml:trace contextRef="#ctx0" brushRef="#br0" timeOffset="142414.26">29118 9689 659 0,'0'0'98'15,"0"0"-98"-15,0 0-1 16,0 0 1-16,0 0 9 15,0 0 14-15,116 11-23 16,-48-5-49-16,6-6-322 16</inkml:trace>
  <inkml:trace contextRef="#ctx0" brushRef="#br0" timeOffset="142725.41">29573 9769 585 0,'0'0'202'16,"0"0"-197"-16,0 0 45 16,0 0 19-16,0 0-3 15,0 0-29-15,-222 198-19 16,215-162-3-16,7 1-8 16,11-8-7-16,25-4-8 15,12-12-15-15,8-13 7 16,4 0-19-16,-2-11-31 15,-10-13-3-15,-11-8 48 0,-8-5 21 16,-12-5 5-16,-9 1-1 16,-8 3-1-1,-2 4 8-15,-18 10-3 16,-5 4-1-16,-6 9-7 0,-4 4-9 16,2-1-98-16,6 6-292 15</inkml:trace>
  <inkml:trace contextRef="#ctx0" brushRef="#br0" timeOffset="143732.81">30395 9700 376 0,'0'0'112'0,"0"0"-106"16,0 0 53-16,0 0 2 15,0 0-56-15,0 0 106 16,-18 76-50-16,18-37-1 16,2 1-31-16,9 2-2 15,0 2-14-15,1-6-2 16,-3-7-8-16,-3-5-3 16,-3-9 0-16,-2-11-3 15,-1-1-29-15,0-5-11 16,0 0 35-16,0-18 8 15,-4-8 13-15,-4-4-13 16,5-3 0-16,3-2-2 16,0-2-9-16,3 0 11 0,12 2-1 15,5 5 1 1,0 8-4-16,-3 10 0 0,-1 9-7 16,-4 3 8-16,0 0 2 15,0 19 2-15,0 12 6 16,1 4 2-16,-1 2 6 15,1-1-8-15,-3-7-5 16,-3-1-2-16,-2-12 2 16,-4-10-4-16,-1-3 1 15,0-3 1-15,0 0 4 16,0-12 46-16,0-11-27 16,0 0-15-16,0-1 2 15,0 2-2-15,0 1-1 0,13 1-1 16,4 5-5-1,5 3-1-15,5 7-8 0,1 5 4 16,-3 0 3-16,-2 9-2 16,-3 17 0-16,-4 4 3 15,1 6 3-15,-4 2 4 16,0-3-7-16,1-1-10 16,2-5-55-16,4-8-125 15,5-9-179-15</inkml:trace>
  <inkml:trace contextRef="#ctx0" brushRef="#br0" timeOffset="144145.71">31093 9822 506 0,'0'0'137'16,"0"0"-106"-16,0 0 99 15,0 0-34-15,0 0-67 16,0 0-9-16,-97 0 0 15,70 33-4-15,2 3-10 16,6 6-2-16,5 3-1 16,7-7 3-16,7-8-6 15,0-4-16-15,12-12-17 16,13-6-12-16,8-8 32 16,6-2-7-16,0-16-10 15,-5-10 30-15,-7 1 4 16,-11-9 7-16,-7-3 6 0,-6-1-4 15,-3 4 3-15,0 0-2 16,0 10 2-16,0 11-12 16,0 7 14-16,0 7 5 15,0 1-22-15,0 4-1 16,-2 19-22-16,1 13 22 16,1 9 7-16,0 2-6 15,0 3 1-15,8-1-2 16,3-3-5-16,3-6-61 15,2-9-156-15,2-13-168 16</inkml:trace>
  <inkml:trace contextRef="#ctx0" brushRef="#br0" timeOffset="144991.29">31602 9347 764 0,'0'0'14'0,"0"0"-14"16,0 0 0-16,0 0 16 16,0 0 46-16,0 0-11 15,-130 296-12-15,114-213-12 0,4-5-11 16,0-4-3-16,-3-11-13 15,3-4 2-15,2-13 0 16,4-6-1-16,3-17-1 16,1-10-13-16,2-12 5 15,0-1-13-15,9-7 14 16,15-13 7-16,7-11 2 16,2-5-1-16,2-7 0 15,3-6 0-15,-1-5 2 16,1-1-4-16,-4-1 1 15,-6 3-3-15,-7 11 2 16,-7 11 2-16,-8 11 2 0,-3 12 10 16,-3 7-3-16,0 1 9 15,0 0-19-15,0 14-5 16,-11 15-5-16,-9 11 10 16,-3 2 2-16,-4-1-2 15,-3-6 0-15,-4-5-1 16,-1-4-1-16,-1-9-1 15,4-7-7-15,11-1 10 16,8-8 0-16,8-1 0 16,5 0 10-16,0 0-2 15,12 0-8-15,17 3-1 16,20 5 1-16,13-1 1 16,7 5-1-16,4 4-12 15,-6-4-2-15,0 0-17 16,-4-3-37-16,-5-3-36 0,-6-5-11 15,-10-1 9 1,-6 0 1-16,-8-10 2 0,-4-8 63 16,-6-7 40-16,-1-5 16 15,-4-6 44-15,-3 0-37 16,-4-3-12-16,-3 1 28 16,-3 9 15-16,0 6 27 15,0 9 15-15,0 2-34 16,-9 5-34-16,-2 7 1 15,-3 0-14-15,-4 0-4 16,-1 19 22-16,-4 8 8 16,1 12-18-16,4 7 18 15,3 4-10-15,6 0 0 16,5 0-14-16,4-2-6 0,0-4 2 16,16-5-13-16,13-8-60 15,5-8-117-15,0-14-165 16</inkml:trace>
  <inkml:trace contextRef="#ctx0" brushRef="#br0" timeOffset="145973.67">20859 10442 587 0,'0'0'26'16,"0"0"-12"-16,0 0-5 15,0 0-3-15,0 0 16 0,0 0 76 16,-13 172-21-16,3-79-11 15,-2 13-12-15,2 0-19 16,-1 2-21-16,8-6-7 16,3-9-5-16,0 0 7 15,14-11-9-15,1-8-15 16,1-15-43-16,1-14-45 16,0-19-85-16,1-15-148 15</inkml:trace>
  <inkml:trace contextRef="#ctx0" brushRef="#br0" timeOffset="146342.2">20921 10958 616 0,'0'0'51'0,"0"0"-44"16,0 0 22-16,0 0 28 15,0 0-34-15,0 0-23 16,-4-33 0-16,32 33 1 16,8 0 9-16,4 0-3 15,0 4-6-15,-5 9 0 16,-4 7-1-16,-6 6-6 16,-5 4 1-16,-5 5 0 0,-12 2 0 15,-3 2-1 1,-6 5-3-16,-23-4 2 0,-8-4 4 15,-11 0 3-15,-1-13 6 16,1-3-5-16,8-7 31 16,9-9-12-16,5-4 10 15,12 0-20-15,4-10-6 16,10-11-4-16,14-8-134 16,22-7-204-16</inkml:trace>
  <inkml:trace contextRef="#ctx0" brushRef="#br0" timeOffset="147054.29">21197 11219 150 0,'0'0'440'16,"0"0"-440"-16,0 0 11 15,0 0-7-15,0 0 51 16,0 0-6-16,97 53-18 15,-37-53-2-15,3 0-18 16,-5-7-11-16,-9-6-9 16,-13-4-7-16,-14-3 9 15,-15-2 4-15,-7-6 3 16,-3-1-13-16,-20 0-8 16,-10 2 20-16,-5 1-2 15,-1 7 4-15,0 2-1 0,1 9 9 16,8 3-9-1,10 1-2-15,7 0-3 0,10 4 6 16,3 0-2-16,2-3-21 16,22 0 7-16,9 0 14 15,5 2 2-15,4-2 14 16,-2 0-14-16,-7 3 3 16,-4 0-1-16,-8 0-1 15,-4 0-2-15,-3 0-2 16,-2 10 1-16,-5 6-3 15,1 0-1-15,-1 6 5 16,1 4 1-16,-4 0 11 0,4 3-3 16,2 1-3-16,3 0 4 15,7-6-5-15,5-4-1 16,9-5 7-16,7-5-3 16,5-7-8-16,3-3-19 15,0 0-6-15,-8-9 3 16,-8-8-13-16,-14-2 27 15,-10-4 8-15,-8-4 7 16,-1-4 8-16,-3-1 23 16,-14-4-12-16,-6 5 1 15,1 5-8-15,-5 6 7 16,2 8-4-16,1 5 19 16,3 7-41-16,1 0 5 15,4 16 4-15,6 10-9 0,8 11 3 16,2 6 14-16,0 0-8 15,16 4-9-15,13-8 0 16,10 1-7-16,9-8-66 16,4-8-88-16,-2-11-326 15</inkml:trace>
  <inkml:trace contextRef="#ctx0" brushRef="#br0" timeOffset="147855.67">22417 10618 620 0,'0'0'105'0,"0"0"-105"15,0 0 6-15,0 0 4 16,0 0 33-16,0 0-2 15,-22 146-21-15,44-101 3 16,5-1-18-16,-2-5-1 16,-2-2-8-16,-1-8 1 15,-7-2-31-15,-4-4-11 16,-11-8-15-16,0-1-5 16,-11-1 37-16,-23 1 20 15,-11 6 8-15,-11 3 0 0,-5 3 3 16,1 3 13-16,9 0 8 15,8-1 5-15,12-2 10 16,5 4 8-16,14-4-10 16,12 1-17-16,0 0-14 15,22-4-3-15,16-11 3 16,11-5-2-16,9-7-4 16,7 0-16-16,1-14-29 15,-9-8-32-15,-8-4-1 16,-16-2 28-16,-13-7 24 15,-14-2 6-15,-6-3 20 16,0-5 4-16,-3 2-1 0,-7 3 10 16,2 13 5-1,3 8 11-15,2 12 15 0,3 3 14 16,0 4-23-16,0 8-26 16,8 14-6-16,14 13 36 15,5-3-5-15,3 4-25 16,3-3 1-16,-1-6 8 15,1-4-17-15,-1-10-2 16,-4-3-3-16,-3-7-20 16,1-3-14-16,-8 0 19 15,-1-13 0-15,-1-11 19 16,-6-1 1-16,0-5 7 16,-2-1 20-16,-2-1 14 15,3 2-12-15,-6 9 8 16,-3 5-8-16,1 7 9 0,-1 9 13 15,2 0-49-15,1 6-3 16,4 21-18-16,8 9 18 16,3 10 7-16,6 0 4 15,3 2-6-15,-2-3-2 16,5-3-3-16,0-4-38 16,-6-8-69-16,3-8-108 15,-7-12-220-15</inkml:trace>
  <inkml:trace contextRef="#ctx0" brushRef="#br0" timeOffset="148029.2">23089 10842 544 0,'0'0'102'0,"0"0"-93"16,0 0-9-16,0 0-80 15,0 0-71-15,0 0 27 16,51 59-176-16</inkml:trace>
  <inkml:trace contextRef="#ctx0" brushRef="#br0" timeOffset="148269.56">23398 11054 453 0,'0'0'92'0,"0"0"-84"16,0 0 56-16,0 0 40 15,0 0-24-15,0 0-22 16,-163 149-21-16,162-109-7 16,1 2-10-16,21 0-11 15,14-4-5-15,13-6-4 16,12-9-10-16,2-13-72 15,2-10-108-15,-2 0-122 16</inkml:trace>
  <inkml:trace contextRef="#ctx0" brushRef="#br0" timeOffset="148509.67">23847 10668 504 0,'0'0'110'16,"0"0"-53"-16,0 0 2 16,0 0-49-16,0 0-7 15,0 0 70-15,-44 174-1 16,44-91-31-16,10 2-12 16,9-1-20-16,0-2-2 15,5-3-7-15,2-6-21 16,-1-7-84-16,-5-14-127 0,-6-15-196 15</inkml:trace>
  <inkml:trace contextRef="#ctx0" brushRef="#br0" timeOffset="148707.7">23684 11153 738 0,'0'0'103'0,"0"0"-100"0,0 0 25 16,0 0-3 0,0 0 3-16,0 0-18 15,314-21-10-15,-239 21-43 16,-7 0-145-16,-13 0-158 0</inkml:trace>
  <inkml:trace contextRef="#ctx0" brushRef="#br0" timeOffset="148885.22">24277 11060 522 0,'0'0'99'0,"0"0"-63"16,0 0 38-16,0 0 4 15,0 0-42-15,0 0-30 16,-16 72 58-16,16-24-10 16,14 4-22-16,10 3-25 15,4-1-1-15,0-1-6 0,1-1-55 16,-2-15-115-16,-9-13-145 15</inkml:trace>
  <inkml:trace contextRef="#ctx0" brushRef="#br0" timeOffset="149067.74">24405 10975 734 0,'0'0'90'0,"0"0"-49"16,0 0-17-16,0 0-24 0,0 0-41 16,0 0-93-16,35 2 22 15,0 15-218-15</inkml:trace>
  <inkml:trace contextRef="#ctx0" brushRef="#br0" timeOffset="149385.89">24696 11114 535 0,'0'0'118'16,"0"0"-79"-16,0 0 74 15,0 0-36-15,0 0-20 16,0 0-7-16,-124 96-6 16,106-57-32-16,7 1-6 15,10-1-6-15,1 1-3 16,11-5 0-16,17-8 2 0,8-13-30 15,5-12 8-15,1-2-4 16,0-9-29-16,-5-18-4 16,-10 2 18-16,-7-5 42 15,-13 1 4-15,-7 0 4 16,0 0 23-16,-6 0 14 16,-15 3-27-16,-1 4-18 15,1 7-2-15,3 11-18 16,8 4-52-16,7 0-117 15,3 6-220-15</inkml:trace>
  <inkml:trace contextRef="#ctx0" brushRef="#br0" timeOffset="149605.66">25057 11060 656 0,'0'0'47'16,"0"0"-28"-16,0 0 69 16,0 0-70-16,0 0-18 15,0 0-36-15,-11 76 28 16,11-30-5-16,6-6-59 16,-1-7-37-16,-5-10-53 0,0-10-154 15</inkml:trace>
  <inkml:trace contextRef="#ctx0" brushRef="#br0" timeOffset="149798.87">25118 11189 339 0,'0'0'201'16,"0"0"-47"-16,0 0-47 15,0 0-91-15,0 0-3 16,0 0-6-16,161-192 15 16,-137 186 11-16,-5 6-9 15,2 10-18-15,0 26 2 16,-4 14 22-16,-7 9-17 15,-1 8 5-15,-9 2-13 16,0 7 1-16,-3-1-6 0,-21 2-125 16,-3-12-258-16</inkml:trace>
  <inkml:trace contextRef="#ctx0" brushRef="#br0" timeOffset="150918.13">17648 12679 568 0,'0'0'47'0,"0"0"5"16,0 0-5-16,0 0-10 16,0 0 27-16,0 0-35 15,159-44 6-15,-113 45-14 0,-2 12-4 16,-8 7-8-16,-6 0-4 15,-7 6-1-15,-3 4-1 16,-7 6-4-16,-5 1 1 16,-5 11-3-16,-3 2 3 15,0 0 0-15,-12 0 0 16,-18-4 0-16,-12-3-6 16,-9-9 6-16,-5-6 2 15,1-8 5-15,4-9-4 16,12-5 8-16,10-6-4 15,15 0 0-15,14-7-7 16,3-19-36-16,34-6-191 16,15-9-316-16</inkml:trace>
  <inkml:trace contextRef="#ctx0" brushRef="#br0" timeOffset="151183.42">18174 12755 562 0,'0'0'129'16,"0"0"-120"-16,0 0 87 15,0 0-5-15,0 0-36 0,0 0-9 16,-256 103 8 0,226-58-19-16,5 2-8 0,2 6 11 15,10-1-10 1,4-2-14-16,9-6 8 0,0-5-11 15,9-4-10-15,16-4-2 16,9-5-1-16,14-9-70 16,14-7-101-16,9-10-223 15</inkml:trace>
  <inkml:trace contextRef="#ctx0" brushRef="#br0" timeOffset="151744.72">18518 12295 501 0,'0'0'118'0,"0"0"-52"15,0 0 53-15,0 0-34 0,0 0-46 16,0 0-31 0,-12 34 7-16,12 2 14 0,3 4-8 15,6 2-9-15,4-2 3 16,-1 0-12-16,3-4-3 16,-6-6 0-16,1-6-39 15,0-6-102-15,-5-10-161 16</inkml:trace>
  <inkml:trace contextRef="#ctx0" brushRef="#br0" timeOffset="151969.12">18379 12226 393 0,'0'0'126'0,"0"0"-78"16,0 0 26-16,0 0-15 15,0 0-45-15,0 0-14 16,-38-13-41-16,38 13-135 16,3 10-55-16</inkml:trace>
  <inkml:trace contextRef="#ctx0" brushRef="#br0" timeOffset="152192.51">18236 12392 590 0,'0'0'13'0,"0"0"-9"16,0 0 31-16,0 0 34 15,0 0-18-15,0 0-22 16,-26 165-19-16,39-129-8 16,7-3-2-16,9-3-25 15,6-10-95-15,10-14-82 16</inkml:trace>
  <inkml:trace contextRef="#ctx0" brushRef="#br0" timeOffset="152476.76">18859 12194 615 0,'0'0'43'15,"0"0"-2"-15,0 0 1 0,0 0 38 16,0 0-28 0,0 0-15-16,101 132-15 0,-82-86-4 15,-3 3-11 1,-10-3-4-16,-6 1-3 0,-16-1-35 16,-31-3-127-16,-23-7-132 15</inkml:trace>
  <inkml:trace contextRef="#ctx0" brushRef="#br0" timeOffset="153580.42">19298 13198 397 0,'0'0'157'0,"0"-1"-129"16,0 1 55-16,0 0 31 15,0 0-25-15,0 0-23 16,3-3-22-16,19 0-13 15,24-4-24-15,22 0 0 16,17-3-4-16,6 0 1 16,0 0-4-16,-14 2 0 15,-5 0-9-15,-18 4-31 0,-11 2-79 16,-17-5-160-16</inkml:trace>
  <inkml:trace contextRef="#ctx0" brushRef="#br0" timeOffset="153888.57">19680 13016 774 0,'0'0'0'15,"0"0"-13"-15,0 0 13 16,0 0 0-16,0 0 4 15,0 0 0-15,103 15 1 0,-57-3-3 16,-6-2-1 0,-5 3 0-16,-12-4-1 0,-6 4 0 15,-8 4-1-15,-6 0-6 16,-3 10 7-16,0 3 4 16,-22 8 10-16,-14 2-6 15,-6 0-1-15,-7 2-5 16,4 1-2-16,0-3-28 15,14-7-183-15</inkml:trace>
  <inkml:trace contextRef="#ctx0" brushRef="#br0" timeOffset="154864.94">20611 12708 371 0,'0'0'161'0,"0"0"-84"16,0 0 25-16,0 0-14 15,0 0-19-15,0 0-22 16,53-3-12-16,22-4 24 16,26-5 2-16,20-2-60 15,5-2 7-15,-14 3-8 16,-10 2-9-16,-19 5-30 16,-21 5-24-16,-16 1-58 15,-19 0-93-15,-25 0-249 16</inkml:trace>
  <inkml:trace contextRef="#ctx0" brushRef="#br0" timeOffset="155089.32">20992 12669 666 0,'0'0'48'0,"0"0"-37"16,0 0 65-16,0 0 1 15,0 0-30-15,0 0-1 16,-75 268-28-16,75-200-1 16,0-1-16-16,4-5 0 15,5-2-1-15,-2-4-16 16,-1 1-86-16,1-11-116 16,-4-6-179-16</inkml:trace>
  <inkml:trace contextRef="#ctx0" brushRef="#br0" timeOffset="155619.91">20902 13412 79 0,'0'0'655'0,"0"0"-655"0,0 0-13 16,0 0 13-16,0 0 2 16,0 0 54-16,61 47 13 15,1-47-35-15,9-11-17 16,0-5-17-16,-6-1-11 16,-16-3-26-16,-17 1 2 15,-15-5 21-15,-17-2 9 16,0 3-18-16,-29-3-7 15,-14-1 14-15,-6 0 16 16,-3 5 3-16,4 0-1 16,11 7 19-16,16 5 1 15,7 3-5-15,13 4-1 16,1-2 13-16,5 0-12 16,17-2-5-16,11-2-9 15,6 3 0-15,2 2 4 0,-5 1-2 16,-6-1-3-16,-9 4 0 15,-3 0 9-15,-6 0-3 16,-1 7 2-16,2 12-9 16,-4 5-1-16,-1 9 13 15,0 1 5-15,-2 5-9 16,1-2 3-16,4-1-9 16,-1-3 4-16,11-3-7 15,9-1-23-15,12-8-64 16,10-12-204-16</inkml:trace>
  <inkml:trace contextRef="#ctx0" brushRef="#br0" timeOffset="156267.18">21638 13098 603 0,'0'0'119'0,"0"0"-109"16,0 0-4-16,0 0 44 16,0 0 24-16,0 0-19 15,-196 192-30-15,182-149 6 0,8-3-21 16,6-8-9-16,0-2 1 16,11-6-2-16,9-11 0 15,12-3-14-15,8-10-36 16,7 0 4-16,3-14-20 15,-4-9 2-15,-8-7-1 16,-8 1 44-16,-12-8 21 16,-5-3 7-16,-10 0-2 15,-3-2 3-15,0 9 0 16,-8 3 47-16,-3 10-9 16,3 7 17-16,4 7-9 15,4 6-12-15,0 0-16 16,0 0-9-16,0 2-17 15,0 20-2-15,10 8 2 0,14 5 2 16,7-5 12-16,7-1-10 16,6-5-4-16,3-4-3 15,-1-11-7-15,-6-5-29 16,-9-4-7-16,-8 0 35 16,-10-11 8-16,-8-9 3 15,-5-6 10-15,0-4 21 16,0-2-7-16,-3-4-2 15,-5 0-5-15,2 5-6 16,2 5 0-16,2 10 8 16,1 5-3-16,1 11 25 15,0 0-41-15,0 7-5 16,0 20-5-16,9 11 10 16,6 3 9-16,6 5-8 15,1 0-1-15,2-7 0 0,3-2-21 16,1-7-64-16,7-14-103 15,-4-8-318-15</inkml:trace>
  <inkml:trace contextRef="#ctx0" brushRef="#br0" timeOffset="156450.69">22186 12785 612 0,'0'0'193'16,"0"0"-193"-16,0 0-89 16,0 0 21-16,0 0 12 15,0 0-78-15,-22 46-258 16</inkml:trace>
  <inkml:trace contextRef="#ctx0" brushRef="#br0" timeOffset="156844.64">22310 13003 535 0,'0'0'163'0,"0"0"-154"0,0 0-8 16,0 0 42-16,0 0 8 16,0 0-11-16,-10 224-18 15,24-184-14-15,-2-8-8 16,1-8-1-16,-2-4-33 15,-3-7-43-15,-4-7-20 16,-2-6 49-16,-1 0 48 16,-1-13 15-16,3-10-2 15,0-4-6-15,1 1 17 16,3-7 3-16,0 1 4 16,7-5-10-16,10 0-5 15,7 1-16-15,6 10 1 16,3 7-1-16,-4 9 2 15,-3 10 4-15,-9 0 9 0,-5 8-6 16,-1 13 17-16,-4 12 7 16,0 3-5-16,-1 7-2 15,-3-1-25-15,0 1-2 16,2 0-11-16,5-6-135 16,-1-7-384-16</inkml:trace>
  <inkml:trace contextRef="#ctx0" brushRef="#br0" timeOffset="159467.89">23148 13058 495 0,'0'0'81'0,"0"0"-70"16,0 0 15-16,0 0 39 15,0 0-14-15,0 0-5 16,0 0 0-16,-274 100-11 16,243-60-24-16,14-5-8 15,14 1-3-15,3-2-1 16,12-7-1-16,21-8 4 15,7-5-9-15,15-11-4 16,7-3 6-16,5-4-40 16,-5-19-7-16,-11-7 43 15,-14-2 9-15,-15-5 23 16,-11 1 27-16,-8-1-16 16,-3 1 1-16,0 4-6 15,-3 8 5-15,-7 7-5 0,6 10-11 16,4 5-6-16,0 2-12 15,0 0-3-15,0 22-14 16,0 8 17-16,10 18 1 16,2 7 5-16,1 4 3 15,1 4-5-15,-5 4 3 16,-2-2-1-16,-1-2-4 16,-3-1 2-16,-3 2-7 15,0-2 3-15,-10-3-6 16,-11-9-19-16,-11-6-15 0,-14-12-11 15,-7-8 13 1,-12-12 26-16,-2-8 12 0,0-4 14 16,6-7-4-16,10-16 20 15,15-13-5-15,20-10-25 16,16-10-13-16,33-11-74 16,32-8-185-16</inkml:trace>
  <inkml:trace contextRef="#ctx0" brushRef="#br0" timeOffset="160084.24">24374 12441 627 0,'0'0'144'15,"0"0"-116"-15,0 0-15 16,0 0-5-16,0 0-2 16,0 0 33-16,-30 119-5 15,30-60-21-15,7 1-7 16,8-4 2-16,3-4-6 16,-5-6-2-16,-4-8-7 15,-1-6-31-15,-8-5 3 16,-2-7 4-16,-20-4 2 15,-13 0 17-15,-12-2 12 0,-14 3 2 16,-14 3 3 0,-7 2 16-16,-3 4 2 0,6 1-3 15,13 2 7-15,12 1 7 16,20 0-7-16,15-4-10 16,16 4-7-16,3-6-4 15,19-2-5-15,25-7-1 16,12-6 3-16,14-9-3 15,6 0-14-15,-2-1-24 16,-16-17-21-16,-12-4 33 16,-13-7 23-16,-17-3 3 15,-11-2 0-15,-5-6 1 16,0-2 2-16,-12 3 11 16,-3 2-2-16,4 11-2 15,5 9 15-15,5 10 17 0,1 4 0 16,0 3-19-16,0 0-16 15,4 18-7-15,17 11 0 16,3 10 14-16,6 4-9 16,6 3 5-16,-7-3-10 15,9-4-6-15,2-5-54 16,5-8-176-16,-2-12-446 16</inkml:trace>
  <inkml:trace contextRef="#ctx0" brushRef="#br0" timeOffset="160525.06">24647 12957 635 0,'0'0'108'16,"0"0"-94"-16,0 0 28 15,0 0 2-15,0 0 0 16,0 0-13-16,-151 135-4 15,140-93-11-15,11-1-12 16,0-8 2-16,2-7-4 16,19-7-2-16,4-8-12 15,8-6-19-15,4-5 1 16,1-2-15-16,-7-15 1 16,-6-6 19-16,-8-6 25 0,-4-7 11 15,-7-4-6-15,-1-3 18 16,-4-10-3-16,1-1-11 15,1 5-7-15,1 9 1 16,0 15 0-16,-2 11-1 16,1 11 22-16,-2 3-15 15,5 5-9-15,3 22 0 16,5 11 23-16,-1 10 18 16,5 6-22-16,-3 1-7 15,1-5-3-15,1 0-5 16,4-7-4-16,1-7-23 15,3-3-64-15,-1-16-159 0,2-10-269 16</inkml:trace>
  <inkml:trace contextRef="#ctx0" brushRef="#br0" timeOffset="160804.84">25183 12150 459 0,'0'0'120'15,"0"0"-114"-15,0 0 105 16,0 0-83-16,0 0-18 16,0 0 27-16,-35 109 63 15,35-6-34-15,1 15-14 0,17 5-10 16,8-1-26-16,5-3-8 15,-1-17-5-15,1-9-3 16,-1-14-43-16,-6-16-109 16,-9-17-124-16,-8-16-286 15</inkml:trace>
  <inkml:trace contextRef="#ctx0" brushRef="#br0" timeOffset="160991.32">24982 12732 659 0,'0'0'112'0,"0"0"-50"0,0 0-57 16,0 0 20-16,0 0-11 16,0 0-14-16,314-4-25 15,-225 17-169-15,-10-4-294 16</inkml:trace>
  <inkml:trace contextRef="#ctx0" brushRef="#br0" timeOffset="161387.9">25594 12791 566 0,'0'0'104'0,"0"0"-76"0,0 0 91 15,0 0-24-15,0 0-38 16,0 0-33-16,-181 168-14 15,181-111 2-15,0-5-8 16,15-6 5-16,12-6-8 16,2-7-1-16,9-9-1 15,3-12-14-15,2-9-47 16,3-3-16-16,-7-5 1 16,-6-15-10-16,-13-6 74 15,-7-8 12-15,-10-6 2 0,-3 1 23 16,0-7-19-1,0-4 11-15,-12 7 0 0,-4 6 20 16,2 9 15-16,5 11-5 16,3 9 6-16,4 8-4 15,-1 0-27-15,3 15-21 16,0 20 0-16,0 15 34 16,5 6-18-16,14 4-8 15,10-4-5-15,5-3-3 16,2-3-75-16,-1-15-167 15,1-9-416-15</inkml:trace>
  <inkml:trace contextRef="#ctx0" brushRef="#br0" timeOffset="161568.43">25955 12911 867 0,'0'0'109'0,"0"0"-84"16,0 0 24-16,0 0-29 16,0 0-20-16,0 0-40 15,-12-21-140-15,5 21-522 16</inkml:trace>
  <inkml:trace contextRef="#ctx0" brushRef="#br0" timeOffset="164993.42">3901 12266 216 0,'0'0'150'15,"0"0"-126"-15,0 0-20 16,0 0 8-16,0 0 42 16,0 0 14-16,0 0-17 15,-3 0-20-15,3 0-10 16,0 0-9-16,0 0-11 15,12 0 4-15,10 0-3 16,11 0 3-16,12-7-2 16,4 3 2-16,1-1 0 0,0-2-5 15,-6 1 1 1,-6 2-1-16,-8 1 7 0,-12 3-7 16,-8-3 2-16,-8 3-2 15,-2 0-1-15,0 0-12 16,-9 0 6-16,-19 0 7 15,-8 0 6-15,-12 0-6 16,-7 0 0-16,1 0-1 16,-1 6 1-16,7-2 2 15,8 2-1-15,6-3 7 16,11-3-4-16,4 4-3 16,10-4 0-16,4 0-1 15,5 0 4-15,0 0-2 0,0 0 0 16,5 0 11-1,16 0-7-15,16 0 4 0,8-4-4 16,7-2-4-16,-4 6-1 16,-5 0-1-16,-10 0-4 15,-5 0-8-15,-11 0 10 16,-7 0-15-16,-7 0 8 16,-3 0 0-16,0 0-24 15,-10 0-4-15,-20 6 37 16,-9 3 2-16,-6 1 1 15,-7-3 1-15,10 0 3 16,14-4 2-16,10 0 13 0,12-2-12 16,6-1-10-16,0 0-4 15,0 0 4-15,0 0 20 16,15 0-9-16,12 0 4 16,13-1 6-16,2-8-10 15,7-1-11-15,-7 1 4 16,-3 2 1-16,-5 0-1 15,-7 0 0-15,-5 1-2 16,-8 3 6-16,-4 2 0 16,-4 1 5-16,-6 0 1 15,0 0 17-15,0 0-11 16,0 0-5-16,0 0-15 16,0 0 0-16,0 0-9 15,-6 0-27-15,-7 0-102 16,-4 0-164-16</inkml:trace>
  <inkml:trace contextRef="#ctx0" brushRef="#br1" timeOffset="179649.27">10224 9818 374 0,'0'0'2'0,"0"0"12"15,0 0-6-15,0 0 60 16,0 0-10-16,0 0-22 15,0 0-2-15,0 8 5 16,0-8-1-16,0 0-1 16,0 0 8-16,0 0 11 0,0 0-5 15,0 0-10-15,0 0-4 16,3 0-3-16,7-4-12 16,10-9-12-16,-1 0-2 15,1 3-8-15,-1-2 4 16,-4 3-2-16,3 0 0 15,1-1-2-15,4 0 3 16,2 0-3-16,2-1 1 16,6-1-1-16,-2 5 1 15,-1-2-3-15,6 0 0 16,-2 2 2-16,3-1 0 16,-1 1-2-16,-3 0 2 15,-8-1-3-15,-2 0 1 16,-7 4-1-16,-4-2-7 0,0 4 6 15,-6 0 3-15,0 0-1 16,0-1-2-16,0 3 0 16,5 0 4-16,5 0-2 15,3 0 0-15,2-4-8 16,3 2 9-16,3-2-8 16,1 0 7-16,2-3-7 15,-5 5 9-15,2-2-1 16,-3 1 0-16,-6 3 0 15,-2 0 1-15,1 0 0 16,-1 0-2-16,2 0 3 0,3 0-1 16,4 0 0-1,5 0 1-15,0 0-1 16,2 0 0-16,3 0 1 16,-5 3 1-16,-1 1 4 0,0-2-6 15,-9 2 0-15,-1 0 2 16,0-1-5-16,1 1 6 15,-1-2-2-15,5-2 0 16,1 7-1-16,5-3 0 16,0-2 0-16,1 4 0 15,2-2 0-15,0 6 1 16,-2-3-1-16,-4 3-1 16,3 1 1-16,-6-4 0 15,0 2-4-15,4-3 4 0,-4 1 1 16,1-1 0-16,1-2-1 15,0 3 0-15,6-2 1 16,-2 2-1-16,2 3-2 16,4-3 1-16,0 2 2 15,0-5-2-15,0-2 1 16,-1 0 0-16,3-2 3 16,2 0-3-16,2 0 0 15,0-4 3-15,4-6 0 16,-1 0-3-16,1-3-1 15,-4 0 1-15,-2 0 3 16,-9 2-2-16,-8-5 1 16,-1 3 5-16,-4-1-3 0,-6-1-4 15,4-2 0 1,-4-4 2-16,2-1-2 0,2-4-3 16,-1-1-6-16,3 1-1 15,-3 2 8-15,-4 5-1 16,-1 5 1-16,-4 1 2 15,-3 3 8-15,4 1 2 16,-4-2 0-16,0 1-3 16,0 3-2-16,0 1 0 15,-2 2-4-15,-1 2 0 16,0 2-1-16,0 0-2 16,0 0-7-16,0 0-6 15,0 2-3-15,0 10 18 16,0-1 1-16,-1 4 0 0,-2-2-2 15,0 3 2-15,0 5-3 16,0 1 5-16,-4 0-3 16,4 4 1-16,0 1 3 15,-3-3 1-15,1-1-4 16,5-1-1-16,0-4-1 16,0-2 1-16,0-2 2 15,0-3 9-15,14 1-5 16,-1-2-1-16,5 0-3 15,3-1 3-15,1-2-3 16,1-1-2-16,-3 1-1 0,6 0-1 16,-4-1 1-1,5-2-4-15,-8 1 1 16,7-1 3-16,-4 4 1 16,5-3-5-16,3 0 4 0,-3-2 1 15,7 0 2-15,2-3 1 16,3 2-3-16,2-2 0 15,4 0-7-15,-3 0 5 16,-3 0 2-16,-2 0 0 16,-11 0 0-16,-4 0 0 15,-3 0 1-15,-2 0 0 16,-1 0-1-16,-1 0 1 16,6 0 2-16,1 2-3 15,5 4 2-15,-1 1-2 0,-1 1 0 16,-1 2-2-16,-2 1 2 15,-7-1-1-15,3 3-2 16,-6 1 6-16,1-1-5 16,4 3 9-16,-1 0-6 15,-3 0 0-15,7 2-1 16,-5-1 0-16,-2 1 0 16,1-1-1-16,2 0 1 15,-9 0 0-15,1-1 0 16,-2-2 0-16,0 2 1 15,-3-3 1-15,3 3-1 16,0-5 6-16,0 1-6 16,1-2 2-16,2-4-1 0,-1-2 2 15,-2 3-2-15,-3-4-1 16,0-3 2-16,-3 0 0 16,0 0 7-16,0 0-2 15,0 0-4-15,0 0-4 16,0 0-1-16,0 0-21 15,0 0-100-15,-17 0-391 16</inkml:trace>
  <inkml:trace contextRef="#ctx0" brushRef="#br1" timeOffset="185487.73">3816 14852 368 0,'-3'0'177'15,"0"0"-158"-15,3 0 23 0,0 0 31 16,0 0 24-16,0 0-26 16,0 0-12-16,0 0-20 15,0 0-19-15,0 0-9 16,0 0 3-16,3 0-4 15,9 4-6-15,9 2 15 16,4 1 0-16,8 3-3 16,0 2-13-16,4 5 0 0,-1 3-1 15,0 4-2 1,-3 1 2-16,-3 5-2 0,-5 0-1 16,-9-1-1-16,-4 5-4 15,-10 3-2-15,-2 2 8 16,-2 1 3-16,-20 2-2 15,-5-2-1-15,-7-7 0 16,-5-3 4-16,3-7-8 16,-6-6 8-16,-1-7-5 15,3 0 1-15,-1-10-4 16,3 0 3-16,5 0-6 16,13-20-2-16,7-8-31 15,13-8-76-15,16-6-191 0</inkml:trace>
  <inkml:trace contextRef="#ctx0" brushRef="#br1" timeOffset="185795.9">4352 14931 513 0,'0'0'225'0,"0"0"-208"16,0 0-10-16,0 0 23 16,0 0 23-16,0 0-1 15,-191 103-8-15,167-67-6 16,6 5-14-16,3 1 3 16,6-2-9-16,9 2 4 0,0 2 0 15,0-5 2-15,6-3-15 16,10-6-3-16,-2-3-5 15,10-4-1-15,4-7-30 16,11-6-68-16,13-10-113 16,6 0-153-16</inkml:trace>
  <inkml:trace contextRef="#ctx0" brushRef="#br1" timeOffset="186179.94">4707 14539 596 0,'0'0'171'16,"0"0"-147"-16,0 0 11 16,0 0 31-16,0 0-26 15,0 0-32-15,-15 16 5 16,15 14 22-16,0 6-21 0,0 0 4 16,3 5-7-16,1 1-4 15,-4-2 7-15,0-5-8 16,0-1 0-16,0-4-3 15,0-11-3-15,0-5-4 16,-4-5-23-16,4-8-43 16,-3-1-108-16,0-4-84 15</inkml:trace>
  <inkml:trace contextRef="#ctx0" brushRef="#br1" timeOffset="186466.17">4426 14366 733 0,'0'0'54'15,"0"0"-38"-15,0 0 42 16,0 0 10-16,0 0-17 0,0 0-39 16,-3-7-11-1,3 7-1-15,0 0-51 16,0 14-48-16,0 3-48 0,0 4-80 16</inkml:trace>
  <inkml:trace contextRef="#ctx0" brushRef="#br1" timeOffset="187201.02">4395 14436 428 0,'0'0'124'0,"0"0"-114"15,0 0 2-15,0 0 41 16,0 0 28-16,0 0-26 16,-70 130-8-16,55-85 3 15,4 1-17-15,3 4-12 16,8 0-6-16,0 2-6 15,7 1 9-15,14-4-17 16,9-6 2-16,4-10-3 16,6-5-7-16,2-12-59 15,7-6-68-15,-1-10-47 16,1-4-238-16</inkml:trace>
  <inkml:trace contextRef="#ctx0" brushRef="#br1" timeOffset="187501.94">4962 14485 122 0,'0'0'534'0,"0"0"-534"0,0 0-16 15,0 0 16 1,0 0 44-16,0 0 12 0,16 140-19 16,-10-101 5-16,-1 5-11 15,-2 4-14-15,-3 1-3 16,0-2-6-16,0-1-1 16,0-7-6-16,-5-1-1 15,-4-11-59-15,-1-2-103 16,-2-8-118-16</inkml:trace>
  <inkml:trace contextRef="#ctx0" brushRef="#br1" timeOffset="188355.66">4638 14383 415 0,'0'0'82'0,"0"0"-12"0,0 0 25 15,0 0-21 1,0 0-19-16,0 0-12 0,-7-14-13 16,7 14-26-1,0 0-4-15,0 4 0 0,0 6 8 16,10 0-8-16,-1-3-3 16,3 0-12-16,0-1-40 15,3-3-32-15,-2-3 13 16,-1 0 28-16,-4 0 11 15,-1-5 35-15,-4-6 4 16,-3 1 6-16,0-1-7 16,0-2 2-16,-7 4 32 0,-2 2-6 15,4 1 9-15,1 6-17 16,2-3-23-16,-1 3-16 16,3 0-103-16,0 6-149 15</inkml:trace>
  <inkml:trace contextRef="#ctx0" brushRef="#br1" timeOffset="188975.39">5150 15384 56 0,'0'0'233'0,"0"0"-197"16,0 0-5-16,0 0 72 15,0 0 10-15,0 0-28 16,-30 7-6-16,30-7 1 16,0 0-24-16,0 0-20 15,0 0-12-15,9 0-9 16,15 0-5-16,25 0 4 16,26 0 16-16,13-7-14 15,12 0-6-15,-2 1-3 0,-7-1-7 16,-16 0-15-16,-14 4 10 15,-16 0-2 1,-15 0 4-16,-14 2 1 0,-10 1 0 16,-6 0-3-16,0 0 3 15,0 0-1-15,-6 0-27 16,-13 0-14-16,-11 0-53 16,-3 0-105-16,6 0-300 15</inkml:trace>
  <inkml:trace contextRef="#ctx0" brushRef="#br1" timeOffset="189381.82">5945 15021 681 0,'0'0'171'0,"0"0"-163"16,0 0 1-16,0 0 51 15,0 0-10-15,0 0-21 16,33-6-18-16,9 6 4 16,10 2-2-16,0 12-8 15,-10 3-5-15,-6 5 2 16,-6 4-2-16,-8 3 0 0,-6 5-4 15,-2 6-1-15,-11-1 5 16,-3 6-2 0,0-1 2-16,-17 0 0 0,-8-2-5 15,-11-2 3-15,-4-7-29 16,-5-7-17-16,2-6 17 16,7-9 12-16,11-5-1 15,13-6-24-15,12-6 13 16,16-21-128-16,23-6-445 15</inkml:trace>
  <inkml:trace contextRef="#ctx0" brushRef="#br1" timeOffset="189613.2">6478 15096 638 0,'0'0'122'0,"0"0"-105"16,0 0 67-16,0 0-11 15,0 0-12-15,0 0-25 16,-172 106 6-16,144-63-18 16,7 4-8-16,9-1-4 15,2 4-5-15,10-3-4 16,0 1 1-16,0-5-4 16,4-3-13-16,11-4-35 15,7-6-80-15,5-4-157 0</inkml:trace>
  <inkml:trace contextRef="#ctx0" brushRef="#br1" timeOffset="189972.46">6724 15391 86 0,'0'0'685'0,"0"0"-652"15,0 0-25-15,0 0 40 16,0 0 10-16,0 0-20 16,-78 27-9-16,65-5-10 15,1 2 1-15,3 5 6 16,-1 1-2-16,-1 3 15 15,5 1-7-15,0 1-14 16,3-2 7-16,3 0-9 16,0-3-11-16,0-3-2 15,6 0-3-15,12-5 0 16,9 1-37-16,6-9-30 16,7-5-74-16,2-8-180 15</inkml:trace>
  <inkml:trace contextRef="#ctx0" brushRef="#br1" timeOffset="190220.26">6569 15576 270 0,'0'0'524'16,"0"0"-524"-16,0 0 15 16,0 0-14-16,0 0 95 15,0 0-28-15,61 15-38 0,-31-15-30 16,3 0-2 0,1-1-120-16,0-13-392 0</inkml:trace>
  <inkml:trace contextRef="#ctx0" brushRef="#br1" timeOffset="190737.87">7188 14701 595 0,'0'0'99'0,"0"0"-98"16,0 0 14-16,0 0 99 15,0 0-33-15,0 0 2 16,76 340-20-16,-48-247-25 16,-4 6-7-16,-6-1-12 15,-6-3-2-15,-6-5 0 16,-6-11-8-16,0-5-5 16,0-8-4-16,-6-1-11 0,-9-8-76 15,-4-15-142 1</inkml:trace>
  <inkml:trace contextRef="#ctx0" brushRef="#br1" timeOffset="191532.53">3370 14545 409 0,'0'0'113'0,"0"0"-81"0,0 0 23 16,0 0 23-16,0 0-43 15,0 0-20-15,-54 99 27 16,51-22 13-16,3 21 3 15,0 11-21-15,14 11-6 16,-2 4 1-16,-2-1-16 16,-1-5 7-16,-9-5-6 15,3-11-5-15,-3-9 2 16,0-7-3-16,0-12-2 16,0-12-5-16,-6-13 11 15,3-19-6-15,0-18-7 0,3-5-2 16,0-7 4-16,0 0-4 15,-3 0-2-15,0-19-35 16,-6-18-142-16</inkml:trace>
  <inkml:trace contextRef="#ctx0" brushRef="#br1" timeOffset="193723.49">8543 15103 720 0,'0'0'114'15,"0"0"-105"-15,0 0-9 16,0 0 0-16,0 0 0 15,0 0 63-15,0 0-14 16,22 132-9-16,-13-88-28 16,3 2-7-16,-9-7-1 15,-3 0-2-15,0-2-2 16,0-4-11-16,0-4-72 16,0-9-125-16,0-10-179 0</inkml:trace>
  <inkml:trace contextRef="#ctx0" brushRef="#br1" timeOffset="193935.44">8452 14812 820 0,'0'0'28'0,"0"0"-24"15,0 0 7-15,0 0-2 16,0 0-9-16,0 0-14 16,4-5-76-16,23 20-34 15,7 4-180-15</inkml:trace>
  <inkml:trace contextRef="#ctx0" brushRef="#br1" timeOffset="194412.17">9011 15140 605 0,'0'0'146'16,"0"0"-130"-16,0 0-6 15,0 0 36-15,0 0-4 0,0 0-28 16,-134-10-10-16,101 17 6 15,5 10-8-15,8 5-2 16,1 4-2-16,10 3-4 16,0 2-8-16,9 2-17 15,0-3-14-15,4-4-4 16,13-6 23-16,5 0-18 16,2-8 9-16,0 0-19 15,0-1 38-15,-5-2 14 16,-2 6-5-16,-4-2-32 15,-1 1 8-15,-6-1 18 16,-3-1 10-16,-3 2-3 16,0 2 5-16,0-1 2 15,0-2 18-15,0 3-15 16,-6-3 18-16,-3-3 7 0,-3 3 1 16,-9-3 0-16,-1-3 5 15,-8 1 4-15,-3-4-5 16,-4-4-4-16,1 0-26 15,0 0 1-15,-1-6-5 16,9-14-53-16,14-6-94 16</inkml:trace>
  <inkml:trace contextRef="#ctx0" brushRef="#br1" timeOffset="195184.91">9899 15183 619 0,'0'0'58'0,"0"0"-51"16,0 0-7-16,0 0 0 16,0 0 41-16,0 0-4 15,27 119 3-15,-8-77-22 16,1 0-13-16,2-2 4 16,-3-3-8-16,-5-7-1 15,-4-7 0-15,-4-7-1 0,-3-7-12 16,-3-7-12-16,0-2 3 15,0-2 22-15,0-17 8 16,-6-6-6-16,-7-8-2 16,-1-1 8-16,5 1 1 15,-1-6 9-15,7 6 5 16,3 3-6-16,0 10 4 16,0 11-11-16,0 4-4 15,0 5-2-15,9 0-4 16,8 11-18-16,9 12 18 15,4 4 1-15,1-1-1 16,-7-1 2-16,-6-4-2 16,-11-8-2-16,1-5 2 0,-5-2-1 15,-3-6 0 1,0 0 1-16,0 0 4 0,0 0 0 16,0 0 2-16,0 0-1 15,0 0 4-15,0 0 1 16,0 0 0-16,0 0-9 15,0 0 1-15,0 0-2 16,0 0-4-16,0 0-13 16,0 0-36-16,0 0-53 15,0 0-107-15</inkml:trace>
  <inkml:trace contextRef="#ctx0" brushRef="#br1" timeOffset="195761.37">10094 15080 569 0,'0'0'65'15,"0"0"-49"-15,0 0 10 16,0 0 28-16,0 0-31 16,0 0-1-16,-119 42-12 15,98-7 7-15,9 1-16 16,6 6-1-16,-1-2 0 16,7 0-1-16,0-4 2 0,0-1-2 15,0 0 4-15,7-6-6 16,5-6 1-16,4 3-1 15,7-9 3-15,10-1 0 16,7-5 2-16,5-2 9 16,4-5 0-16,2 0-11 15,-8 2 0-15,-12-3-1 16,-7 1-3-16,-12 2 0 16,-3-4 4-16,-9 6-4 15,0-2-24-15,0 4 15 16,-9 3 13-16,-13 4 4 0,-5-3 5 15,-3 4-3-15,-1 0 0 16,-2-6-1-16,3 2 3 16,-1-4-2-16,-2 0 20 15,6-7-10-15,3-3 13 16,0 0 15-16,8 0-14 16,-2-6-1-16,3-7-13 15,6-5-10-15,3-4-6 16,6-4-40-16,3 2-100 15,16-3-108-15</inkml:trace>
  <inkml:trace contextRef="#ctx0" brushRef="#br1" timeOffset="196423.97">10406 15401 435 0,'0'0'155'0,"0"0"-155"16,0 0-12-16,0 0 12 15,0 0 68-15,0 0 4 16,-3 118-26-16,3-85-8 0,0 1-28 15,6-5 2-15,-3-5-10 16,0-4 2-16,0-7-4 16,-3-6-2-16,0-5 2 15,0-2-1-15,0 0 1 16,0-16 18-16,0-10-18 16,0-1-2-16,0-2 2 15,0-1 0-15,0-1 1 16,0-1-2-16,3 2 2 15,9 5-1-15,-6 13 2 16,3 5 2-16,1 6-4 16,7 1 0-16,2 6 0 15,8 16 2-15,-3 8 5 16,3 4-1-16,-5-2-4 16,-7-2-2-16,-3-6 1 0,-6-9-1 15,-3-4-4-15,-3-8-8 16,0 0 3-16,0-3 1 15,0 0 8-15,-3-10 8 16,-6-7 13-16,0-2-18 16,7-4 3-16,2-1 2 15,0-1-4-15,14 1 10 16,8 1-14-16,4 7-4 16,3 7-3-16,7 9 7 15,-7 0-1-15,0 12 1 0,3 11-2 16,-5 6 2-16,-2 1 1 15,2 0-1-15,-2 0-1 16,2-7-45-16,-6-3-109 16,3-11-214-16</inkml:trace>
  <inkml:trace contextRef="#ctx0" brushRef="#br1" timeOffset="197285.51">11058 15354 580 0,'0'0'109'0,"0"0"-77"0,0 0 29 15,0 0-11 1,0 0-9-16,0 0-3 0,-139 83 12 16,126-43-22-16,7-4-21 15,6 3-1-15,0-5-3 16,0-5-3-16,12-7-4 15,12-5-47-15,1-9-4 16,11-8 3-16,3 0-12 16,1-14-72-16,-6-12-2 15,-7-3 75-15,-9-5 63 16,-6-6 7-16,-9-2-6 16,-3-1 1-16,0-3 6 15,-3 9 11-15,-9 11 30 16,6 13 45-16,3 9 8 0,3 4-42 15,0 0-56-15,0 10-4 16,0 19 0-16,6 8 57 16,18 2-12-16,5 1-32 15,6-6 5-15,4-5-11 16,-3-6-7-16,4-6-10 16,-3-12-46-16,2-5-1 15,-3 0 17-15,-6-15-27 16,-2-9 27-16,-7-6 40 15,-9-5 8-15,-2-11-7 16,-6-14 24-16,-1-12 4 16,0-12-22-16,1-8-2 15,-4-6-2-15,0 4 0 16,0 14 18-16,0 19 34 16,-7 21 13-16,0 23-15 0,0 12-15 15,-2 5-16-15,3 22-22 16,-3 28 0-16,3 19 15 15,6 13 13-15,12 8 8 16,16 1-5-16,5-1-19 16,-3-10-11-16,1-11 5 15,-1-12-6-15,-3-15-14 16,1-16-13-16,-2-10-19 16,-1-11 19-16,2-5 4 15,-4-10 16-15,0-17 0 16,-8-9 7-16,-5-12-1 0,1-7 2 15,-5-10-2-15,-3-8 2 16,-3 2-2-16,0 7 1 16,-12 13-8-16,-6 14 8 15,-1 17 20-15,7 11 14 16,1 9-21-16,1 4-12 16,1 28 0-16,0 18 24 15,6 13 8-15,3 13-12 16,0 1-18-16,9-2 1 15,6-2-8-15,3-7-35 16,-2-14-86-16,2-9-205 16</inkml:trace>
  <inkml:trace contextRef="#ctx0" brushRef="#br1" timeOffset="198337.54">13205 15034 380 0,'0'0'285'15,"0"0"-259"-15,0 0-26 16,0 0 0-16,0 0 58 16,0 0-13-16,-49 227 3 15,43-157 1-15,6 7-24 16,-5 1-9-16,-1 5 0 0,-1-4-4 15,-5-6-3-15,-3-1-7 16,1-6 4-16,4-5 0 16,7-9-12-16,0-9-9 15,3-14-28-15,0-12-42 16,0-17-96-16,3 0-229 16</inkml:trace>
  <inkml:trace contextRef="#ctx0" brushRef="#br1" timeOffset="198981.83">13153 15011 578 0,'0'0'20'16,"0"0"-2"-16,0 0-13 16,0 0 27-16,0 0-8 15,0 0-21-15,155-49 13 0,-109 45-6 16,-4 4-5-16,-6 0-1 15,-11 0-2-15,-12 3-2 16,-5 11-9-16,-8 9 5 16,0 3 4-16,-14 8 5 15,-5 1 4-15,-7 2-4 16,3-4-5-16,2 0-1 16,6-3-7-16,5-8-21 15,4-2-3-15,6-5 3 16,0-6 27-16,0-2 0 15,0-1 1-15,13-3-1 16,2 1-1-16,3-4 3 16,0 3 1-16,-2 0-1 15,1 1 0-15,-4 3 0 16,-1 2 2-16,0 4-2 0,-3 3 2 16,0 1-2-16,-6 2 0 15,-3 5 0-15,0-1 4 16,-6 0-3-16,-9-2 13 15,-9-3 15-15,-6-4-1 16,-1-1 34-16,-5-5-8 16,0-8-11-16,0 0 2 15,4 0-13-15,2-6-4 16,6-12-6-16,0-3-22 16,14-8-7-16,7-4-106 15,3-6-203-15</inkml:trace>
  <inkml:trace contextRef="#ctx0" brushRef="#br1" timeOffset="203477.21">13909 14698 513 0,'0'-1'146'16,"0"-2"-132"-16,0 3 7 16,0 0 8-16,0 0 15 15,0 0-24-15,0 7-20 16,0 9 1-16,0 10 8 0,3 4 10 15,-3-4-5 1,0 4-2-16,0-7-7 0,0-3-2 16,0-3-1-16,0-4 0 15,-3 0 0-15,0-3-4 16,-1-4-37-16,1-6-73 16,0 0-46-16,-8 0-302 15</inkml:trace>
  <inkml:trace contextRef="#ctx0" brushRef="#br1" timeOffset="203693.65">13837 14344 277 0,'0'0'429'15,"0"0"-401"-15,0 0-8 16,0 0-2-16,0 0-7 16,0 0-11-16,-4-10-27 15,4 17-91-15,0 9-38 16</inkml:trace>
  <inkml:trace contextRef="#ctx0" brushRef="#br1" timeOffset="203940">13708 14592 350 0,'0'0'225'0,"0"0"-202"16,0 0-4-16,0 0 0 16,0 0-2-16,0 0 38 15,-53 55-26-15,40-33-3 16,4 6-6-16,2 2-2 15,4 6-12-15,3 0-1 16,0-3-5-16,10-2-3 16,17-5-41-16,8-4-56 15,10-8-36-15,3-8-333 16</inkml:trace>
  <inkml:trace contextRef="#ctx0" brushRef="#br1" timeOffset="204200.3">14294 14475 738 0,'0'0'0'15,"0"0"-18"-15,0 0 18 16,0 0 25-16,0 0 19 0,0 0-12 15,6 226 2 1,3-171-18-16,-3-6-10 0,-3-1-6 16,-3-6-3-1,-3-6-67-15,-27-6-89 0,-9-4-190 16</inkml:trace>
  <inkml:trace contextRef="#ctx0" brushRef="#br1" timeOffset="205523.16">14315 15344 506 0,'0'0'146'0,"0"0"-138"16,0 0 14-16,0 0 10 15,0 0 17-15,0 0-20 0,0-7-29 16,0 17 0 0,0 10 4-16,6 4-1 0,3 1 0 15,5 2 5-15,8-7-5 16,1-3 0-16,12-7 1 16,5-3 0-16,2-7-2 15,7 0-2-15,-1-4-1 16,-2-16-4-16,-4 4 5 15,-3-4 0-15,-3 4 0 16,-5 2 0-16,-4 1 0 16,-4 3 0-16,-3 5 3 15,-2 3-3-15,-4 2-4 16,5 0 4-16,0 0-10 16,2 9 6-16,-2 3 0 15,4 3 3-15,-7 2 0 0,0 0 1 16,1-1-2-16,-2-2-32 15,-2-1-128-15,-7-1-282 16</inkml:trace>
  <inkml:trace contextRef="#ctx0" brushRef="#br1" timeOffset="206009.37">14246 15665 441 0,'0'0'103'15,"0"0"-103"-15,0 0 2 16,0 0-2-16,0 0 16 15,0 0 28-15,0 66-7 16,6-43-1-16,11 0-7 16,2 3-3-16,11 1-11 15,3-7-12-15,12-8 12 0,10-4-13 16,6-8-2-16,4 0-2 16,0-13-21-16,-7-4-17 15,-5-3 13-15,-4 0 27 16,-5 0 0-16,-5 3 2 15,-6 5-1-15,0 2 0 16,-7 4 0-16,3 5-2 16,-1 1 1-16,2 0-2 15,-3 0 2-15,-2 3 0 16,-1 8 0-16,-9 2 2 16,-3 3 1-16,-4 7-1 15,-1-1-2-15,-7 6 0 16,0-2-1-16,0-2-11 15,0-2-79-15</inkml:trace>
  <inkml:trace contextRef="#ctx0" brushRef="#br1" timeOffset="-210378.35">15993 15279 406 0,'-1'0'140'0,"1"0"-126"0,0 0 2 15,0 0 50-15,0 0 18 16,0 0 2-16,0 0-22 16,0 0-26-16,0 0-18 15,0 0-3-15,0 0 5 16,0 0-3-16,4 0 1 16,19-9-6-16,6-8 0 15,12-7-9-15,0-6 2 16,-3-7-7-16,-8-5 3 15,-8-5-3-15,-7-5 0 16,-3 1 2-16,-9-1-1 16,-3 10 4-16,0 15-5 15,0 10 3-15,0 11 14 16,0 6-10-16,0 0-7 16,0 0-3-16,0 23-10 0,0 14 9 15,0 14 4 1,-3 6 7-16,-1 10-1 0,4-1 4 15,-4 6-2-15,4-1 4 16,0 3-10-16,0 0 3 16,0 2-1-16,0 0-1 15,4-1 0-15,0-5-3 16,-4-8 2-16,0-2-2 16,0-8-3-16,-14-8 2 15,-2-9-2-15,-8-11 0 0,-1-11 3 16,-2-6 3-1,-1-7 3-15,-2 0 3 0,5-7 19 16,5-6-11-16,7 0 13 16,4 6-16-16,9 1 15 15,0 6-11-15,0-4-18 16,9 0-6-16,24-6 5 16,22 0-1-16,15-2-4 15,12 2 4-15,-6 3-2 16,-8-2-11-16,-10 5 9 15,-10-1 2-15,-12 3 4 16,-10 2 0-16,-13 0 0 16,-10 0-3-16,-2 0 3 15,-1 0 0-15,0 0 5 16,0 0-5-16,0 0 2 0,0 0-3 16,0 0 1-16,0 0-6 15,-3 0-61-15,-20 0-154 16</inkml:trace>
  <inkml:trace contextRef="#ctx0" brushRef="#br1" timeOffset="-205690.9">3397 16980 779 0,'0'0'119'16,"0"6"-119"-16,-6 14-44 16,-8 8 44-16,-8 19 25 15,1 13 27-15,0 16-9 16,5 4 1-16,8 7-16 16,5-1-9-16,3-2-11 15,0-5 4-15,0-6 6 16,5-8 3-16,4-7-21 15,0-8 10-15,4-8-10 0,-2-7-6 16,2-8-52 0,5-7-40-16,3-10-66 0,7-10-151 15</inkml:trace>
  <inkml:trace contextRef="#ctx0" brushRef="#br1" timeOffset="-205219.16">3625 17322 704 0,'0'0'30'15,"0"0"-30"-15,0 0 0 16,0 0 5-16,0 0 35 16,0 0-16-16,94 2 1 15,-61 9-15-15,-2 8-3 16,-4 3-7-16,1 4-4 15,-5 5 4-15,-2 1 0 0,-5 2 0 16,-1 5 1-16,1 0 1 16,-8-3-2-1,1 4-2-15,-9-6-6 0,0-2 8 16,-12 0 0-16,-15-4-1 16,-9-6 1-16,-2-3 11 15,-3-4 3-15,4-9 5 16,7-6-7-16,14 0-12 15,13-13-13-15,3-20-140 16,34-9-275-16</inkml:trace>
  <inkml:trace contextRef="#ctx0" brushRef="#br1" timeOffset="-204977.81">4079 17392 664 0,'0'0'107'0,"0"0"-93"16,0 0 47-16,0 0 29 16,0 0-38-16,0 0-12 15,-163 106-7-15,148-70-2 16,5 7-18-16,7 0-2 16,3 0-11-16,0-3 13 15,10-3-11-15,5-1-2 16,9-6-19-16,4-8-69 15,11-11-84-15,6-11-166 0</inkml:trace>
  <inkml:trace contextRef="#ctx0" brushRef="#br1" timeOffset="-204674.56">4380 16956 796 0,'0'0'56'0,"0"0"-56"0,0 0-24 15,0 0 24-15,0 0 40 16,0 0-12-16,36 189-3 15,-26-135 12-15,-1 5-35 16,-4-4 4-16,1-9-12 16,1-3-9-16,-4-10-66 15,3-9-110-15,0-8-285 16</inkml:trace>
  <inkml:trace contextRef="#ctx0" brushRef="#br1" timeOffset="-204453.1">4208 16715 751 0,'0'0'114'0,"0"0"-114"16,0 0 15-16,0 0-7 15,0 0-7-15,0 0-1 16,-22-19-8-16,22 19-102 16,0 3-240-16</inkml:trace>
  <inkml:trace contextRef="#ctx0" brushRef="#br1" timeOffset="-204221.21">4015 16881 486 0,'0'0'186'16,"0"0"-186"-16,0 0 6 15,0 0-5-15,0 0 65 16,0 0-6-16,7 141-7 16,5-101-9-16,7 0-10 15,-2 9-21-15,2-6-9 16,5 0-4-16,3-7-6 15,13-9-80-15,8-14-151 0,15-13-370 16</inkml:trace>
  <inkml:trace contextRef="#ctx0" brushRef="#br1" timeOffset="-203957.44">4659 16699 763 0,'0'0'0'15,"0"0"-27"-15,0 0 27 16,0 0 59-16,0 0-15 0,0 0-19 16,63 195-17-16,-44-144 5 15,0 3-10-15,-8-1 2 16,-2-3 9-16,-9-1-14 15,0-6-30-15,-6 0-36 16,-21-7-46-16,-6-9-70 16</inkml:trace>
  <inkml:trace contextRef="#ctx0" brushRef="#br1" timeOffset="-203581.48">4901 17611 396 0,'0'0'349'0,"0"0"-324"0,0 0-8 15,0 0 56-15,0 0-1 16,0 0-25-16,-5-6-22 16,23 6 3-16,18 0-1 15,18 0 47-15,19 0-39 16,10-4-24-16,1-9-11 15,-8 2-6-15,-6 1-41 16,-12 0-77-16,-13-3-171 16</inkml:trace>
  <inkml:trace contextRef="#ctx0" brushRef="#br1" timeOffset="-203156.62">5687 17187 756 0,'0'0'70'16,"0"0"-53"-16,0 0-17 0,0 0 45 16,0 0-5-1,0 0-23-15,148 7 3 16,-102 10-20-16,-1 6 4 16,-2 1-4-16,-7 5 1 0,-8 4-1 15,-4 1-4-15,-9 4 4 16,-9 1-4-16,-6-2-2 15,0 3 6-15,-3-1-4 16,-15-5 4-16,-9-2-2 16,-3-2 1-16,-1-9-14 15,1-5-26-15,14-6-16 16,10-10 10-16,6 0-40 16,6-15-3-16</inkml:trace>
  <inkml:trace contextRef="#ctx0" brushRef="#br1" timeOffset="-202922.25">6176 17296 680 0,'0'0'48'0,"0"0"-6"16,0 0 59-16,0 0-48 15,0 0-18-15,0 0-5 16,-116 116 9 15,110-73-2-31,2 2-13 0,4 3-4 0,4 0-5 0,14-1-9 16,1 0-6-16,1-8-1 0,2 1-46 15,2-11-85 1,-2-5-224-16</inkml:trace>
  <inkml:trace contextRef="#ctx0" brushRef="#br1" timeOffset="-202600.11">6500 17663 3 0,'0'0'773'0,"0"0"-744"15,0 0-22-15,0 0 64 0,0 0 12 16,0 0-5-16,-70 77-26 16,64-47-6-16,6 1-24 15,0 3-3-15,0-2-6 16,0 2 6-16,6-1-6 16,3-4-11-16,3-2 1 15,3 0-3-15,-3-3-8 16,4-4-46-16,1-5-70 15,5-8-131-15,-1-7-129 16</inkml:trace>
  <inkml:trace contextRef="#ctx0" brushRef="#br1" timeOffset="-202404.64">6397 17858 791 0,'0'0'63'16,"0"0"-53"-16,0 0-10 16,0 0 55-16,0 0 18 15,0 0-31-15,133 11-25 16,-84-11-17-16,-1-4-78 16,-5-13-233-16</inkml:trace>
  <inkml:trace contextRef="#ctx0" brushRef="#br1" timeOffset="-202068.47">6955 17071 756 0,'0'0'28'16,"0"0"-8"-16,0 0-15 16,0 0 77-16,0 0-18 15,0 0-2-15,63 331-18 0,-51-258-15 16,4 3-4-16,-2-1-12 16,-4-2 5-16,-1-3-9 15,-3-10 10-15,0-3-6 16,-3-7-8-16,-3-3-4 15,0-8-1-15,0-4-9 16,-12-9-46-16,-12-6-45 16,-13-10-94-16,-12-10-436 15</inkml:trace>
  <inkml:trace contextRef="#ctx0" brushRef="#br1" timeOffset="-201193.76">8271 17342 759 0,'0'0'182'0,"0"0"-176"16,0 0-6-16,0 0-13 16,0 0 13-16,0 0 59 15,0 157-21-15,12-95 15 16,3 0-40-16,0-2-6 0,0-11 1 15,-2-5-8-15,-2-11-37 16,5-7-68-16,-1-16-121 16,0-10-314-16</inkml:trace>
  <inkml:trace contextRef="#ctx0" brushRef="#br1" timeOffset="-201018.17">8247 17006 1002 0,'0'0'5'0,"0"0"-5"0,0 0-60 16,0 0-23 0,0 0-17-16,0 0-19 0,51 16 14 15</inkml:trace>
  <inkml:trace contextRef="#ctx0" brushRef="#br1" timeOffset="-200516.51">8777 17349 655 0,'0'0'70'16,"0"0"-61"-16,0 0 46 0,0 0 18 16,0 0-40-16,0 0-30 15,-124-5 9-15,102 13-5 16,2 6-5-16,1 7-2 16,5 4-5-16,4 4 3 15,4 2-2-15,3 2-15 16,3 0-5-16,3-4-21 15,13-2 7-15,7-6 4 16,4-3-7-16,4-6 12 16,-1-2 15-16,3-1-5 15,-5 0-3-15,-1-2-2 0,-8 0 23 16,-2 1 1-16,-8 2 0 16,-2-2 2-16,-7 2 4 15,0 0 9-15,0 2 8 16,0 3 17-16,-10 1-7 15,-10 3-16-15,-2 1-3 16,-8 0-6-16,0-3 3 16,-4-2-11-16,-5-1 3 15,-1-1 24-15,1-6-1 16,9-7-6-16,8 0-19 16,13-6-1-16,9-18-12 15,22-9-210-15</inkml:trace>
  <inkml:trace contextRef="#ctx0" brushRef="#br1" timeOffset="-199954.72">9951 17919 651 0,'0'0'20'15,"0"0"-15"-15,0 0 80 16,0 0-41-16,0 0 18 16,0 0 2-16,221-159-11 15,-185 98-46-15,-3-18 2 16,-1-14-9-16,-6-15-27 15,-4-11-58-15,-12-4-24 16,-5 8 10-16,-5 16 62 0,0 20 15 16,-12 17 22-16,-3 21 19 15,-1 18 47-15,5 16 11 16,-8 7-58-16,-5 37-19 16,0 22 0-16,-3 21-1 15,8 22 1-15,16 17 1 16,3-1 0-16,6-1 1 15,14-12 4-15,9-16-6 16,10-13-25-16,4-16-74 16,2-17-99-16</inkml:trace>
  <inkml:trace contextRef="#ctx0" brushRef="#br1" timeOffset="-199122.75">10572 17483 879 0,'0'0'38'0,"0"0"-35"15,0 0-2-15,0 0 7 16,0 0 26-16,0 0-11 16,-139 151 3-16,124-100 0 15,9-2-25-15,6-2 4 16,0-8-2-16,10-7 3 0,13-10-6 15,0-12-14-15,9-8-10 16,4-2 23-16,6-15-20 16,-2-8-3-16,-6-13 21 15,-7 0 3-15,-12-7 6 16,-9 0-6-16,-6-2-6 16,0 6-1-16,-9 10 7 15,-3 10 36-15,2 9 14 16,7 9-14-16,3 1-8 15,0 0-28-15,0 10-6 16,0 12-10-16,10 12 16 16,12 4 15-16,10-2-12 15,1-1 2-15,4-6-4 16,1-1-2-16,0-12-7 16,5-3-12-16,-4-10 1 0,-3-3-13 15,0 0 13-15,-5-2 4 16,-7-12 13-16,-9-5 2 15,-2-6 5-15,-5-4-5 16,-5-9-11-16,-3-6 2 16,0-6-5-16,-14 1 8 15,-2 6-6-15,-8 4 5 16,3 15 3-16,-6 8-3 16,2 9-2-16,1 1 8 15,3 6 1-15,5 0 5 16,5 0-1-16,5 0 3 0,2 0-4 15,4 9-2-15,0 2-2 16,0 1 1-16,13 1 0 16,17-3 1-16,9-3 1 15,13-5 5-15,3-2-7 16,0 0-9-16,-2 0-12 16,-8-5-3-16,-7-2 16 15,-14 4 7-15,-9-1 2 16,-12 2 17-16,-3 2 23 15,0 0 4-15,0 0-21 16,0 0-24-16,0 9-2 16,0 10 2-16,0 12 4 0,0 5 9 15,0 7 2 1,6 3-6-16,15 1 0 0,5-5-6 16,9-4-3-16,4-5 0 15,1-7-59-15,2-15-58 16,-3-9-215-16</inkml:trace>
  <inkml:trace contextRef="#ctx0" brushRef="#br1" timeOffset="-198334.81">11713 17449 768 0,'0'0'125'0,"0"0"-118"0,0 0-1 15,0 0 12-15,0 0-18 16,0 0 4-16,-58 43 23 16,40-6 12-16,0 4-32 15,9 2 6-15,6-3 12 16,3 0-11-16,0-11-14 16,6-2 13-16,12-7-12 15,6-9-1-15,3-5-19 16,4-6-17-16,6-3-19 15,2-19 1-15,-3-5 34 16,-3-8-27-16,1-4-1 16,-10-10 39-16,-2-1-17 15,-13 4 25-15,-8 8 2 16,-1 16 42-16,0 8 32 16,0 11 35-16,0 3-39 0,0 0-57 15,-4 13-14-15,-2 13 0 16,-4 16 30-16,7 6 0 15,3 5 0-15,0 7-17 16,3 3-3-16,4 5-8 16,-1 5-2-16,-2 6 1 15,-4 2-1-15,0 4 0 16,0 1-3-16,-10-3-15 16,-23-9-16-16,-5-10 0 15,-13-20-14-15,-2-25 8 0,9-17-33 16,13-8-36-16,11-38 109 15,17-17 12-15,3-9-8 16,14-6 12-16,20 4 18 16,12 9-5-16,11 6 5 15,4 8-3-15,0 7 0 16,2 5-22-16,-2 2-8 16,-10 4-1-16,1-2 0 15,-7-3 0-15,-2-12 0 16,-7-6-6-16,-10-13-11 15,-3-6-25-15,-11-2-1 16,-12 9 4-16,0 9-2 16,0 15 35-16,-12 12 6 0,-1 11 38 15,0 8-1 1,2 8-1-16,-1 3-12 0,-11 13-18 16,-3 26 8-16,-1 17 18 15,6 16-1-15,0 12 5 16,12 2-14-16,6-3-19 15,3-4-3-15,15-10-14 16,21-13-83-16,19-13-187 16</inkml:trace>
  <inkml:trace contextRef="#ctx0" brushRef="#br1" timeOffset="-197596.77">13091 17315 310 0,'0'0'462'15,"0"0"-411"-15,0 0-51 16,0 0 1-16,0 0-1 16,0 0 55-16,-13 107 28 0,6-46-30 15,1 7 0 1,0 4-25-16,-5 2-10 0,1-5-8 16,-2-3 2-16,0-7-5 15,-2-6-4-15,7-10-3 16,1-6-7-16,6-7-29 15,0-14-98-15,9-10-207 16</inkml:trace>
  <inkml:trace contextRef="#ctx0" brushRef="#br1" timeOffset="-197023.76">13002 17362 594 0,'0'0'134'16,"0"0"-128"-16,0 0 0 15,0 0 7-15,0 0 16 16,0 0 15-16,134-59-11 15,-92 56-5-15,3 3-17 16,-8 0-4-16,-7 0-5 16,-9 0 2-16,-5 3-4 15,-5 7-4-15,-11 1-18 16,0 7-39-16,0 2 17 16,-17 1 40-16,-11 5-8 0,-5-4 9 15,-1 2 3-15,2-4 2 16,13 0-2-16,3-6 0 15,13-4-3-15,3 0-11 16,3-1 14-16,23-3 7 16,12 1 7-16,5 0-11 15,-1-1 7-15,-3 4-4 16,-10-3-4-16,-6 2-1 0,-14 2 3 16,-6 1-4-1,-3 0-22-15,0 3 22 0,-18 5 16 16,-6 0-4-16,-7-3-3 15,-2-1 7-15,0 0 14 16,0-6 4-16,5-6-3 16,1-2-11-16,8-2-1 15,-1 0-12-15,4-13 9 16,4-10-16-16,6-6-63 16,6-11-131-16,15-4-319 15</inkml:trace>
  <inkml:trace contextRef="#ctx0" brushRef="#br1" timeOffset="-196719.57">13606 16821 771 0,'0'0'109'15,"0"0"-109"-15,0 0-6 16,0 0 6-16,0 0 32 16,0 0-1-16,14 201-5 15,-8-150-10-15,1 1-10 16,-1-3 0-16,-6-4-6 0,0-7-51 15,0-12-100-15,0-13-139 16</inkml:trace>
  <inkml:trace contextRef="#ctx0" brushRef="#br1" timeOffset="-196517.11">13510 16603 787 0,'0'0'94'15,"0"0"-88"-15,0 0-5 16,0 0 2-16,0 0-3 0,0 0-35 16,-20 4-34-16,36 9-129 15</inkml:trace>
  <inkml:trace contextRef="#ctx0" brushRef="#br1" timeOffset="-195763.11">14415 17479 393 0,'0'0'193'16,"0"0"-177"-16,0 0 1 16,0 0 24-16,0 0-14 15,0 0-27-15,-6 29 2 0,6-8-2 16,0-1 7-16,12 1-4 15,15-7-3-15,10-4 0 16,10-6-13-16,9-4-11 16,-5 0-14-16,1-14-28 15,-6-6-11-15,-4 0 28 16,-6-5-6-16,-7 1 33 16,-3 4 22-16,-7 0 6 15,1 3 23-15,-4 8-2 16,-4 2 17-16,2 4 1 15,2 3-20-15,-3 0-5 16,4 0-5-16,-5 3 1 16,1 8 0-16,-4 4-9 15,6 2 4-15,-6 3 6 16,4 3-16-16,2-1-1 0,-1 2-1 16,-1-1-32-16,-6 1-61 15,-2-9-213-15</inkml:trace>
  <inkml:trace contextRef="#ctx0" brushRef="#br1" timeOffset="-195318.31">14291 17838 549 0,'0'0'11'0,"0"0"17"15,0 0-14-15,0 0 61 16,0 0-43-16,0 0 21 16,127 42-12-16,-94-28-26 15,-1 0-6-15,4 2-2 16,6-6-3-16,3-3 2 15,7-7-2-15,7 0-4 16,6 0-11-16,-1-7-11 16,-1-6-1-16,-8-4 11 15,-10-1 6-15,-5-1 6 0,-9 0 1 16,-1-4 0-16,-8 6 0 16,1 4-1-16,0 7 2 15,0 3-3-15,-4 3 1 16,7 0-6-16,-7 4 6 15,1 12 2-15,-4 3-2 16,-7 4-22-16,-5 3-5 16,-4-2-45-16,0-1-177 15</inkml:trace>
  <inkml:trace contextRef="#ctx0" brushRef="#br1" timeOffset="-185863.81">16292 17241 413 0,'0'-4'62'0,"0"-5"-18"16,0 5 35-16,0-1-25 15,0 3 11-15,0 2 20 16,0 0-19-16,0 0-35 0,0 0-15 16,0 0-6-16,0 0-4 15,0 0 3-15,0 0-2 16,0 0-7-16,-3 0-5 15,-15 7 5-15,-6 7 4 16,-13 5-3-16,1 0 9 16,1 1-4-16,3 4 3 15,2 1 1-15,6 2-8 16,6 4 2-16,2 0-1 16,6 3 0-16,6-2 0 15,4 2 3-15,0-4-4 0,3 0 8 16,14-4-8-1,0-3-1-15,9-3 6 0,2-3-3 16,6-7-2-16,10-3 4 16,3-5-1-16,6-2 5 15,2 0-9-15,2 0-1 16,-8 0-1-16,-4-9-5 16,-6-6 3-16,-8 0 0 15,-4-7 3-15,-11-5 4 16,-6-7-4-16,-5-5-5 15,-5-4 5-15,0-4 1 16,-9-2-1-16,-3 2 0 0,-4 8 0 16,-4 5 1-16,7 9 0 15,-6 5 1-15,0 3 2 16,-1 7-4-16,-7 5 2 16,-5 5-5-16,-6 0 6 15,-4 13-7-15,-7 9 2 16,-7-1-96-16,5-2-321 15</inkml:trace>
  <inkml:trace contextRef="#ctx0" brushRef="#br1" timeOffset="-152551.71">18207 758 448 0,'0'0'110'0,"0"0"-47"16,0 0 14-16,0 0 2 15,0 0-31-15,0 0 5 0,-4-7 3 16,4 7-27-16,0 10-13 15,0 13-5-15,0 13 38 16,-2 5-5-16,-1 2-13 16,3 4 4-16,0 1-10 15,0 5 2-15,0 2-12 16,0 5 6-16,0 3 10 16,2 0-20-16,1 0 9 15,-2-3-11-15,1-2-4 16,-1-4 4-16,-1-4 1 15,2-4-4-15,-2-3 8 0,1-1-7 16,-1-2-5 0,2 0-2-16,-2 1 4 0,1-1 0 15,-1-3-4 1,0-1 5-16,0-2-5 0,0-1 0 16,0-3 0-16,0-1 1 15,0-1-1-15,0-2 5 16,0-3-10-16,0 1 5 15,0 1 0-15,0 3 0 16,0 0 3-16,0-1-6 16,0 2 6-16,0 1-3 15,0 2 1-15,0-1 2 16,0 6-1-16,0 4-2 16,0 1-2-16,0 2 1 15,0-2-1-15,0-1 4 0,0-1 0 16,0 0-2-16,6-1 2 15,2 3-6-15,1-1 4 16,-3-1 0-16,-2-2 0 16,2-2 1-16,0-2 2 15,-2-4-3-15,1-2 0 16,-4-4 0-16,3-3 0 16,-1 2 4-16,-3-3-4 15,4 3 0-15,-4 4 0 16,0 4 0-16,0 1 0 15,0 4 0-15,0 0-1 16,0 2-2-16,3-1 3 0,3 1 4 16,-3 0-4-16,3 3-1 15,0 2 1-15,2 0 3 16,-1 0-3-16,2-4-3 16,-3-3 3-16,0-3 2 15,1-2-2-15,-3 1-2 16,1-2 2-16,-1 5 4 15,-1 3-4-15,1 7 0 16,-1 2-1-16,1 6 1 16,-4 2 0-16,0 0 0 15,3-1 6-15,-3-1 2 16,6 0-7-16,-3-3-1 16,1 0 0-16,2 0-1 15,-3 0 1-15,3-3 3 16,-3 3-1-16,-2 0-2 0,3 4-1 15,-1 0 1-15,3-3 1 16,-3-2-1-16,0-5 0 16,0-2 0-16,-2 2 0 15,3 0 0-15,-4 0 2 16,2-1-2-16,-2 2 0 16,0-3-1-16,0-3-1 15,0-1 2-15,0 0-1 16,0-1 1-16,0-1-1 15,0 1 3-15,0 0-4 0,0 0 3 16,0 1-3 0,0 3 4-16,0 0-2 15,0 2 0-15,0 5 0 16,0 2-1-16,0 6 1 0,0 1 0 16,0-1 0-16,0-1-1 15,0-3 1-15,0-2 0 16,1 1 0-16,2-1 0 15,2 3-1-15,-2 2 1 16,0-4 0-16,-2 0 0 16,-1-3 0-16,0-1-1 15,0-3 1-15,0-3 0 16,0-3 0-16,0-5-2 16,0-3-1-16,0-3 1 15,0-1 2-15,0-5-1 0,0 3 1 16,0-4-1-16,0-2 1 15,0-4 0-15,0-1 0 16,4-6-1-16,-4 0-2 16,0-4 0-16,0-3 4 15,0 0-1-15,0 3 0 16,0-3 0-16,0 7-5 16,0-1 5-16,0 7 0 15,0 1 0-15,0 1-1 16,0 2 0-16,0-4 2 15,0 5-2-15,0 1 2 16,7 0-2-16,-4 2 0 0,3 2 1 16,1 3 1-1,-1 10-1-15,0 1 0 0,1 2 0 16,0 4 1-16,-1-6-1 16,0 1 0-16,-2-7 1 15,2-8 0-15,-2-6-1 16,-1-7 0-16,0-5 3 15,-1-3-3-15,-2 0-2 16,1 2 2-16,-1-3 0 16,0 2 0-16,0-1 0 15,0-2-1-15,0 3 1 16,0-3 0-16,0 0 1 16,0 0-1-16,2 0 5 15,-2 0-2-15,1 0 1 0,-1 0 0 16,4 0 1-1,-1 0-2-15,0 0-1 0,10 0-2 16,7 0-1-16,12-3-2 16,11-2 3-16,12-2-2 15,13 3-1-15,12-2-2 16,8-1 4-16,9 4-7 16,8 0-6-16,9 3 13 15,15 0 1-15,10 0 0 16,11 0-10-16,9 3 5 15,6 3 5-15,7 1 1 16,10-2-1-16,6-1 0 16,4 0 0-16,3-2-2 0,3 0 0 15,-5-2-5-15,-2 2 7 16,2 4 1-16,-4-1 4 16,1-2-4-16,4 3-1 15,-5 0-6-15,1 1 4 16,-2-3 2-16,-2 3-1 15,-4-1 1-15,0-3-7 16,-1 0-9-16,-2-2 6 16,-5 2 9-16,-1 0 1 15,-5 1 2-15,-6 1-1 16,-8-1-1-16,-5 2 0 16,-6-2-1-16,-4 2-3 15,-3-2 4-15,-5 3 3 0,-1-4 0 16,-2 2-3-1,-3-4 1-15,-2 1-1 0,-4 0-5 16,-5 4 5-16,-3-2-1 16,3 6 0-16,-2-3 1 15,4 3 1-15,2 0 0 16,0-1 5-16,1 0-5 16,-2-2-1-16,-1 0 0 15,0-1-3-15,-3-2 3 16,-2-1 0-16,2 0-4 15,-4-2 4-15,-1-1 1 16,-5 2 2-16,-5 2 0 0,-4-4-2 16,-7 4-1-16,-7-1 0 15,-10 1 1-15,-7-2 2 16,-9 6 2-16,1-1-1 16,1 1-4-16,10 4 0 15,6-1-1-15,3-3 1 16,2 1 0-16,-1-5 1 15,3 2 2-15,2-2-3 16,-1-1 0-16,2 0 3 16,-4 1 3-16,-4 3-6 15,0 2 3-15,-7-1 10 16,-3 0-12-16,-7-1-1 16,-7-1-2-16,-5-2 2 15,0-1 0-15,-5-2-1 0,2 1-1 16,-2 0-3-16,-2-1 5 15,-4 0 0-15,-4-1 0 16,-3 0 2-16,-2 0-1 16,0 0-1-16,3 0 2 15,4 0-2-15,4 0 3 16,1 0-3-16,0 0 0 16,2-1 1-16,0 0-2 15,-5-1-1-15,-2 0 2 16,-4-2 2-16,0 3 0 15,0-3-2-15,0-2 0 16,2 0 1-16,-1 0-1 16,4 0 1-16,4-1 0 0,-3 3-1 15,1-1-1 1,-4 1 1-16,-2 0 1 0,-4 1-1 16,-4 0-1-16,0 2 1 15,-2-1-2-15,-2 2 2 16,-1-1 0-16,0 1-2 15,1 0 4-15,-2 0-2 16,3 0 1-16,-3-3-1 16,-1 3-1-16,-2-3 1 15,-1 3 3-15,-5 0-2 16,-2-1 0-16,1 1 1 16,-2-2-2-16,-2 2 0 15,1 0-3-15,-2 0 8 0,0 0-5 16,0 0 0-1,0 0 1-15,0 0-1 0,0 0 3 16,0 0 2-16,0 0-2 16,0 0 2-16,0 0-3 15,0 0-4-15,0 0 2 16,1 0-1-16,-1 0 1 16,0 0-2-16,0 0 2 15,0 0 3-15,0 0 0 16,0 0-2-16,0 0 0 15,0 0-1-15,0 0 0 16,0 0-2-16,0 0 0 0,0 0 1 16,0 0 2-16,0 0 0 15,0 0-1-15,0 0 0 16,0 0 1-16,0 0 2 16,0-1 1-16,0 1 0 15,0-2-3-15,0-2 0 16,0-3-1-16,-1-8-3 15,-14-7-24-15,-9-1-8 16,2 0-6-16,3 4 25 16,5 3 16-16,3 2 2 15,0-2-2-15,-2 5 0 16,3 0 0-16,1 5-2 16,2 1 1-16,4 4-1 15,0 1 2-15,1 0 0 0,2 0-1 16,0 0-6-16,0 0 1 15,0 0 0-15,0 0-5 16,0 7-3-16,9 7 9 16,4-1 2-16,4 3-1 15,1-2 4-15,-2-2-2 16,2 1 1-16,-3 0 1 16,-2 0 0-16,-4 0-2 15,-2 0 0-15,0-1 2 16,-1 3 0-16,1-1 0 15,-2 6-2-15,-1 0-6 16,-4-1-4-16,0 4 4 16,-15-2-6-16,-25 1-27 15,-18-7-43-15,-33-14-80 16,-33-3-564-16</inkml:trace>
  <inkml:trace contextRef="#ctx0" brushRef="#br1" timeOffset="-151320.45">18197 719 235 0,'0'0'173'15,"0"0"-147"-15,0 0 12 16,0 0 37-16,0 0 9 0,0 0-7 16,4 0-22-1,-4 0-18-15,0 0-2 0,0 0-11 16,0 5-11-16,-4 7-6 16,-12 7-7-16,-9 4 14 15,-6 3-5-15,-7 0 5 16,-4 2-10-16,0-3-4 15,2-4 0-15,8-2-1 16,13-5-12-16,1-6-30 16,10-8-111-16,8 0-164 15</inkml:trace>
  <inkml:trace contextRef="#ctx0" brushRef="#br1" timeOffset="-151114.02">18126 719 710 0,'0'0'27'0,"0"0"7"16,0 0-26-16,0 0 94 16,0 0-32-16,0 0-43 15,217 226-19-15,-171-178-8 16,6-6-31-16,-4-8-229 15</inkml:trace>
  <inkml:trace contextRef="#ctx0" brushRef="#br1" timeOffset="-149849.17">19665 6069 336 0,'0'-6'80'15,"0"-1"-24"-15,0 3 9 16,0-2 12-16,0 3-10 16,0 2 3-16,0 0-32 15,0 1-26-15,0 0-12 16,0 0-34-16,0 0-68 15,0 0-75-15,-4 2-218 16</inkml:trace>
  <inkml:trace contextRef="#ctx0" brushRef="#br1" timeOffset="-149438.27">20044 5667 116 0,'0'0'478'16,"0"0"-419"-16,0 0-46 16,0 0 54-16,0 0-12 15,0 0-22-15,-27 67 13 0,15-26-13 16,-4 5-14-1,-4 4-11-15,-2 3-3 0,-8-3 0 16,-5-5-5-16,-1-8-23 16,1-4-100-1,4-16-197-15</inkml:trace>
  <inkml:trace contextRef="#ctx0" brushRef="#br1" timeOffset="-149244.78">19853 5791 748 0,'0'0'80'0,"0"0"-80"16,0 0 0-16,0 0 19 16,0 0 19-16,0 0-16 0,155 120-21 15,-112-97-1-15,3-11-98 16,-1-11-157-16</inkml:trace>
  <inkml:trace contextRef="#ctx0" brushRef="#br1" timeOffset="-148846.27">20961 4916 594 0,'0'0'195'16,"0"0"-183"-16,0 0-3 0,0 0-7 15,0 0 6-15,0 0-5 16,-231 337 0-16,182-284-3 15,-3-7-77-15,-1-12-144 16</inkml:trace>
  <inkml:trace contextRef="#ctx0" brushRef="#br1" timeOffset="-148644.62">20580 5157 771 0,'0'0'92'0,"0"0"-92"0,0 0-8 16,0 0 8-16,0 0 6 15,0 0 10-15,132 109-11 16,-73-86-5-16,13-10-41 16,8-9-155-16,8-4-293 15</inkml:trace>
  <inkml:trace contextRef="#ctx0" brushRef="#br1" timeOffset="-148371.34">22044 4183 737 0,'0'0'108'0,"0"0"-108"15,0 0-51-15,0 0 48 16,0 0 6-16,0 0 21 16,-201 338-19-16,165-263 10 15,0-5-15-15,4-5-42 16,2-14-207-16</inkml:trace>
  <inkml:trace contextRef="#ctx0" brushRef="#br1" timeOffset="-148170.35">21649 4355 698 0,'0'0'0'15,"0"0"-3"-15,0 0 3 16,0 0 46-16,0 0-9 16,0 0-12-16,242 101-20 15,-154-94-5-15,4-7-153 16,-1-4-446-16</inkml:trace>
  <inkml:trace contextRef="#ctx0" brushRef="#br1" timeOffset="-147902.06">23674 3793 818 0,'0'0'0'0,"0"0"-32"0,0 0 32 16,0 0 6-16,0 0-1 15,0 0 2-15,-182 335-6 16,155-280-1-16,2-7-43 16,-2-16-159-16</inkml:trace>
  <inkml:trace contextRef="#ctx0" brushRef="#br1" timeOffset="-147696.6">23250 3905 599 0,'0'0'52'0,"0"0"-47"0,0 0 53 16,0 0 48-16,0 0-66 15,0 0-29-15,351 223-11 16,-260-191-4-16,3-9-175 16,-6-10-472-16</inkml:trace>
  <inkml:trace contextRef="#ctx0" brushRef="#br1" timeOffset="-147128.14">24790 4270 332 0,'0'0'248'16,"0"0"-195"-16,0 0-35 0,0 0 13 16,0 0 16-1,0 0 11-15,19 144-3 0,-23-94-25 16,-16 4-17-16,-8 1-6 16,-4-1-7-16,-3-5-10 15,-7-7-93-15,0-13-78 16</inkml:trace>
  <inkml:trace contextRef="#ctx0" brushRef="#br1" timeOffset="-146926.61">24666 4382 603 0,'0'0'81'16,"0"0"-72"-16,0 0-6 15,0 0 66-15,0 0-19 16,0 0-20-16,282 211-21 16,-218-162-9-16,2-2-15 15,-5-2-157-15,-7-9-389 16</inkml:trace>
  <inkml:trace contextRef="#ctx0" brushRef="#br1" timeOffset="-146610.89">26234 5151 571 0,'0'0'266'16,"0"0"-235"-16,0 0-27 15,0 0-2-15,0 0 5 0,0 0 7 16,-64 133-1 0,35-86-2-16,-2 1-6 0,-3-2-5 15,-8-2-4-15,-1-6-56 16,-5-10-149-16,3-10-308 15</inkml:trace>
  <inkml:trace contextRef="#ctx0" brushRef="#br1" timeOffset="-146401.45">25816 5239 587 0,'0'0'283'15,"0"0"-283"-15,0 0 0 0,0 0 16 16,0 0 57-16,0 0 4 16,197 136-26-16,-131-87-40 15,1 1-9-15,-4-3-2 16,-7-3-58-16,-8-4-46 16,-8-11-178-16</inkml:trace>
  <inkml:trace contextRef="#ctx0" brushRef="#br1" timeOffset="-146047.37">27228 5919 68 0,'0'0'430'16,"0"0"-410"-16,0 0-17 15,0 0 0-15,0 0 8 0,0 0 21 16,-112 127-14-16,81-94-4 16,-2-2-10-1,0-2-4-15,-2-9-7 0,1-9-139 16</inkml:trace>
  <inkml:trace contextRef="#ctx0" brushRef="#br1" timeOffset="-145854.31">26878 5825 258 0,'0'0'524'0,"0"0"-496"16,0 0-6-16,0 0 13 16,0 0 17-16,0 0 20 0,108 142-24 15,-65-90-30-15,3-1-18 16,6-3-27-16,8-5-85 15,4-8-247-15</inkml:trace>
  <inkml:trace contextRef="#ctx0" brushRef="#br1" timeOffset="-145255.86">28870 6508 433 0,'0'0'278'15,"0"0"-234"1,0 0-29-16,0 0 38 0,0 0 7 16,0 0-1-1,-192 103-12-15,141-60-16 16,-1-4-18-16,-2-3-9 0,1-5-4 16,1-9-13-16,2-11-70 15,5-8-134-15,8-3-279 16</inkml:trace>
  <inkml:trace contextRef="#ctx0" brushRef="#br1" timeOffset="-145067.86">28460 6425 671 0,'0'0'216'15,"0"0"-214"-15,0 0 4 16,0 0 50-16,0 0-12 15,0 0 3-15,248 206-19 16,-165-161-20-16,11-7-8 16,8-9-89-16,-5-9-190 15</inkml:trace>
  <inkml:trace contextRef="#ctx0" brushRef="#br1" timeOffset="-144706.83">30587 5570 495 0,'0'0'52'16,"0"0"9"-16,0 0 7 15,0 0-28-15,0 0-9 0,0 0-27 16,-271 139 22-16,220-78-9 15,0-3-15-15,5-6-4 16,0-11-71-16,4-16-168 16</inkml:trace>
  <inkml:trace contextRef="#ctx0" brushRef="#br1" timeOffset="-144487.4">30199 5560 787 0,'0'0'38'15,"0"0"-36"-15,0 0-2 16,0 0 24-16,0 0 6 16,0 0-20-16,181 228-10 15,-117-169-1-15,2-7-45 16,4-14-161-16,0-16-236 15</inkml:trace>
  <inkml:trace contextRef="#ctx0" brushRef="#br1" timeOffset="-144151.31">31751 4628 602 0,'0'0'50'0,"0"0"-40"16,0 0 7-16,0 0 67 16,0 0-42-16,0 0-11 15,-267 267-22-15,219-198 1 16,2 3-10-16,3-4-32 16,5-13-177-16</inkml:trace>
  <inkml:trace contextRef="#ctx0" brushRef="#br1" timeOffset="-143934.89">31422 4634 210 0,'0'0'419'16,"0"0"-419"-16,0 0-73 15,0 0 73-15,0 0 50 16,0 0-28-16,159 271-17 16,-89-216-5-16,3-9-59 15,-1-14-278-15</inkml:trace>
  <inkml:trace contextRef="#ctx0" brushRef="#br1" timeOffset="-143688.42">32446 4234 443 0,'0'0'145'15,"0"0"-145"-15,0 0-13 16,0 0 13-16,0 0 44 15,0 0 6-15,-99 194-9 16,79-133-21-16,2 5-20 16,4-1-6-16,6-9-124 15,3-14-190-15</inkml:trace>
  <inkml:trace contextRef="#ctx0" brushRef="#br1" timeOffset="-143467.99">32314 4206 587 0,'0'0'42'16,"0"0"-42"-16,0 0 0 15,0 0 12-15,0 0 53 16,0 0-30-16,117 271-21 15,-60-201-14-15,7-4-73 0,5-7-553 16</inkml:trace>
  <inkml:trace contextRef="#ctx0" brushRef="#br2" timeOffset="-135631.34">26599 7548 4 0,'-1'-5'100'16,"1"1"-94"-16,0 4 0 16,0-3 3-16,0 2 13 15,0-1 6-15,1 1-5 16,1 1-1-16,-2 0 19 15,0 0 8-15,0 0 3 16,0 0 2-16,0 0-10 16,0 0 8-16,0 0 1 15,0 0 2-15,0 0-25 16,0 0-1-16,0 0-27 16,-2 1 5-16,-9 15-7 0,-3 7-4 15,-2 1 4-15,1-2 3 16,0 1 4-16,6-3-1 15,3-3 2-15,3-5-1 16,3-3-7-16,0-3 0 16,3-4 6-16,15-2-5 15,9 0 21-15,6 0-11 16,4-5 8-16,-3-8-4 16,-7-2-9-16,-11-2-6 15,-5-5 5-15,-7-2-1 0,-4-4-4 16,0-1-12-1,-10 3-1-15,-7 7 1 0,0 0 12 16,-2 9 8-16,2 3 19 16,3 4-19-16,-1 3-2 15,5 0-4-15,-2 0-2 16,0 10 0-16,0 7-6 16,2 3-4-16,1 2 10 15,3 0 2-15,3 2-2 16,3-4-3-16,0-3 3 15,0-4 2-15,9-4 4 16,4-4-3-16,10-5-3 16,2 0-1-16,6 0 0 15,-1-14-5-15,-5-3-5 16,-8-2 7-16,-8-1-1 16,-8 2 5-16,-1 3-7 15,0 4-8-15,-15 3 10 0,-5 6 0 16,-6 2 2-16,-4 0-1 15,-1 3 0-15,1 8 7 16,8-1-3-16,4 6 2 16,6-2-1-16,6 2-1 15,1-2-3-15,4-1-1 16,1-3 2-16,0-1 2 16,13-5 3-16,8 0 8 15,6-4-6-15,4 0-5 16,1-1-2-16,-7-12-15 15,-5 2-26-15,-8-3 7 16,-8-3 21-16,-4 0 12 0,0 2-2 16,-9 3-9-1,-9 2-6-15,-6 9 12 0,-1 1 8 16,-2 0 6-16,0 1-4 16,6 9 10-16,2 8-5 15,7 1 3-15,3 1-10 16,8-1 3-16,1 0 3 15,0-4-3-15,14 0 0 16,12-7-3-16,6-5 27 16,7-3-27-16,0 0-8 15,-3-2 2-15,-8-11-12 16,-8-2-16-16,-13-5-26 16,-7 0 39-16,0 1 9 0,-13 2 0 15,-11 1 12-15,-6 7 0 16,-3 4 24-16,-1 5-3 15,2 0 5-15,7 5-5 16,6 10-1-16,7 2-4 16,7 3-11-16,5 3-5 15,0-4 1-15,9-2 3 16,14-4 1-16,3-8 5 16,6-3-1-16,4-2-9 15,-2 0-6-15,-7-11-17 16,-9-4-11-16,-9-3-13 15,-9-4 18-15,0 2 29 0,-14 0-8 16,-4 4 8-16,-5 7 27 16,-4 4-3-16,-2 5-5 15,3 0-5-15,3 8-7 16,5 8 9-16,8 3-11 16,4 2-1-16,6-2 5 15,0 0-8-15,13-5 12 16,9-5-11-16,7-5 5 15,4-4-1-15,1 0-6 16,-1-6-26-16,-8-9-13 16,-10-1-7-16,-10-3-5 15,-5 2 47-15,-2-2-1 16,-16 5 5-16,-6 1 8 16,-6 9 3-16,1 4 10 15,-4 0-9-15,3 0 16 0,6 12-22 16,8 0 10-16,5 5-8 15,8-2 8-15,3-1-16 16,0-1 1-16,17-6 2 16,7-1 7-16,6-6 5 15,4 0-15-15,0 0-3 16,-6-12-21-16,-10-2-14 16,-8-2 10-16,-10-1 17 15,0-1 8-15,-10 3-23 16,-10 5 26-16,-3 4 13 0,-2 5 0 15,-1 1 5-15,1 0-1 16,7 7-4-16,5 7 10 16,5 2-12-1,7 1-11-15,1 0-2 0,0-5 0 16,10 1 2-16,8-6 8 16,-1-4-8-16,3-3-24 15,1 0-3-15,-3-3 15 16,-3-7-19-16,-7-6-1 15,-7 3 31-15,-1 0 1 16,0 2 1-16,-15 3 3 16,-4 3 2-16,1 5 7 15,3 0-5-15,6 0 5 16,3 0 0-16,6 0-10 16,0 0-3-16,3 3-13 0,9-3-5 15,-2 0-65-15</inkml:trace>
  <inkml:trace contextRef="#ctx0" brushRef="#br2" timeOffset="-134301.77">26641 7615 75 0,'0'0'111'0,"0"0"-87"16,0 0 41-16,0 0 30 15,0 0-41-15,0 0-10 16,-64-30-13-16,55 30-16 15,-1 0-7-15,1 0-3 0,-3 7-1 16,1 7 4-16,4 5 5 16,2 1-4-16,5 3-4 15,0-6 4-15,0-2-2 16,12-5-7-16,6-2 0 16,3-8-6-16,0 0 6 15,3 0-3-15,-3-8-5 16,-5-9-5-16,-4-2-5 15,-8-1 5-15,-4 1 9 16,0-3-2-16,0 4 6 16,0 5 0-16,-4 4 0 15,-5 5 1-15,0 4 5 16,0 0-5-16,-4 4-1 0,2 8-1 16,2 2 1-16,1-2 2 15,3-1 2-15,5-1-2 16,0-3 0-16,0-2-2 15,0-4 1-15,6-1 3 16,10 0-4-16,5 0 5 16,-3-7-5-16,-2-2-12 15,-5-1-20-15,-8 4-8 16,-3-2 28-16,0 2 12 16,0 3 6-16,-11 2 15 15,-3 1-1-15,-1 0-7 16,-3 0-4-16,3 4 8 0,3 6 28 15,8-4-16 1,2 3-15-16,2-2 7 0,0 0-17 16,16-1 0-16,7-6-4 15,-2 0-42-15,-5-9-196 16</inkml:trace>
  <inkml:trace contextRef="#ctx0" brushRef="#br2" timeOffset="-133390.68">25995 5621 417 0,'0'0'63'0,"0"0"-48"15,0 0-5-15,0 0-10 16,0 0-1-16,0 0 1 16,21 42 0-16,-21-28-20 0,0-2-160 15</inkml:trace>
  <inkml:trace contextRef="#ctx0" brushRef="#br2" timeOffset="-133213.15">25953 5947 129 0,'0'0'15'0,"0"0"16"16,0 0 13-16,0 0-39 15,0 0-5-15,0 0-6 0,3 150-188 16</inkml:trace>
  <inkml:trace contextRef="#ctx0" brushRef="#br2" timeOffset="-133046.61">25940 6353 69 0,'0'0'107'15,"0"0"-83"-15,0 0 2 16,0 0 24-16,0 0-13 16,0 0-26-16,10 126-11 15,1-94-3-15,-2 2-95 16,-5-2-69-16</inkml:trace>
  <inkml:trace contextRef="#ctx0" brushRef="#br2" timeOffset="-132879.05">25907 6965 20 0,'0'0'47'0,"0"0"-1"16,0 0 4-16,0 0-28 16,0 0-15-16,0 0-7 15,-42 185-49-15,42-162-19 16</inkml:trace>
  <inkml:trace contextRef="#ctx0" brushRef="#br2" timeOffset="-132668.62">25818 7655 149 0,'0'0'88'0,"0"0"-75"16,0 0 26-16,0 0-8 16,0 0-2-16,0 0-27 15,-8 30-2-15,8-30-40 16,0-11-201-16</inkml:trace>
  <inkml:trace contextRef="#ctx0" brushRef="#br2" timeOffset="-132016.35">27153 6175 366 0,'0'0'0'0,"0"0"-103"16,0 0 94-16,0 0 9 15,0 0 4-15,0 0 4 0,48-6 11 16,-48 7 10-16,0 4-9 16,0 1 4-16,0 1-7 15,0 4-11-15,0 1 3 16,-3 4-9-16,3 4-6 16,-2-2-70-16,2 4-78 15</inkml:trace>
  <inkml:trace contextRef="#ctx0" brushRef="#br2" timeOffset="-131878.73">27168 6478 12 0,'0'0'38'0,"0"0"-8"16,0 0-7-16,0 0-11 16,0 0-12-16,0 0-10 0,0 117-8 15,0-94-37 1</inkml:trace>
  <inkml:trace contextRef="#ctx0" brushRef="#br2" timeOffset="-131681.27">27190 6868 59 0,'0'0'77'16,"0"0"-14"-16,0 0-9 15,0 0 6-15,0 0-5 0,0 0-22 16,-33 137-14-1,33-111-9-15,0 0-10 0,11 0-2 16,1 1-37-16,-3 1-71 16,0-2-53-16</inkml:trace>
  <inkml:trace contextRef="#ctx0" brushRef="#br2" timeOffset="-130841.92">28786 6693 289 0,'0'0'158'16,"0"0"-118"-16,0 0 21 15,0 0 13-15,0 0 5 16,0 0-28-16,0 0-38 16,0 17-11-16,0 4-2 15,0 7-13-15,0 9-37 16,0 6 1-16,0 7-4 15,0-1-44-15,-3-2-30 16,-7-8-72-16</inkml:trace>
  <inkml:trace contextRef="#ctx0" brushRef="#br2" timeOffset="-130682.34">28708 7257 79 0,'0'0'51'16,"0"0"13"-16,0 0 23 15,0 0-10-15,0 0-20 16,0 0-36-16,-23 136-21 16,32-115-7-16,0 2-141 15,-3-3-128-15</inkml:trace>
  <inkml:trace contextRef="#ctx0" brushRef="#br2" timeOffset="-130519.77">28709 7702 206 0,'0'0'113'0,"0"0"-62"16,0 0 13-16,0 0 7 15,0 0-42-15,0 0-15 16,-7 125-2-16,10-112-12 16,13-9-38-16,2-4-102 15</inkml:trace>
  <inkml:trace contextRef="#ctx0" brushRef="#br2" timeOffset="-129812.67">30525 5699 493 0,'0'0'73'15,"0"0"-61"-15,0 0-8 16,0 0-4-16,0 0-7 0,0 0 0 15,-8 85 7 1,5-40-3-16,-1 4 0 0,-6 5-33 16,-4 1-57-1,-5-1-59-15</inkml:trace>
  <inkml:trace contextRef="#ctx0" brushRef="#br2" timeOffset="-129632.14">30322 6327 317 0,'0'0'16'0,"0"0"-7"16,0 0 33-16,0 0 8 15,0 0-8-15,0 0-21 16,-15 130-10-16,15-101-11 16,0 3-24-16,0 3-67 0,0 5-47 15,0 5-43-15</inkml:trace>
  <inkml:trace contextRef="#ctx0" brushRef="#br2" timeOffset="-128470.98">31657 4982 267 0,'0'0'0'15,"0"0"-133"-15,0 0 42 16</inkml:trace>
  <inkml:trace contextRef="#ctx0" brushRef="#br2" timeOffset="-128128.39">31657 4982 179 0,'-94'-58'202'0,"94"58"-160"16,0 0-20-16,0 0 13 15,0 0-8-15,0 0-7 16,0 36-5-16,0-7 5 16,0 9 1-16,0 4-3 0,0 7-14 15,0 4-3 1,0 4 0-16,0 4-1 0,0 2-33 16,-3 0-22-16,-6 4-38 15,-3-5-72-15,-3-5-39 16</inkml:trace>
  <inkml:trace contextRef="#ctx0" brushRef="#br2" timeOffset="-127968.81">31354 5942 91 0,'0'0'70'16,"0"0"-28"-16,0 0 31 16,0 0 0-16,0 0-20 15,0 0-8-15,-89 246-24 16,89-202-8-16,0 2-9 15,0 3-8-15,0 1-102 0,0 0-269 16</inkml:trace>
  <inkml:trace contextRef="#ctx0" brushRef="#br2" timeOffset="-127793.67">31039 7048 326 0,'0'0'56'15,"0"0"-36"-15,0 0 26 16,0 0-23-16,0 0-12 16,0 0-8-16,3 185-3 15,-3-150-14-15,0 2-117 16,0-1-142-16</inkml:trace>
  <inkml:trace contextRef="#ctx0" brushRef="#br2" timeOffset="-127562.72">31029 7699 176 0,'0'0'72'16,"0"0"0"-16,0 0-33 15,0 0-7-15,0 0-11 16,0 0-6-16,0 119 6 15,0-102-7-15,0-2-1 16,0-2-8-16,0-2-4 0,6-6-1 16,1-5-1-16,6 0-89 15</inkml:trace>
  <inkml:trace contextRef="#ctx0" brushRef="#br2" timeOffset="-126867.58">32308 4556 466 0,'0'0'40'0,"0"0"-40"15,0 0 0-15,0 0 0 16,0 0 12-16,0 0 9 16,52 194-12-16,-39-141-1 15,-1 9-8-15,-4 0-9 16,-7 0-70-16,-1 6-260 0</inkml:trace>
  <inkml:trace contextRef="#ctx0" brushRef="#br2" timeOffset="-126710">32294 5627 232 0,'0'0'110'16,"0"0"-15"-16,0 0-46 15,0 0-11-15,0 0-3 16,0 0 2-16,-91 301-28 15,70-245-9-15,4-3-16 16,1 2-144-16,2-5-213 16</inkml:trace>
  <inkml:trace contextRef="#ctx0" brushRef="#br2" timeOffset="-126527.45">31994 6767 197 0,'0'0'104'0,"0"0"-63"16,0 0 18-16,0 0-27 16,0 0-17-16,0 0-10 15,-19 226-3-15,14-178-2 16,-2 1-28-16,-5 1-87 16,-1 2-134-16</inkml:trace>
  <inkml:trace contextRef="#ctx0" brushRef="#br2" timeOffset="-126342.93">31735 7850 199 0,'0'0'111'16,"0"0"-76"-16,0 0 3 15,0 0-9-15,0 0-27 16,0 0 3-16,-36 324-5 15,21-283-5-15,-7-11-41 16,-4-8-174-16</inkml:trace>
  <inkml:trace contextRef="#ctx0" brushRef="#br2" timeOffset="-125546.02">24718 4596 358 0,'0'0'126'15,"0"0"-118"-15,0 0-6 16,0 0-1-16,0 0 8 16,0 0-6-16,1 235-3 15,12-183-2-15,-4 1-48 16,2 0-85-16</inkml:trace>
  <inkml:trace contextRef="#ctx0" brushRef="#br2" timeOffset="-125378.46">24650 5819 84 0,'0'0'63'16,"0"0"-63"-16,0 0 8 15,0 0-16-15,0 0-9 16</inkml:trace>
  <inkml:trace contextRef="#ctx0" brushRef="#br2" timeOffset="-125228.29">24440 7140 5 0,'0'0'89'15,"0"0"-89"-15</inkml:trace>
  <inkml:trace contextRef="#ctx0" brushRef="#br2" timeOffset="-125095.64">24362 7827 55 0,'0'0'0'0</inkml:trace>
  <inkml:trace contextRef="#ctx0" brushRef="#br2" timeOffset="-124370.04">24631 4992 274 0,'0'0'152'0,"0"0"-120"15,0 0-21-15,0 0 21 16,0 0 8-16,0 0 0 16,5 81 2-16,-4-49-15 0,-1 6-13 15,0 3-9-15,4 0-5 16,-4 0-21-16,3 0-41 16,0-5-22-16,4-1-9 15,0-7-39-15,1-2-11 16,-1-3 54-16</inkml:trace>
  <inkml:trace contextRef="#ctx0" brushRef="#br2" timeOffset="-124188.52">24641 5633 10 0,'0'0'170'16,"0"0"-29"-16,0 0-23 16,0 0-37-16,0 0 13 15,0 0-12-15,-27 131-32 16,31-103-24-16,5 8-9 15,-5 3-12-15,1 4 3 0,0 1-8 16,-2 3-10-16,1-2-74 16,3 1-91-16,-1-3-276 15</inkml:trace>
  <inkml:trace contextRef="#ctx0" brushRef="#br2" timeOffset="-123793.58">24650 6475 288 0,'0'0'142'0,"0"0"-87"16,0 0 18-16,0 0 0 16,0 0 2-16,0 0-32 15,4 202-15-15,-3-157-14 16,1 3-14-16,-2 4-5 16,1 4-19-16,1 1 17 0,-2-2-92 15,0-1 53-15,0-5 45 16,0-2-25-16,0-8 15 15,0-6 11-15,0-3 1 16,-6-4 0-16,-1-3 32 16,2-2 29-16,4-4 3 15,-4-1-58-15,3 2 23 16,-1-1-14-16,0 4-15 16,-4 2 2-16,0 7-3 15,-4 0 0-15,-1 3-28 16,2-1-36-16,1 1-13 15,3-5 9-15,0-6 68 16,3-3-3-16,0-5-39 0,0-5 2 16,2-4 10-16,-1-3 14 15,1-2 15-15,-4 0-40 16,0-16-11-16</inkml:trace>
  <inkml:trace contextRef="#ctx0" brushRef="#br2" timeOffset="-123034.61">23447 4232 182 0,'0'0'279'16,"0"0"-243"-16,0 0-36 0,0 0 7 15,0 0 1 1,0 0 0-16,-15 101 9 0,12-67-12 16,3 3 1-16,0 1-6 15,0 0-40-15,0 0-77 16,0 1-63-16,0 1-31 16</inkml:trace>
  <inkml:trace contextRef="#ctx0" brushRef="#br2" timeOffset="-122869.02">23362 4877 61 0,'0'0'121'0,"0"0"-28"16,0 0-42-16,0 0-5 0,0 0 9 15,0 0 4-15,1 257-26 16,4-207-11-16,-2 0-10 16,-2 0-12-16,1 1-5 15,-1-1-51-15,-1-1-68 16,2-1-131-16</inkml:trace>
  <inkml:trace contextRef="#ctx0" brushRef="#br2" timeOffset="-122658.58">23387 5887 149 0,'0'0'1'16,"0"0"-1"-16,0 0-26 16,0 0 26-16,0 0 188 15,0 0-156-15,57 283-1 16,-51-247 43-16,-2-2-35 15,2 0-26-15,-4 2-5 0,-1 1-4 16,-1 9 0-16,0 3-4 16,0 4-15-16,0 8 10 15,0 4-64-15,0 0-247 16</inkml:trace>
  <inkml:trace contextRef="#ctx0" brushRef="#br2" timeOffset="-122456.12">23423 7119 245 0,'0'0'101'16,"0"0"-53"-16,0 0-18 16,0 0-7-16,0 0-7 15,0 0 1-15,-40 223-9 0,35-178-2 16,1-3-6-16,4-4 8 16,0-5-8-16,0 0 2 15,0-5-1-15,0-3 6 16,0-5 39-16,0-4-33 15,0-3-10-15,0-7-3 16,-12-6-10-16,-18 0-92 16</inkml:trace>
  <inkml:trace contextRef="#ctx0" brushRef="#br2" timeOffset="-121603.79">21901 4524 115 0,'0'0'88'16,"0"0"21"-16,0 0-20 15,0 0-23-15,0 0-31 16,0 0-6-16,-4 48-14 16,4-31-12-16,0 3-1 15,4 8-2-15,1 7 3 16,2 6-3-16,-2 5-26 0,-5 0-92 15,0-4-154-15</inkml:trace>
  <inkml:trace contextRef="#ctx0" brushRef="#br2" timeOffset="-121435.24">21892 5095 7 0,'0'0'141'0,"0"0"-34"15,0 0-42-15,0 0 15 16,0 0 1-16,0 0-47 15,-20 222-10-15,20-179-15 16,13 6-9-16,5 1-2 16,3 2-49-16,-3 4-34 15,-4-2-224-15</inkml:trace>
  <inkml:trace contextRef="#ctx0" brushRef="#br2" timeOffset="-121227.8">21928 6024 79 0,'0'0'91'15,"0"0"-18"-15,0 0-37 16,0 0-15-16,0 0-21 16,0 0 0-16,-45 241-2 15,45-199-2-15,0 8-42 16,0-4-83-16,5 0 129 16,-1-4 13-16,-2-4 36 15,-2-2-49-15,0 1-20 16,0 2 20-16,0-3 39 15,-12 4-39-15,-3-3-93 0</inkml:trace>
  <inkml:trace contextRef="#ctx0" brushRef="#br2" timeOffset="-121044.29">21809 7044 79 0,'0'0'21'0,"0"0"-11"16,0 0 24-16,0 0-9 15,0 0-9-15,0 0 177 16,-52 346-177-16,50-299-16 15,2-7 0-15,0-7 0 16,0-10 39-16,2-7-37 16,-2-6 6-16,0-6-8 15,0-4-6-15,-9 0-22 16,-14-7-71-16</inkml:trace>
  <inkml:trace contextRef="#ctx0" brushRef="#br2" timeOffset="-120493.77">20696 5263 363 0,'0'0'54'16,"0"0"-50"-16,0 0 15 15,0 0-3-15,0 0 30 16,0 0-2-16,-5 100-8 16,5-74-23-16,5 3-13 15,2 4-3-15,-2 5-42 16,-5 4-122-16,0 5-181 15</inkml:trace>
  <inkml:trace contextRef="#ctx0" brushRef="#br2" timeOffset="-120254.4">20663 5977 81 0,'0'0'92'0,"0"0"2"16,0 0-38-16,0 0 12 15,0 0-5-15,0 0-25 16,60 251-18-16,-54-196-17 15,-2 2-3-15,-2-2-88 16,-2 0-157-16</inkml:trace>
  <inkml:trace contextRef="#ctx0" brushRef="#br2" timeOffset="-120151.68">20666 6843 107 0,'0'0'159'15,"0"0"-63"-15,0 0-8 16,0 0-32-16,0 0-7 15,0 0-19-15,-18 207-9 16,18-165-20-16,7-1 0 16,-2 8-1-16,1 2-61 15,-1 2-8-15,-2 3-44 16,-3-5 62-16</inkml:trace>
  <inkml:trace contextRef="#ctx0" brushRef="#br2" timeOffset="-119989.11">20641 7689 125 0,'0'0'131'0,"0"0"-41"0,0 0-20 16,0 0-7-16,0 0-38 16,0 0-9-16,43 174 12 15,-33-144-17-15,4-1 4 16,-2-2-8-16,-6-8-7 16,-6-6 11-16,0-10-11 15,-3-3-48-15,-24-14-145 16</inkml:trace>
  <inkml:trace contextRef="#ctx0" brushRef="#br2" timeOffset="-119366.77">19947 5851 323 0,'0'0'137'16,"0"0"-93"-16,0 0 13 15,0 0-18-15,0 0-20 16,0 0-17-16,0 64 1 16,3-32 1-16,0 3-4 15,0 0-25-15,-2 4-38 16,-1 1-60-16,0 2-71 0</inkml:trace>
  <inkml:trace contextRef="#ctx0" brushRef="#br2" timeOffset="-119191.24">19923 6447 76 0,'0'0'109'0,"0"0"-26"16,0 0 7-16,0 0-20 15,0 0-6-15,0 0-41 16,0 181-9-16,0-138-14 15,1 4-1-15,9-2-43 16,-4 1-85-16,4-5-150 16</inkml:trace>
  <inkml:trace contextRef="#ctx0" brushRef="#br2" timeOffset="-119027.68">19986 7147 87 0,'0'0'102'16,"0"0"-66"-16,0 0 5 15,0 0-7-15,0 0-23 16,0 0-10-16,-24 164-1 16,35-134-2-16,2 2-1 15,-1 5-48-15,-2-4 2 16,-3 3-26-16,-1-5-57 16</inkml:trace>
  <inkml:trace contextRef="#ctx0" brushRef="#br2" timeOffset="-118874.09">20038 7657 103 0,'0'0'159'0,"0"0"-87"15,0 0 27-15,0 0-14 16,0 0-14-16,0 0-30 16,-13 15-15-16,13-15-26 15,0 0-34-15,0 0-81 16,0-7-138-16</inkml:trace>
  <inkml:trace contextRef="#ctx0" brushRef="#br2" timeOffset="-116615.03">26643 7592 248 0,'0'0'67'0,"0"0"-46"16,0 0 89-16,0 0-50 16,0 0 6-16,0 0-19 15,0 0-2-15,0 0 1 16,0 0-9-16,0 0-20 0,-8 1-13 15,-7 9 0-15,0 1 1 16,-2 0-2-16,3 2 4 16,5-3-7-16,3-1 2 15,6-1 1-15,0 1-2 16,0-1 6-16,13-3-4 16,11-3 4-16,5-2-6 15,2 0 1-15,0 0-2 16,-5-10-3-16,-7-4-10 15,-7 0 11-15,-6-2 2 16,-6-4 0-16,0 4 7 16,-15 3 15-16,-5 0-11 0,-2 3-8 15,-1 3 2-15,-1 6-3 16,0 1-2-16,3 0 0 16,0 4 3-1,7 9-3-15,1 1-1 0,6 5-5 16,4 1 4-16,3 0 4 15,0-4-1-15,0-3 1 16,13-2-4-16,8-7-4 16,3-4-11-16,3 0-3 15,-2-6-15-15,-2-8 8 16,-9-4 13-16,-6-2 14 16,-7 0 0-16,-1 1 14 15,0 1 2-15,-3 5-2 16,-11 7 2-16,-2 3-14 15,-4 3-2-15,-4 0-1 0,1 11 1 16,-1 5-1 0,8 4 2-16,6-4 7 0,5 0-7 15,5-3 0-15,0-3 1 16,0-7 1-16,9-1-2 16,3-2 1-16,2 0 5 15,-2-2-7-15,-2-6 0 16,-6-6-53-16,-4-6-142 15</inkml:trace>
  <inkml:trace contextRef="#ctx0" brushRef="#br2" timeOffset="-115137.3">26135 7325 92 0,'0'0'56'0,"0"0"-16"16,0 0 102-16,0 0-5 16,0 0-24-16,0 0-19 0,3-30 0 15,-3 30-26 1,0 0-27-16,0 0-18 0,0 0-11 16,0 0 1-16,-4 4-12 15,-14 12-1-15,-12 4 6 16,-7 5-1-16,-9 2-4 15,-1 0 7-15,-2-2-2 16,6-4 4-16,4-5-6 16,12-5 9-16,12-5-10 15,9-6 6-15,6 0 0 16,0 0-7-16,0 0 0 16,0 0 5-16,3 0 0 15,8 0 7-15,4 0 12 0,-2 0 5 16,0 3-1-1,-2 0-17-15,1-2-8 0,1 3-3 16,5-2-2-16,3 2 0 16,5 1 3-16,2-1-2 15,2 1-1-15,-1-4-3 16,3-1-21-16,-4 0-21 16,-4 0-58-16,-7 0-91 15,-11-6-189-15</inkml:trace>
  <inkml:trace contextRef="#ctx0" brushRef="#br2" timeOffset="-114606.72">25891 7518 479 0,'0'0'52'15,"0"0"-35"-15,0 0 63 16,0 0 12-16,0 0-21 16,0 0-29-16,-2 0-7 15,14 0-5-15,10 0 12 16,8 0-9-16,8 0-6 15,5 0-12-15,5-4 0 0,0 0-3 16,1 0-4-16,-2 2-4 16,0-2 1-1,-5 3-1-15,-4-1-4 0,-2 2 0 16,-3 0 3-16,0 0-2 16,1 0-1-16,0 0 0 15,-1 0 5-15,-3 0-5 16,-5 0 1-16,-2 0-1 15,-10 0 0-15,-4 0 1 16,-6 0-1-16,-3 0 0 16,0 0 9-16,0 0 1 0,0 0 3 15,0 0 8 1,0 0 0-16,0 0-13 0,0 0-1 16,0 0-3-16,0 0-4 15,0 0-12-15,0 0-28 16,0 0-36-16,0-4-87 15,0-5-214-15</inkml:trace>
  <inkml:trace contextRef="#ctx0" brushRef="#br2" timeOffset="-114027.12">26413 7315 433 0,'0'0'193'16,"0"0"-178"0,0 0 22-16,0 0 68 0,0 0-28 15,0 0-37-15,-15-3-12 16,15 3-19-16,0 0-1 15,0 0-3-15,0 0-3 16,0 2 7-16,0 6 3 16,5 1 8-16,5 1-5 15,3 0-2-15,7 0-2 16,1 0 4-16,3 2-11 0,-1-2-1 16,0 1 8-16,-5 3-11 15,-2-4 0-15,-5-1 0 16,-5-3 0-16,-3 5-1 15,-2-5 0-15,-1 1 1 16,0 2 0-16,0-1 0 16,0 1 1-16,-9 4 0 15,-2 0-1-15,0 1 2 16,-1 1 1-16,1 0-3 16,-2 1 0-16,-2 1 0 15,-4-3 0-15,-4-2 0 16,-1 1 0-16,-3-7 4 0,0-2 9 15,4-1 2-15,2-3 4 16,7 0-11 0,5 0 3-16,6 0-6 15,2 0 7-15,1 0-12 0,0-6-12 16,3-4-66-16,9-3-34 16,4-1-265-16</inkml:trace>
  <inkml:trace contextRef="#ctx0" brushRef="#br2" timeOffset="-113119.8">26141 7338 329 0,'0'0'97'16,"0"0"-43"-16,0 0 21 16,0 0-31-16,0 0-34 15,0 0 2-15,-53 32 3 16,36-15-7-16,-5 0 4 16,-3 3 20-16,-7-3-10 0,-1 2 23 15,-3-2-16-15,1-4 7 16,3 0-10-16,8-6-1 15,7-2 1-15,8-1-15 16,3-1 1-16,4 0 0 16,1-1 4-16,1-1-13 15,0-1 15-15,0 0-8 16,0 1 9-16,0-1-11 16,0 0 10-16,0 0-5 15,0 0-7-15,0 3-5 16,1 1 5-16,7 2-1 15,1 1 8-15,2 3-13 16,0 0 5-16,0 4 8 16,5-1-4-16,0 2 5 15,7-1-9-15,8-4-5 0,11 0 6 16,10-3-4-16,9-4 2 16,0-3 0-16,-4 2-3 15,-12-2-1-15,-10 4 0 16,-16-4 2-16,-8 0-2 15,-8 3-2-15,-3-3 0 16,0 0 2-16,0 0 0 16,0 1 6-16,0-1 5 0,-1 3-5 15,-5-2-5 1,3 0 2-16,2 1 1 0,1 0-4 16,0-2-12-16,0 0 0 15,-2 4-26-15,-2-1-39 16,-7-3-156-16</inkml:trace>
  <inkml:trace contextRef="#ctx0" brushRef="#br2" timeOffset="-111689.08">26161 7886 343 0,'0'0'73'16,"0"0"29"-16,0 0 30 16,0 0-27-16,0 0-7 15,0 0-32-15,0 0-15 16,0 0-14-16,-3 10-17 15,-2 10-9-15,-1 6 33 0,-3 7-18 16,-1 7-17 0,3 9 6-16,-3 8-3 0,-1 2-6 15,2 6-3-15,-2-4 6 16,0-2-5-16,1-2-3 16,4-5 13-16,2-6-10 15,2-9 3-15,2-11-2 16,0-6-4-16,0-10 0 15,0-7 3-15,0-3-4 16,0 0-1-16,0-3-8 16,0-17-39-16,-1-8-91 0,-4-10-182 15</inkml:trace>
  <inkml:trace contextRef="#ctx0" brushRef="#br2" timeOffset="-111067.7">26140 7986 409 0,'0'0'198'0,"0"0"-189"15,0 0 1-15,0 0 58 0,0 0-16 16,0 0-36 0,116-50-3-16,-82 49-8 0,-4 1-2 15,-6 0 0-15,-7 0-3 16,-8 3 0-16,-8 9-1 16,-1 2 1-16,-1 6 0 15,-16 1 6-15,-4-1 14 16,-1 2-18-16,1-5 9 15,3 0-10-15,5-3 0 16,2-4 0-16,5-1-1 16,3-4 0-16,2 1 1 15,1-2 3-15,0-2-4 16,0 5 0-16,0-4 0 16,7 2 0-16,5-1 0 0,0 0-2 15,0 0-7-15,-2 5 9 16,-2-2-1-16,-3 3 1 15,-4-1-4-15,-1 4 3 16,0-2 1-16,0 1-4 16,-4 1 4-16,-10 0 9 15,-4-1 9-15,-1-3 4 16,1 1 15-16,0-4 17 16,6-5-11-16,2-1 2 15,4 0-2-15,3 0-6 16,-3-1-2-16,1-12-16 0,-1-5-19 15,-1 0 0 1,2 0-26-16,-1-1-26 0,2 6-61 16,-1 0-113-16,2 4-184 15</inkml:trace>
  <inkml:trace contextRef="#ctx0" brushRef="#br2" timeOffset="-108162.7">26188 8609 525 0,'0'0'67'0,"0"0"-4"15,0 0 49-15,0 0-35 16,0 0-15-16,0 0-28 16,0 0 3-16,0 0-5 15,0 0-8-15,0 0-6 16,0 1 4-16,0 2-6 16,0 7-9-16,0 3-6 0,0 9 18 15,0 2-8-15,-2 2 8 16,1 1-10-16,-2-4 0 15,0-3-3-15,0-1-1 16,0-6 5-16,3-5-9 16,0-3 3-16,0-3-4 15,0-2-3-15,0 0-7 16,0 0-49-16,0-15-114 16</inkml:trace>
  <inkml:trace contextRef="#ctx0" brushRef="#br2" timeOffset="-105787.75">26429 6631 41 0,'0'0'78'0,"0"0"9"15,0 0 37-15,0 0-11 16,0 0-32-16,0 0-23 16,0 0-16-16,0-3-8 15,0 3 0-15,0-1-6 16,0 1-9-16,0 0-11 15,0 0 14-15,0 0-7 16,0 0 8-16,0 0-10 0,0 0-13 16,0 0 3-1,14 0-2-15,2 10 1 16,3 0 5-16,3 4-7 16,-2 1 0-16,3-2 0 0,-4 2-7 15,2-1 9-15,-2-1-2 16,-1-2 2-16,-1-3-2 15,-4-2-3-15,-3 1 0 16,-5-7-4-16,-4 4-2 16,-1-4-6-16,0 2-2 15,0 1-7-15,-9 1 12 16,-10 3 12-16,-6 2 8 16,-3 1-2-16,-1-1 5 15,4 2 0-15,4-2-9 0,0-1 2 16,6 5-3-1,-1-6 1-15,5 3 5 0,1-3-7 16,2-1 1-16,5-2 0 16,0-3 4-16,2-1-3 15,1 0-2-15,0 0-24 16,0 0-134-16,0-1-373 16</inkml:trace>
  <inkml:trace contextRef="#ctx0" brushRef="#br2" timeOffset="-104165.56">26666 6731 116 0,'0'0'182'0,"0"0"-165"15,0 0 66-15,0 0 4 16,0 0-33-16,0 0-27 0,-40 0 9 15,30 0-5-15,-1 0-15 16,-5 0-9-16,-4 0 0 16,-5-2-6-16,-6 1 1 15,-8-3-2-15,-7 2 5 16,-5 1-5-16,2-2 2 16,-2-1-2-16,5 3 4 15,3-4-9-15,4 1 10 16,1 1-1-16,1 1-4 15,-3-4-2-15,-6 6 2 16,-9 0-2-16,-11 0 1 16,-3 0 1-16,-4 0 8 15,2 0-8-15,-3 0 0 16,0 0 0-16,1 0-5 16,-3 0-3-16,4 0 8 0,-1 0 1 15,0 0-1-15,-2 0 0 16,-5 0 0-16,-3 0 2 15,-5 0-4-15,3 0 3 16,-2 0-2-16,2 0 0 16,-1 7 1-16,0-3 0 15,4 0-1-15,1-1 1 16,2 0 0-16,-3-3-4 0,0 0 2 16,-6 0 4-1,-2-1 1-15,-2-8 2 16,1 4-1-16,3-1-2 0,3 4 5 15,3 2-1-15,-2 0-4 16,-4 0-2-16,-4 10 0 16,1 0 0-16,-2 0 1 15,1-2-1-15,-1 0 2 16,2-4 18-16,-1-2 10 16,-1-2-15-16,1 0-3 15,2 0-4-15,2 0-2 16,8 0-1-16,1 0 3 15,2 3-8-15,5 1 0 16,0 2 1-16,2 1-1 16,-5 2 0-16,-3-1 0 0,0-1 12 15,3-2 20-15,3-4-8 16,11-1-3 0,9 0-14-16,1 0-1 0,5 0-6 15,-3 0 0-15,0 0 0 16,-7 0 5-16,-2 7-5 15,-2-1 0-15,1-1 0 16,-6-1 0-16,0 0 0 16,7-1 4-16,2-3-2 15,16 0 1-15,10 0 13 16,3-5-14-16,4-2-1 16,-1-1 3-16,6 6 1 15,-3-1-5-15,3 2 0 16,2 1-2-16,-2 0-2 0,0 0 4 15,-2 0 0-15,5 0-2 16,1 0 2-16,2 0 7 16,-2 0-7-16,2 0 0 15,-2 0 1-15,-2 0-1 16,-1 0 2-16,-1 1-2 16,-2 1 0-16,4 1 0 15,-1 1 0-15,4-1 0 16,1-1-4-16,8 0 4 15,1-2 1-15,3 0-1 16,0 0 0-16,0 0-6 16,0 0 6-16,0 0 17 15,0 0 2-15,0 0 3 16,0 0-2-16,0 0-12 16,0 0 4-16,0 0-10 0,0 0 0 15,0 0 3-15,0-2-5 16,4-7 0-16,5-7-3 15,4-1 3-15,3-5 0 16,0 2 1-16,-1-3 1 16,-3 3-2-16,-3 3 1 15,-5 1-1-15,-2 3 4 16,-2 6-3-16,0 1-1 16,0 2-3-16,0 4-3 15,0 0-1-15,0 0 2 0,0 0 0 16,-2 0 4-1,-8 10-12-15,-11 6 13 0,-1 4 1 16,-3 0 2-16,5-3-3 16,-4-2 2-16,7-3-1 15,-1-1-1-15,6-3 4 16,1-1-2-16,5-1 2 16,3-2 0-16,3-4-4 15,0 0 2-15,0 2 0 16,0-1-2-16,0 1 0 15,0 3-2-15,0 1 3 16,4 0-1-16,12-2 1 16,6 5 0-16,10-2-1 0,11-1-2 15,11 4-24 1,9-3-130-16,5 0-135 0</inkml:trace>
  <inkml:trace contextRef="#ctx0" brushRef="#br2" timeOffset="-102786.78">22507 6873 264 0,'0'0'0'16,"0"0"-95"-16,0 0 95 16,0 0 74-16,0 0 19 15,0 0-22-15,0-36 22 16,0 36-19-16,0 0-18 16,0 0-7-16,0 0 4 0,0 0-11 15,-2 1-21-15,-1 17-16 16,0 12 16-16,-2 12 14 15,3 12-24-15,2 5 8 16,0 7 6-16,-1 2-8 16,-1 6 5-16,-1 6-5 15,-1-1-5-15,1-4-9 16,0-9 9-16,3-13-5 16,0-14 0-16,0-11 4 15,0-8-1-15,1-9-6 0,1-6 0 16,-2-1 11-16,0-4 2 15,0 0 19 1,1 0 1-16,-1-2-9 0,0-8-28 16,2 3-6-16,-2 2-16 15,0 5-54-15,0 0-43 16,0 2-158-16,0 14-79 16</inkml:trace>
  <inkml:trace contextRef="#ctx0" brushRef="#br2" timeOffset="-102412.78">22339 8071 828 0,'0'0'32'0,"0"0"-18"16,0 0 2-16,0 0 22 15,0 0-3-15,0 0-16 16,7-17-19-16,-3 27 1 16,1 16-1-16,1 5 13 15,-2 6 7-15,-1 2-2 16,-1 0 13-16,1 1-11 0,-1-3-9 15,2 1-7-15,-1-3-2 16,-3-3 0-16,0-2-1 16,3-1-2-16,-2-9-23 15,5-1-17-15,2-11-79 16,2-7-125-16,-1-1-44 16</inkml:trace>
  <inkml:trace contextRef="#ctx0" brushRef="#br2" timeOffset="-101870.97">22410 8003 489 0,'0'0'71'16,"0"0"-11"0,0 0 64-16,0 0-15 0,0 0-52 15,0 0-10-15,-28-87-23 16,31 74-12-16,13 2-11 15,10-2-1-15,2 1 2 16,0 5 2-16,-7 1 0 16,-7 5-4-16,-8-2 0 15,-6 3 0-15,0 0-2 16,0 0-12-16,-3 13-11 16,-14 3 22-16,-2 8 5 15,-1-4-11-15,7-1 8 0,4-1-2 16,4-5-17-16,4 0 8 15,1-6 5-15,0 3 5 16,0-5-4-16,0-2 5 16,3-2-12-16,7-1 13 15,4 0 5-15,7 0 4 16,-1 0-4-16,4 0-2 16,-3 6 1-16,-1 1 2 15,-4 6-6-15,-3 0 0 16,-3 4-5-16,-7 3-4 15,-3 2 6-15,0 6-2 16,-10 1 5-16,-9-3 0 16,0-2 4-16,-8-2 2 15,1-5 22-15,4-1-15 16,6-6 4-16,1-6-3 0,4-1-2 16,2-3-10-16,1 0-2 15,-2 0-20-15,7-13-91 16,3 4-201-16</inkml:trace>
  <inkml:trace contextRef="#ctx0" brushRef="#br2" timeOffset="-101204.24">22759 8695 327 0,'0'0'222'16,"0"0"-212"-16,0 0-3 16,0 0 33-16,0 0-8 0,0 0 10 15,-27-13 0-15,27 13-3 16,0 0-13-16,0-1-6 15,0-1-1-15,9-2 3 16,9 0 1-16,6-2-16 16,3 1-7-16,3 0 10 15,-8 3-10-15,-1 2 0 16,-7 0 0-16,-7 2-7 16,-3 8-6-1,-4 7 8-15,0 4 5 0,-4 1 7 16,-16 2 1-16,0 4 2 0,-4-4-5 15,-2 3 8-15,6-4 7 16,4-3-4 0,6-7 3-16,9-4 0 0,1-2-18 15,0-4 15-15,20-3-4 16,12 0 8-16,11-10-5 16,11-3-6-16,4-4-3 15,0 1-6-15,-3 4 1 16,-8 2 10-16,-14 3-10 15,-13 3-1-15,-12 0-6 16,-5 4-34-16,-3-2-98 16,0-1-264-16</inkml:trace>
  <inkml:trace contextRef="#ctx0" brushRef="#br2" timeOffset="-98587.42">22349 7913 174 0,'0'0'230'0,"0"0"-214"15,0 0 19-15,0 0 43 0,0 0-13 16,0 0-17-16,0-27-5 15,1 27 4-15,1-4-4 16,-1-1-13-16,1 1 2 16,-1-2-2-16,2-1-10 15,0 2-1 1,3 0-14-16,5-1-4 0,1 2 0 16,5 0-1-16,2 3 0 15,0-5 0-15,-1 6 0 16,1 0 1-16,-4 0-2 15,-5 0 1-15,-4 0-5 16,-2 0 3-16,-1 0-3 16,-3 0 3-16,3 8-3 0,-2 1 5 15,1 0-6 1,-2 3 13-16,0 3-7 0,0-1 0 16,0 3 0-16,0-5 2 15,0 3-2-15,0-4-2 16,0-1 2-16,0-1-2 15,0-4 7-15,0 2-10 16,-2-1 7-16,1-1-2 16,-5 1 1-16,-1-2 8 15,0-2-2-15,-5 4 1 16,3-5 3-16,-1 2-7 16,1-3 4-16,4 0 3 15,1 0 5-15,1 0 4 0,1 0-6 16,-1 0-6-16,2 0 0 15,-2 0-8-15,-2 0 3 16,0 0-2-16,2 0 0 16,0 0-1-16,0 3 1 15,-1-3-1-15,4 0 2 16,0 0 3-16,0 0-1 16,0 0-3-16,0 0 0 15,0 0-1-15,0 0 0 16,0 0-2-16,0 0-3 15,0 0-23-15,0 4-44 16,0-1-76-16,0 3-73 0</inkml:trace>
  <inkml:trace contextRef="#ctx0" brushRef="#br2" timeOffset="-97363.12">22171 7820 251 0,'0'0'211'0,"0"0"-185"0,0 0-19 16,0 0 38-16,0 0-19 15,0 0-9-15,29-6-6 16,-13 2 8-16,5-1-8 16,3-1 3-16,3-3-1 15,-3 6 6-15,0 2-11 16,-5 1-1-16,-6 0-3 15,1 0 1-15,-8 0-6 16,1 4 2-16,-1 5 0 0,3-1 6 16,0 3-6-1,2-4 2-15,-3 3-2 16,0-1 8-16,-2 1-9 16,-3 3 0-16,-3 6-1 0,0 1 1 15,-9 7 0-15,-10-2-1 16,-1-4 3-16,-1-1-1 15,3-8 2-15,9-5-3 16,5-3 0-16,2-4 10 16,2 0 12-16,0 0-11 15,0 0 15-15,12-3-12 16,8-5-6-16,-5 0-2 16,5 0-6-16,-3 5 1 15,-2-1 1-15,-5 2-2 0,1 2-1 16,-7-2 1-16,1 2 0 15,-1 0-1-15,2 0-2 16,0 0 3-16,0 0-3 16,1 2 4-16,0 3-2 15,0-1-1-15,0 4-1 16,-2 0 0-16,-1-1-1 16,-1 0-2-16,0 0-3 15,-3 3 1-15,0-3 1 16,0 1-2-16,-6-1 9 15,-6 3 3-15,-3-3 2 16,-1 0 3-16,0 0-5 16,2-1 19-16,-2-2-6 15,5 1 1-15,0-5 8 16,5 4-9-16,-2-3-5 0,2-1-11 16,-1 2 0-16,4-2 0 15,0 1-18-15,0-1-63 16,-2 0-49-16,1 0-158 15</inkml:trace>
  <inkml:trace contextRef="#ctx0" brushRef="#br2" timeOffset="-95602.35">22248 7835 254 0,'0'0'110'16,"0"0"-52"-16,0 0 26 15,0 0-5-15,0 0-28 16,0 0-31-16,0 5-13 16,0 12 7-16,0 3 18 0,5 2-12 15,6 1 5-15,1 1 17 16,3 3-29-16,-2-1-2 15,3 4 3-15,0 1 11 16,-2 0-23-16,-3 3 11 16,-1-1-13-16,1-4 11 15,-4-1-8-15,1-4-2 16,-2-4 7-16,1-3-8 16,-1 3 1-16,-2-3 2 15,3-1-1-15,-4-3 1 0,-2-3-2 16,2-1 7-16,-3-5-1 15,3-1-5-15,-3-3 4 16,0 0-2-16,0 0 3 16,0 0 1-16,0 0 10 15,0 0 18-15,0-7-5 16,0-2-2-16,0-11-26 16,-6-6-3-16,-1-6 0 15,-6-7-1-15,3-3-1 16,1 3-2-16,2 2-1 15,1 8 3-15,2 5 1 16,2 7 1-16,2 2 0 16,0 1 2-16,0-1-3 15,0 0 2-15,0 1-1 16,0-2 0-16,0 0 0 0,0-1 1 16,0-2-1-16,0 3-2 15,0 0 2-15,2 2-5 16,2 4 5-1,-1 4 1-15,-3 0-1 0,0 3 2 16,3-3-2-16,-3 2 0 16,0-1 0-16,0 3 2 15,0-3 1-15,1 1-3 16,2-2 0-16,-1 2 2 16,-1 0-2-16,2 2-2 15,0-1 1-15,0 3 1 16,0 0-1-16,0 0 0 0,-2 0 1 15,1 0 0-15,2 0-4 16,2-3 3-16,5 3 1 16,2 0 0-16,2 0 0 15,3 0 0-15,-1 0 0 16,2 0 1-16,-3 0-1 16,-4 0-4-16,-4 0 4 15,-2 0 0-15,-3 8-3 16,-1 3 0-16,2 2-2 15,-4 1 10-15,3 0-4 16,-3-1-1-16,3 4 0 16,-2-2-3-16,1 2 7 15,-1 3-6-15,1-3 2 16,-2 1 0-16,0-1 1 0,-6 1 1 16,-11-5-2-16,-1 0 6 15,1-3 4-15,1-4-9 16,5-2 11-16,6-4-7 15,2 0 3-15,0 0 2 16,0 0 5-16,2 0-9 16,-2 0-5-16,3 0 2 15,0 0-2-15,-4 0-1 16,0 0 0-16,-2 0-8 16,0 0 3-16,-1 0-3 15,1 0-1-15,0 0 8 0,3 0 1 16,3 0-1-16,0 0 0 15,0 0 0-15,0 0 0 16,0 0-1-16,0 0-2 16,0 0-4-16,0 0 2 15,3 0 2 1,6 0 3-16,1 0 2 0,6 0-1 16,1 2 0-16,5 0 3 15,2 0-3-15,2-2 0 16,-1 3-3-16,-3 1-3 15,-8 2 2-15,-2 1 1 16,-6 0-4-16,-2 3-2 16,-1 2 9-16,-3 2-2 15,0 1 1-15,0 1 0 0,0-1 1 16,0 2 0-16,0 2-2 16,0-2 2-16,0 1 2 15,0 0-2-15,0 4 0 16,-1-3 0-16,-8 2-1 15,-3-1-1-15,-5-2 2 16,0-2 1-16,0-3 1 16,2-5-2-16,3-2 4 15,5-3 2-15,1-1-3 16,0 1 4-16,2-2-4 16,-3 4-1-16,1-1-1 15,-3-3 7-15,-2 2-6 16,-1-2 4-16,-2-1-5 0,1 0 10 15,-3 0-7-15,2 0 6 16,-1-4 3-16,3-3-10 16,5 0-2-16,1 2 3 15,-2 3 0-15,5 1-4 16,0 1 0-16,2-2-3 16,-1 0 1-16,-1-1 0 15,2 3-13-15,-2-1-16 16,1-1-24-16,2-3-66 15,0-1-101-15,0-4-397 16</inkml:trace>
  <inkml:trace contextRef="#ctx0" brushRef="#br2" timeOffset="-94163.7">22356 8471 98 0,'0'0'88'0,"0"0"-69"16,0 0 33-16,0 0 1 16,0 0-24-16,0 0-17 15,0-13-5-15,0 10-7 16,0 2-27-16,0-2-3 16,3 0 20-16,0 2 8 15,-1-2 2-15,-1 0 6 16,1 3 17-16,-2-3 31 15,0 3 14-15,0-3-4 16,1-1-29-16,2 1-13 0,5-3-11 16,-2-2-10-16,3 1-1 15,0 1 0 1,-1 5 0-16,-3 0 2 0,-5-1 1 16,0 2 2-16,0 0 36 15,0 0-6-15,0 0-13 16,0 0 6-16,0 0-3 15,0 3-6-15,0 8-1 16,0 2-2-16,0 1 4 16,-2 3 7-16,1 5-13 0,1 1 6 15,-2 2-2 1,1 3 2-16,-2-4-10 0,0-1 2 16,0-1-2-16,0-4 3 15,2-5-3-15,-1-1 8 16,2-2-9-16,0 1-3 15,0 0-5-15,0 2 10 16,0-1-4-16,0 1 6 16,0-1-10-16,0-1 7 15,0-2-5-15,0-1-3 16,0 1-1-16,0-2 0 16,0-1 1-16,0 3-2 15,0-1 2-15,0-4 0 16,0 3 7-16,0-6-6 0,0 1 4 15,0-2 4-15,0 0-3 16,0 0 1-16,0 0 4 16,0 0-3-16,0 0-5 15,0 0-5-15,0 0-27 16,0 0-81-16,-7 0-226 16</inkml:trace>
  <inkml:trace contextRef="#ctx0" brushRef="#br2" timeOffset="-81818.91">26705 8068 37 0,'0'0'177'0,"0"0"-158"15,0 0 24-15,0 0 32 0,0 0-14 16,0 0-15-16,0 0-24 16,-3-30 3-16,3 27 7 15,0-1-11-15,0-2 6 16,0 0-12-16,0-1-15 16,0 4-19-16,0 2-11 15,0-2-9-15,0 3 38 16,0-2 1-16,0 0 21 15,0 0-5-15,0-2-6 16,0 4 22-16,0 0 6 16,0 0-10-16,0 0-13 15,0 0 7-15,0 0 2 16,0 0-8-16,0 0 4 0,0 0-4 16,-1 0-13-16,-15 10 2 15,-6 7-3 1,-4 3 6-16,-3-1-1 0,3 1-6 15,2-1 1-15,6-4-2 16,3-1 0-16,7-2-46 16,8-6-76-16,0-6-131 15</inkml:trace>
  <inkml:trace contextRef="#ctx0" brushRef="#br2" timeOffset="-81598.77">26668 7963 446 0,'0'0'137'15,"0"0"-115"-15,0 0-18 16,0 0 2-16,0 0 19 16,0 0 17-16,80 75-36 15,-60-53 1-15,-1-2-7 16,-4-3-13-16,-3-4-29 15,-4 0-66-15,-5-5-82 16</inkml:trace>
  <inkml:trace contextRef="#ctx0" brushRef="#br2" timeOffset="-80858.17">26726 8029 508 0,'0'0'56'0,"0"0"-39"0,0 0-10 16,0 0 12-16,0 0 7 16,0 0 39-16,0 76-42 15,0-42 8-15,0 3 1 16,0 4-3-16,0-2-14 0,2 6 0 15,2 2 7-15,-2 0-4 16,-1-4-4-16,1 0-1 16,-1-4 1-1,-1-5-6-15,3-9 5 0,-1-5-6 16,-1-6-2-16,1-4-1 16,0-8-3-16,0 2 9 15,-2-1-10-15,0-2 7 16,0-1 10-16,0 0 8 15,0 0-2-15,0 0-6 16,0 0 0-16,0 0-3 16,0 0 2-16,0 0-8 15,0 0 7-15,0 0-3 16,0 0 7-16,0 0-2 16,0 0 2-16,0 0-11 0,0 0 7 15,0 0-15 1,0 0 6-16,0 0-3 0,0 0 1 15,0 0-4-15,0 0 1 16,0 0-1-16,0 0 4 16,0 0-5-16,0 0 3 15,0 0 2-15,0 0-2 16,0 0 1-16,0 0 0 16,0 0 3-16,0 0 0 15,0 0 2-15,0 0-3 16,0 0-2-16,0 0 3 15,0 0-6-15,0 0 2 0,0 0-2 16,0 0 0-16,0 0 4 16,0 0-3-16,0 0 6 15,0 0-5-15,0 0 2 16,0 0 1-16,0 0-3 16,0 0-2-16,0 0-1 15,0 0-12-15,0 0-29 16,0 0-46-16,0 0-68 15,0-8-153-15</inkml:trace>
  <inkml:trace contextRef="#ctx0" brushRef="#br2" timeOffset="-80198.99">26956 8468 314 0,'0'0'183'16,"0"0"-153"-16,0 0 49 16,0 0-6-16,0 0 3 15,0 0-12-15,-1-1-22 0,17 1-21 16,12 0 12-16,5 0 0 16,0 0-11-16,-6 0-6 15,-8 0-11 1,-4 4 5-16,-1 6-10 0,-3 5 0 15,-3 3-3-15,-4 5 3 16,-4 1 0-16,0 5 0 16,0-3 4-16,-10 4-4 15,-5-3-2-15,-3-3-1 16,-4 0 1-16,-5-6 1 16,-4-3 1-16,-7-2-4 15,-3-5 4-15,0-5-5 16,10-3 1-16,10 0 3 15,14 0 2-15,7-17-2 0,4-5-18 16,26-5-87-16,14-3-80 16,9-1-160-16</inkml:trace>
  <inkml:trace contextRef="#ctx0" brushRef="#br2" timeOffset="-79944.67">27289 8490 349 0,'0'0'212'16,"0"0"-144"-16,0 0 65 16,0 0-32-16,0 0-52 15,0 0-34-15,-14 6-14 0,-1 15-1 16,0 6 7-16,-1 4-5 16,2 0 11-1,0 5 13-15,3-3-6 0,1 1 9 16,1-1-9-16,3-1-19 15,1-5 3-15,5 0-4 16,0-5-7-16,0-5-45 16,14-4-87-16,13-12-151 15</inkml:trace>
  <inkml:trace contextRef="#ctx0" brushRef="#br2" timeOffset="-79636.5">27490 8679 317 0,'0'0'184'0,"0"0"-153"16,0 0 29-16,0 0 1 15,0 0 6-15,0 0-23 16,-68 31-4-16,54-6-14 15,2 1 8-15,2 4-7 16,2 4 20-16,4-1-3 16,2-1-3-16,2-1-12 15,0-3-16-15,6-5-9 16,12-4-4-16,2-7-18 0,6-2-36 16,3-8-75-16,1-2-138 15,-4 0-272-15</inkml:trace>
  <inkml:trace contextRef="#ctx0" brushRef="#br2" timeOffset="-79439">27323 8833 670 0,'0'0'150'0,"0"0"-103"16,0 0 6-16,0 0-8 15,0 0-7-15,0 0 7 0,87 2-13 16,-47-2-32-16,6 0-16 16,-4-2-187-16,-5-13-287 15</inkml:trace>
  <inkml:trace contextRef="#ctx0" brushRef="#br2" timeOffset="-77304.41">25625 7757 220 0,'0'0'101'16,"0"0"-7"-16,0 0 17 0,0 0-18 15,0 0-4-15,0 0-15 16,0 0-15-16,-1-6-20 16,1 6-2-16,0 0-14 15,0 0-23-15,0 0-3 16,6 0-8-16,7 0 11 15,2 0 4-15,1 9 12 16,-1-1-15-16,-3 2-1 16,-3 2-6-16,-3-2 5 0,0 8-9 15,-3-1 6 1,-3 2 4-16,0 1 0 0,0-1-1 16,-7 3-2-1,-10-2 3-15,-5-2 0 0,-3-1-1 16,1-3 1-16,0-5-1 15,3 1 0-15,3-8-3 16,4 1 3-16,6-3-14 16,5 0-15-16,1 0-32 15,2-15-71-15,0-3-156 16</inkml:trace>
  <inkml:trace contextRef="#ctx0" brushRef="#br2" timeOffset="-76995.23">25764 7796 134 0,'0'0'261'15,"0"0"-215"-15,0 0 22 16,0 0-12-16,0 0-1 15,0 0-16-15,-46 7-2 16,34 6-3-16,0 4-4 16,0 4 5-16,3 2-14 15,0 3 11-15,3 0 0 16,2 3-13-16,0 1 8 16,3-3-15-16,1 0-9 0,0-2-3 15,6-5-7-15,15-6-101 16,7-10-187-16</inkml:trace>
  <inkml:trace contextRef="#ctx0" brushRef="#br2" timeOffset="-76568.32">25877 8011 342 0,'0'0'68'0,"0"0"-13"0,0 0 39 16,0 0-23-16,0 0-14 15,0 0-15-15,-3 10-25 16,3 4 14-16,0 5 33 15,0 8-17-15,0 2-26 16,0 4-13-16,0 1-8 16,-9-5-35-16,-10 0-245 15</inkml:trace>
  <inkml:trace contextRef="#ctx0" brushRef="#br2" timeOffset="-74333">19545 7942 274 0,'0'0'146'15,"0"0"-62"-15,0 0 8 16,0 0 16-16,0 0-23 16,0 0-24-16,-23 0-40 15,23 0-21-15,12 0 5 16,11 0 5-16,10 0 0 15,5 7-6-15,5 2 6 16,-4 6-5-16,-5 3-2 16,-3 3-3-16,-8 9-1 0,-13 2-6 15,-8 4-3 1,-2 0 3-16,-12 1 7 0,-18-3-2 16,-5-5 2-16,-2-3 0 15,2-5 0-15,-1-1 0 16,3-11-5-16,11-2-23 15,3-7-20-15,10 0-44 16,7-19-43-16,2-9-270 16</inkml:trace>
  <inkml:trace contextRef="#ctx0" brushRef="#br2" timeOffset="-74121.57">19835 8001 556 0,'0'0'47'15,"0"0"-22"-15,0 0 47 0,0 0-36 16,0 0-18-16,0 0 19 16,-105 92-15-16,85-46 1 15,3 2-6-15,10-4-11 16,2-4-4-16,5-5 1 16,0-6-2-16,16-3-2 15,10-2-29-15,10-10-104 16,3-9-52-16</inkml:trace>
  <inkml:trace contextRef="#ctx0" brushRef="#br2" timeOffset="-73794.44">19966 8331 716 0,'0'0'67'15,"0"0"-59"-15,0 0 5 16,0 0 8-16,0 0-19 16,0 0-1-16,49 0 14 15,-22 0-5-15,-3 0-1 16,-4 0-6-16,-7 4 3 16,-4 6 0-16,-5 6 2 15,-2 2 6-15,-2 4 8 16,0 8-1-16,0 4-3 15,0-2-6-15,-2-4 12 16,2-2-13-16,0-10 19 16,0-1-22-16,10-7-8 15,16-8 0-15,23 0-13 0,19-25-24 16,6-13-159-16</inkml:trace>
  <inkml:trace contextRef="#ctx0" brushRef="#br2" timeOffset="-39105.18">25394 1069 370 0,'-7'0'148'16,"7"0"-133"-16,0 0 42 15,0 0 45-15,0 0-25 16,0 0-18-16,0-1-23 16,0 1-15-16,0 0-15 15,0 0-2-15,7 0 2 16,9 0-4-16,10 7 16 16,8 9 16-16,3 0-16 0,-2 3-15 15,-5 2 1-15,-7 2-4 16,-3 1-11-16,-7 3 11 15,-5 3 2-15,-3 6-2 16,-5 3 2-16,0 6-1 16,-1-1 2-16,-18-1-3 15,-5-6-6-15,-9-6-8 16,-7-4 5-16,-11-6-1 16,-6-11 3-16,1-3 7 15,5-7 6-15,12 0-6 0,15-11 0 16,23-14-31-1,7-7-136-15,37-6-268 0</inkml:trace>
  <inkml:trace contextRef="#ctx0" brushRef="#br2" timeOffset="-38544.16">25758 1213 476 0,'0'0'222'15,"0"0"-203"-15,0 0-8 16,0 0 29-16,0 0-17 16,0 0-2-16,-103 95 5 15,97-46 5-15,4 2 10 16,2 2-20-16,0-4-10 0,3-6-6 16,14-3-1-16,5-7-8 15,7-6-9-15,5-6-42 16,0-12-133-16,-2-9-142 15</inkml:trace>
  <inkml:trace contextRef="#ctx0" brushRef="#br2" timeOffset="-37827.01">25923 1015 274 0,'0'0'127'16,"0"0"-91"-16,0 0 12 15,0 0-12-15,0 0-4 16,0 0 11-16,-46 24 3 15,28-15 3-15,-2 2-12 16,-6 2 0-16,-1 3-11 16,-1 2-2-16,2 2-2 15,4-1-12-15,1 1 5 0,8 0-5 16,0 1-9-16,2 0 2 16,0 1 12-16,1-1-10 15,1 2 14-15,-1 1-14 16,-4 4-3-16,2 2 10 15,1-1-11-15,0-1 5 16,3 1-6-16,-1-5 5 16,2 2 0-16,3-2-5 15,1-3 2-15,1-1-2 16,2-5-4-16,0 1 0 16,0-2-1-16,3-1 4 15,6-1 1-15,4-2 0 16,1-1 0-16,1-2-3 0,0-1 3 15,3-1 5-15,-3-1-4 16,-2 0-2-16,-1-3-1 16,-3 0-9-16,0-1 9 15,0 1 2-15,-5 1 0 16,1-2-1-16,-4 1 1 16,-1-1 0-16,0 0-1 15,0 1-3-15,0-1 4 16,0 0-8-16,0 0 4 15,0 0 3-15,0 0 1 16,-3 0-24-16,-3 0-16 16,-1-9-168-16</inkml:trace>
  <inkml:trace contextRef="#ctx0" brushRef="#br2" timeOffset="-36457.21">25907 1099 6 0,'0'0'82'16,"0"0"-34"-16,0 0 95 16,0 0-25-16,0 0-47 15,0 0-14-15,-19-14-8 16,5 14-31-16,-1 0-5 16,-7 0-3-16,-2 9 15 15,0 4-7-15,3 1-10 0,-3 3 6 16,4 0-7-16,0 5 8 15,2-1 0-15,3 2-7 16,1 3 6-16,0 0-2 16,2 0-3-16,2 2 10 15,2 0-10-15,1-2 4 16,1-2-7-16,3-3 7 16,0 1-9-16,1 0-3 15,-1 0 0-15,-1 3 8 16,-2-3-9-16,-1 1 2 15,1-2-2-15,3-3 1 16,-1-2-1-16,4 1 6 16,0-5-14-16,0 0 8 15,2-3 0-15,7 2 0 16,4-4 2-16,1 0-5 16,5-2 6-16,5 0 5 0,0-2-1 15,6-2-2-15,-3-1 4 16,0 0-7-16,-7 0 3 15,-8 0 1-15,-4 0-5 16,-5 0 3-16,-3 0-3 16,0 0-2-16,0 0 4 15,0 0-3-15,0 0 0 16,0 0 2-16,0 0 1 16,0 0 12-16,0 0 4 15,0 0 3-15,-9 0 1 0,-8 0-6 16,-5-6-15-16,-6-2 0 15,-2-1 0-15,0-4 3 16,5-1 2-16,1-1-1 16,3-3-1-16,3 1 10 15,3 0-10-15,3 2 3 16,5 3-3-16,2-1 9 16,2 2-4-16,0-2-6 15,3-2 9-15,0-3-4 16,0-1-6-16,0-5 6 15,0-4-8-15,0-6-1 16,3-1-1-16,3 2 0 16,3 5-5-16,3 6-4 15,-1 4 2-15,-1 6 3 0,2-1-6 16,1 3 4-16,1-1 3 16,1 0 4-16,2-2 2 15,0 2-2-15,5 0-2 16,4-1-4-16,2 2 3 15,0 3-1-15,1 0-12 16,-5 3 4-16,-3 0 12 16,-5 0-8-16,-4 3 8 15,-5-2 5-15,-2 3-3 16,-2-1 2-16,-3 0 2 16,0 1-2-16,0-2 1 15,0 1-3-15,0 1-2 0,0 0-9 16,0 0 7-16,0 0-12 15,0 0-20-15,0 0-51 16,-2 4-109-16,-17-1-102 16</inkml:trace>
  <inkml:trace contextRef="#ctx0" brushRef="#br2" timeOffset="-35977.13">24942 580 504 0,'0'0'145'0,"0"0"-103"16,0 0-19-16,0 0-5 15,0 0-11-15,0 0 7 0,-69 118 38 16,56-38 1-16,7 14-12 15,4 15 2-15,2 15-6 16,0 11 2-16,0 0-16 16,0-3-12-16,9-11-10 15,3-18-1-15,0-14 6 16,0-15-2-16,1-17-4 16,-3-14-2-16,-3-14 2 15,-1-12 4-15,-5-8-3 16,-1-6-2-16,0-3-31 15,0 0-64-15,0-23-87 16</inkml:trace>
  <inkml:trace contextRef="#ctx0" brushRef="#br2" timeOffset="-34046.23">26085 1596 326 0,'0'0'246'16,"0"0"-183"-16,0 0 18 0,0 0 14 15,0 0-16-15,0 0-34 16,-3-3-31-16,1 16-13 16,-2 11 0-16,1 11 29 15,-1 7-18-15,0 6 12 16,3 2 7-16,1 0-10 16,0-2-11-16,0-3-3 15,0-8-3-15,0-6-1 16,0-8 0-16,0-9-3 15,0-5 5-15,0-7-3 16,0-2 0-16,0 0 8 0,0 0 1 16,0-7-11-1,0-13-33-15,0-7-160 16,0-6-466-16</inkml:trace>
  <inkml:trace contextRef="#ctx0" brushRef="#br2" timeOffset="-33426.89">26582 1385 443 0,'0'0'122'0,"0"0"-85"16,0 0 62-16,0 0 18 0,0 0-36 15,0 0-29-15,-13 0-22 16,13-1-6-16,3 1-24 16,10 0-10-16,7 0 10 15,10 0 12-15,3 0-8 16,1 0 5-16,-7 0-1 15,-8 0-3-15,-10 0-5 16,-6 0 0-16,-3 1-17 16,0 2-19-16,-12 1 14 15,-17 2 22-15,-17 1 4 16,-8 0-3-16,1-3 4 16,12 1-3-16,16-2-1 0,14-2-1 15,11 0 6 1,0-1-5-16,0 0-1 0,3 0 0 15,13 0 1-15,7 0 15 16,11 0 12-16,3-3-18 16,5-4-4-16,1 2-6 15,-2-2-45-15,-2-2-204 16</inkml:trace>
  <inkml:trace contextRef="#ctx0" brushRef="#br2" timeOffset="-33022.81">27127 862 489 0,'0'0'196'15,"0"0"-175"-15,0 0-21 16,0 0 0-16,0 0-4 16,0 0 16-16,32 31 26 15,2-7 23-15,7 1-31 16,2 2-2-16,-6 2-19 16,-1-1 0-16,-9 2-1 15,-5 3-4-15,-8 1 2 0,-7 2-2 16,-5 2-3-16,-2 2 3 15,0 1-1-15,-16 1-2 16,-7-2 0 0,-9-3-2-16,-7-9-12 0,-3-7-8 15,-2-8 7-15,4-10-4 16,7-3-12-16,11 0-8 16,15-21-23-16,7-15-65 15</inkml:trace>
  <inkml:trace contextRef="#ctx0" brushRef="#br2" timeOffset="-32786.91">27681 1103 662 0,'0'0'74'16,"0"0"-38"-16,0 0 57 15,0 0-29-15,0 0-10 16,0 0-19-16,-203 75-10 15,182-36-10-15,0 10 16 16,5 4-17-16,6 8 0 16,3 0-12-16,6-5-2 15,1-5-21-15,4-5-62 16,22-10-95-16,11-13-291 16</inkml:trace>
  <inkml:trace contextRef="#ctx0" brushRef="#br2" timeOffset="-32541.58">27770 1419 487 0,'0'0'222'16,"0"0"-214"-16,0 0 8 15,0 0 18-15,0 0 26 16,0 0-16-16,-113 102 6 15,100-61-15-15,1 3-11 16,7-1-8-16,5 2-10 16,0-4-6-16,23-4 0 15,14-8-23-15,17-10-66 16,14-9-75-16,3-10-232 16</inkml:trace>
  <inkml:trace contextRef="#ctx0" brushRef="#br2" timeOffset="-32106.74">28105 674 286 0,'0'0'410'0,"0"0"-341"15,0 0-24-15,0 0-14 16,0 0-13-16,0 0-3 16,1 92 59-16,16-32-8 15,5 11-13-15,3 7-17 16,-2 6-14-16,-5 2-10 16,-5 8-10-16,-4 3 6 15,-4 1-8-15,-4-6 2 16,-1-5-2-16,0-11 0 15,-5-4 2-15,-9-9-5 16,2-8 6-16,-3-7-6 16,3-11 8-16,4-7-7 0,-2-8 2 15,6-6-1 1,-1-6 1-16,4-5-2 0,1-3-1 16,0-2-9-16,0 0 0 15,0 0 10-15,0-5 0 16,0-10-22-16,0-4-79 15,0-10-155-15</inkml:trace>
  <inkml:trace contextRef="#ctx0" brushRef="#br2" timeOffset="-31402.46">27621 1621 293 0,'0'0'188'15,"0"0"-184"-15,0 0 0 16,0 0 58-16,0 0 7 16,0 0-3-16,68 14-3 0,-52-8-29 15,-1-1-1 1,3-2-14-16,4-1-18 0,11-2-1 16,3 0-202-16</inkml:trace>
  <inkml:trace contextRef="#ctx0" brushRef="#br2" timeOffset="-29954.8">28558 1242 141 0,'0'0'204'15,"0"0"-153"-15,0 0 13 0,0 0 21 16,0 0 25-16,0 0-27 15,12 0-33-15,12 0-14 16,18 0 50-16,11 0-28 16,12 1-24-16,6 0-28 15,4 0 0-15,3 3 1 16,-5 3-1-16,-6-2-4 16,-10 3-2-16,-11-4 0 15,-17 0 2-15,-10-1-2 16,-11-3-2-16,-5 1-3 15,-3-1-15-15,0 2-25 16,0 4-78-16,-1 2-154 16,-20 0-46-16</inkml:trace>
  <inkml:trace contextRef="#ctx0" brushRef="#br2" timeOffset="-29444.65">28594 1494 128 0,'0'0'314'16,"0"0"-261"-16,0 0-17 15,0 0 7-15,0 0 12 16,0 0 71-16,191 11-31 16,-85-6-33-16,7 0-29 15,-3 1-25-15,-11-2-3 0,-10 1 8 16,-9-3-13 0,-7 0 1-16,-8-2 6 0,-12 0-7 15,-13 0-8-15,-17 0 8 16,-10 0 7-16,-9 0-5 15,-4 0-2-15,0 0-6 16,0 0-8-16,0 0-20 16,-10 3-59-16,-13-3-132 15</inkml:trace>
  <inkml:trace contextRef="#ctx0" brushRef="#br2" timeOffset="-27662.46">25036 2402 560 0,'0'0'106'0,"0"0"-80"0,0 0-15 15,0 0-6-15,0 0 4 16,0 0 26-16,0 0 6 16,-55 327-8-16,55-241 17 15,0 6-27-15,0-1 2 16,0 2-8-16,0-9-3 15,0-7-9-15,-3-9 7 16,1-10-8-16,1-12-4 16,1-9-2-16,-3-9-9 15,1-11-14-15,-1-13-65 16,3-4-130-16,0-18-339 16</inkml:trace>
  <inkml:trace contextRef="#ctx0" brushRef="#br2" timeOffset="-27281.46">25491 2756 643 0,'0'0'57'0,"0"0"-57"16,0 0 0-16,0 0 11 0,0 0 18 16,0 0 6-16,76 32-6 15,-54-10-9-15,1 4-18 16,-2 7-2-16,-2 5 0 16,-4 4 11-16,-6 4-6 15,-6 1-5-15,-3 0-1 16,0-3 1-16,-15-5 2 15,-5-5 7-15,-2-6-6 16,-5-9-3-16,-1-4-20 16,-3-8 18-16,2-7-12 15,6 0 0-15,9-16 0 16,14-18-34-16,5-6-53 16,32-8-220-16</inkml:trace>
  <inkml:trace contextRef="#ctx0" brushRef="#br2" timeOffset="-27051.09">25910 2887 688 0,'0'0'89'0,"0"0"-64"16,0 0 50-16,0 0-24 15,0 0-5-15,0 0-16 16,-169 162-1-16,150-116 9 15,7 0-19-15,5-2-8 0,7-2-9 16,0-3-1 0,16-7-1-16,26-6-18 0,13-12-76 15,9-12-102 1,5-2-380-16</inkml:trace>
  <inkml:trace contextRef="#ctx0" brushRef="#br2" timeOffset="-25880.19">26122 3162 458 0,'0'0'143'0,"0"0"-139"15,0 0 8-15,0 0 34 16,0 0 50-16,0 0-39 16,-11 147-9-16,11-118-9 15,0-2 7-15,0-3 0 16,0-2-14-16,0 3-7 16,0-2 4-16,0 2-11 0,0-2-9 15,0 3 11-15,0-2-12 16,0-4-8-16,0-5 3 15,0-3 3-15,0-5-4 16,2-4-2-16,-2-2-4 16,0-1 1-16,0 0 2 15,0 0 1-15,0 0 7 16,0 0 3-16,0 0-3 16,3 0-2-16,-1-7-5 15,1 0-22-15,0-2-14 16,0 1-2-16,0 2-33 15,-1 1-9-15,0 3 12 16,-1 1 22-16,-1 1 15 0,0 0 31 16,0 0 3-1,0 0 12-15,0 0 3 0,0 0-3 16,0-1 2-16,0-3-15 16,5-2-2-16,-2-4-29 15,1-3-187-15,-1-2-361 16</inkml:trace>
  <inkml:trace contextRef="#ctx0" brushRef="#br2" timeOffset="-25221.16">26034 3141 375 0,'0'0'189'0,"0"0"-166"15,0 0 42-15,0 0 7 16,0 0-18-16,0 0-28 15,-1-2-17-15,1 2-3 16,0 0-7-16,0 0 1 16,4 0-3-16,9 0-12 0,6 0 15 15,1 0 26 1,1 2 10-16,-4 3-10 0,-4-1-8 16,-3 5-10-16,-1 0-8 15,0 3-7-15,-1 6 0 16,-4 5 3-16,-1 4-2 15,-1 3 6-15,-2 2 6 16,0 2-4-16,0-1 0 16,0-1-2-16,-8 0 2 15,-8 0-2-15,-5-3-1 16,-6-1 1-16,-4-5 4 16,-5-3-3-16,3-9 1 0,3-4 1 15,9-3 1-15,8-4 19 16,4 0-8-16,6 0 4 15,3-10 15-15,0 0-20 16,0 1-1-16,0 3-8 16,5 1-1-16,5-1-4 15,2 2-2-15,-2 1-1 16,1 3 4-16,-1 0-1 16,5 1 0-16,3 13-7 15,3 3 6-15,1 1 1 16,-1 2 0-16,3-2 0 15,4-2-32-15,4-6-64 16,-1-9-162-16</inkml:trace>
  <inkml:trace contextRef="#ctx0" brushRef="#br2" timeOffset="-24581.11">25940 3101 308 0,'0'0'197'0,"0"0"-187"16,0 0 1-16,0 0 27 16,0 0 18-16,0 0-49 15,36 0-4-15,-14 0 11 16,0 0 21-16,4 5-5 16,-3 3-6-16,-1 6 4 15,-3 1-28-15,-4 4 0 16,0 2-2-16,-6 5 2 15,-2 3 6-15,-4 4-3 16,-3 1 0-16,0 1 2 16,0 0-2-16,-9 1 3 0,-6 2-4 15,-6 1-1-15,-2-2 6 16,-3-5-1-16,2-7-2 16,0-3 1-16,4-10-2 15,5-4 7-15,3-5 18 16,4-3-6-16,2 0 13 15,0 0 14-15,-1-11-22 16,1-4-2-16,0 1-21 16,3 1 2-16,1 5-1 15,2 4-5-15,0 2-1 0,0 2-1 16,0 0-1 0,0 0-3-16,11 0-10 15,7 0 6-15,10 13 10 0,6 2 6 16,4 3-4-16,2 3-2 15,2-5-18-15,-5-4-46 16,1-5-110-16,-4-7-345 16</inkml:trace>
  <inkml:trace contextRef="#ctx0" brushRef="#br2" timeOffset="-24229.54">26519 3097 397 0,'0'0'337'0,"0"0"-306"15,0 0-9-15,0 0 37 16,0 0-16-16,0 0 4 16,138 33 34-16,-84-29-14 15,-1-1-52-15,-7-2-3 16,-9 0-9-16,-9-1 0 16,-10 2 5-16,-9-2-8 15,-6 0 0-15,-3 0-3 0,0 0-11 16,2 0-7-16,2-8-43 15,2-9-147-15</inkml:trace>
  <inkml:trace contextRef="#ctx0" brushRef="#br2" timeOffset="-23841.58">27176 2832 355 0,'0'0'422'0,"0"0"-402"15,0 0 45-15,0 0 2 16,0 0-23-16,0 0-34 16,17 21-8-16,2 0 5 15,1 4 13-15,2 4-13 16,1 3-1-16,-2 3-6 15,1 4 3-15,-1 0 0 16,-5 2-1-16,-2 0 5 16,-7 0-6-16,-2-6-1 15,-5-2-5-15,0-6 1 16,-18-7-10-16,-9-3-3 0,-5-7 8 16,-4-7 9-16,0-3 8 15,4 0-7-15,13-14 2 16,13-8-3-16,6-8-1 15,34-4-45 1,15-4-232-16,13 0-347 0</inkml:trace>
  <inkml:trace contextRef="#ctx0" brushRef="#br2" timeOffset="-23620.01">27544 3001 700 0,'0'0'115'0,"0"0"-102"15,0 0 81-15,0 0-22 16,0 0-37-16,0 0-18 0,-166 81 4 16,144-42-16-1,8 5 15-15,8 0 2 0,6-1-10 16,0-1-12-16,15-5 3 16,15-3-3-16,15-7-36 15,6-10-66-15,2-12-129 16,-1-5-394-16</inkml:trace>
  <inkml:trace contextRef="#ctx0" brushRef="#br2" timeOffset="-23120.84">27708 3282 511 0,'0'0'315'0,"0"0"-263"15,0 0 20-15,0 0-25 16,0 0-41-16,0 0 4 16,-58 123 1-16,48-77 16 15,3 6-3-15,6 1-2 0,1-4-4 16,1-4-16-16,19-4 5 16,6-11-7-16,12-8-7 15,4-8-65-15,-1-11-103 16,-3-3-186-16</inkml:trace>
  <inkml:trace contextRef="#ctx0" brushRef="#br2" timeOffset="-22923.84">27663 3466 605 0,'0'0'354'16,"0"0"-323"-16,0 0 18 15,0 0 12-15,0 0-61 16,0 0 8-16,181 11-16 16,-109-6 6-16,-7-2-88 0,-14-3-139 15,-14 0-175-15</inkml:trace>
  <inkml:trace contextRef="#ctx0" brushRef="#br2" timeOffset="-22025.25">28322 2664 433 0,'0'0'274'0,"0"0"-222"16,0 0 23-16,0 0-7 15,0 0-20-15,0 0-28 16,-7 95-11-16,6-44 64 15,1 9-23-15,0 2-13 16,0 4-20-16,-3 5 10 0,0 6-2 16,-3 4-2-1,-2 1-12-15,-2 1 4 0,-1-1-8 16,1-3-7-16,0-4 2 16,2-12 1-16,2-9-2 15,3-14 1-15,1-8-2 16,2-7 4-16,-1-8-4 15,1-6 3-15,0-5-2 16,0-3-1-16,0-3 1 16,0 0-1-16,0 0 6 15,0 0-3-15,3-1-3 16,5-14-6-16,1-5-42 16,-4-6-74-16,-5-6-131 15</inkml:trace>
  <inkml:trace contextRef="#ctx0" brushRef="#br2" timeOffset="-21069.77">29163 2985 566 0,'0'0'188'0,"0"0"-188"16,0 0-30-16,0 0 30 15,0 0 75-15,0 0 8 16,228 23-33-16,-151-16-34 15,-2-2-5-15,-5-4 1 16,-7-1-12-16,-12 0-41 16,-17 0-81-16,-19 0-160 0</inkml:trace>
  <inkml:trace contextRef="#ctx0" brushRef="#br2" timeOffset="-20841.38">29070 3405 583 0,'0'0'66'15,"0"0"-65"-15,0 0 78 0,0 0 11 16,0 0-20 0,0 0 39-16,364 11-41 0,-240-13-63 15,-8-3 1-15,-20-3-6 16,-19-1-30-1,-14 1 10-15,-21-5-33 0,-27-6-127 16,-15-5-257-16</inkml:trace>
  <inkml:trace contextRef="#ctx0" brushRef="#br2" timeOffset="-17969.31">22972 1055 636 0,'0'0'210'0,"0"0"-210"15,0 0-34-15,0 0 34 16,0 0 15-16,0 0 11 16,452 43-2-16,-350-38-12 15,-13-1-9-15,-17 0-3 16,-20 0 0-16,-19-3 16 16,-18-1-16-16,-8 0 0 15,-7 0 0-15,0 0 18 16,0 0 9-16,-4 0-27 15,-12-10-14-15,-14-8-53 16,-8-5-245-16</inkml:trace>
  <inkml:trace contextRef="#ctx0" brushRef="#br2" timeOffset="-17241.04">21294 943 539 0,'0'0'37'0,"0"0"-37"16,0 0 2-16,0 0 46 15,0 0 21-15,0 0-21 16,136-60-26-16,-106 33 4 16,-7-1-15-16,-4-5 20 15,-10-1-5-15,-7-4-6 16,-2 0-10-16,0 5 1 16,-2 4 16-16,-7 8-26 15,1 9 6-15,2 6 11 0,4 5 2 16,1 1-2-16,-5 1-18 15,-1 25-3-15,-5 13-29 16,-3 14 32-16,0 12 4 16,3 9-2-16,1 5 5 15,2-1-5-15,-1-2 4 16,0-8-4-16,-2-8-2 16,-3-7-3-16,1-13-2 15,3-10-1-15,2-12 6 16,-2-12-4-16,5-6-2 0,-3 0 6 15,0-2 19-15,2-10 20 16,0 0-10-16,7 4-5 16,0 3 2-1,4 1-26-15,15 4-6 0,16 0-11 16,12 4 7-16,11 15 10 16,6 8-4-16,4 2 4 15,-3 1-9-15,3-3-28 16,-7-7-58-16,-3-7-137 15</inkml:trace>
  <inkml:trace contextRef="#ctx0" brushRef="#br2" timeOffset="-16491.05">22901 2978 305 0,'0'0'374'16,"0"0"-300"-16,0 0-19 15,0 0-15-15,0 0-9 0,0 0 9 16,233 0 14-16,-136 2-13 16,5 0-15-16,0-1-25 15,-7 0 10-15,-7-1-11 16,-11 0 0-16,-19 0 0 16,-18 0 1-16,-20 0-1 15,-20 0-5-15,-3 0-28 16,-38-4-83-16,-25-13-55 15</inkml:trace>
  <inkml:trace contextRef="#ctx0" brushRef="#br2" timeOffset="-15897.02">21236 2794 692 0,'0'0'150'0,"0"0"-150"16,0 0 0-16,0 0 5 15,0 0 30-15,0 0-22 16,217-48 7-16,-159 46-1 16,-3 2-12-16,-12 0-7 15,-15 12 4-15,-14 10 1 16,-14 10-5-16,0 11 0 15,-27 8 3-15,-14 2 13 16,-8 1 3-16,0 0-2 16,0-5 1-16,7-4 0 15,9-6 1-15,8-4 5 16,9-6-10-16,9-6 1 16,7-3-8-16,10-5 0 15,28-7 1-15,26-6 6 0,27-2 10 16,21-13-6-16,14-8-5 15,-5 1-8-15,-19 3-5 16,-26 4-19-16,-26 5 12 16,-28 3 6-16,-15 3 0 15,-7 2 1-15,0 0-1 16,0 0-8-16,-10 0-18 16,-2-4-60-16,-3-6-150 15</inkml:trace>
  <inkml:trace contextRef="#ctx0" brushRef="#br2" timeOffset="1872.7">17217 14337 0 0,'-10'0'673'16,"7"-6"-647"-16,3 2 19 16,19-2-30-16,17 0 19 15,22-2 9-15,16 3-7 16,15 3 9-16,12 2-15 16,2 0-26-16,-12 0 6 15,-17 7-9-15,-18 3 0 16,-18-3 4-16,-12 3-6 15,-9 3 1-15,0 3-6 16,-8 7-7-16,-2 8 13 0,-5 7 0 16,-2 12 1-16,-9 11 9 15,-17 10 7-15,0 15-3 16,-1 8-1-16,6 4-8 16,1 4-2-16,4-6 0 15,6 0 2-15,1 0-5 16,-3-4 1-16,3-3 0 15,-3 1-1-15,-1-4 0 16,-4 3 0-16,-2 0 3 16,-4 0-3-16,1-2 2 15,-7 0-2-15,6-4 5 16,-1 0 2-16,6-5 18 16,0 0-8-16,0-3-2 15,2-2 16-15,-4 2 0 0,1-1-1 16,-4 2-5-16,3-1-12 15,-2-3-2-15,5 2 7 16,2-4-14-16,-2-7-1 16,8 0 4-16,5-12 11 15,0-4-11-15,1-6-7 16,3-2 9-16,0-1-1 16,-3-4-6-16,0 0-1 15,0 1 0-15,0-2 3 16,-4-4 0-16,3 0-3 15,0-1 2-15,1-4-1 16,3-2-1-16,0 2-1 16,0 2 2-16,0-5-1 15,5 4-2-15,5-1 2 16,-4-2 0-16,0 6 5 0,0-3-6 16,-2 2 0-16,0 3 4 15,-1-7-4-15,2 0 6 16,-1 0-4-16,-1-2-1 15,4 1 0-15,-3 2 2 16,-1-5-2-16,0 4 1 16,0-4 1-16,0 3 3 15,0-2 4-15,-2 2 1 16,2-5-3-16,-1-2-6 16,1-2 2-16,-2-4-3 15,1 0-1-15,-2-3 1 0,0 0-1 16,0 1 0-16,0 2 0 15,0 3 0-15,-6 3 6 16,-9-3 13-16,-11 6-8 16,-6-7-6-16,-14-1-1 15,-14 1 0-15,-7-4-2 16,-11 0-2-16,-3 3 0 16,0 0 2-16,6 0-2 15,11 3 1-15,11-4 6 16,21-1 11-16,13-3 3 15,8-3-1-15,8-2-2 16,0 2-1-16,3-2-7 0,0 0 2 16,0 0 0-16,0 0-3 15,0 0-3-15,0 0-1 16,0 0 0-16,0 0 3 16,0 0 3-16,0 0-2 15,0 0 13-15,0 0-9 16,0 0 2-16,0 0-7 15,0 0 1-15,0 0-1 16,0 0-2-16,0 0-5 16,0 0 5-16,0 0 0 15,0 0-1-15,0 0 0 16,0 0 4-16,0 0-6 16,0 0-2-16,0 0-1 15,0 0-3-15,0 0 3 16,0 0 4-16,0 0-2 0,0 0-2 15,0 0 0-15,0 0 2 16,0 0 2-16,0 0-1 16,0 0-2-16,0 0 3 15,0 0-1-15,0 0 0 16,0 0 1-16,0 0-3 16,0 0-1-16,0 0 1 15,0 0 0-15,0 0 5 16,0 0-6-16,0 0 1 15,0 0-1-15,0 0 4 0,0 0 0 16,0 0-4 0,0 0 0-16,0 0 1 15,0 0-1-15,0 0 0 16,0 0 5-16,0 0-5 0,0 0 0 16,0 0 0-16,0 0 0 15,0 0-1-15,0 0-3 16,0 0 4-16,0 0-1 15,0 0 2-15,0 0-1 16,0 0 6-16,0 0-6 16,0 0-3-16,0 0 2 15,0 0 2-15,0 0 2 16,0 0-3-16,0 0-4 16,0 0 3-16,0 0 0 15,0 0 0-15,0 0 2 0,0 0 3 16,0 0-4-1,0 0-6-15,0 0 6 0,0 0 0 16,0 0-1-16,0 0 1 16,0 0 0-16,0 0 4 15,0 0-4-15,0 0-5 16,0 0 5-16,0 0 0 16,0 0 0-16,0 0 0 15,0 0 0-15,0 0 1 16,0 0-1-16,0 0 0 15,0 0-1-15,0 0 1 16,0 0 0-16,0 0-1 0,0 0-1 16,0 0 2-16,0 0 0 15,0 0 5-15,0 0-9 16,0 0 4-16,0 0-4 16,0 0-11-16,-3 0-63 15,-13-12-108-15,-10-8-197 16</inkml:trace>
  <inkml:trace contextRef="#ctx0" brushRef="#br2" timeOffset="5537.82">3013 18133 116 0,'0'0'4'0,"0"-7"-1"15,0-3-3-15,2 3 43 16,7-2 17-16,0 2 31 16,1 3-21-16,1 2-9 0,-2 2-38 15,4 0-9 1,-1 0 0-16,3 0-2 0,0 0 4 16,6 0-16-16,1 0 13 15,1 0-6-15,2 0 2 16,5 0-1-16,-2 0-4 15,2 0 8-15,3 0 16 16,-2 0-15-16,2 3-4 16,3 3-1-16,5-3 9 15,1-1-1-15,4 0 2 16,1 4-15-16,2-2 6 16,-1 5-6-16,-1 4 0 15,0-3-1-15,-1-3 3 0,-3-1-2 16,5-2 2-16,0-1-3 15,1 0 8-15,3-1-4 16,-1-2-2-16,1 0 3 16,0 5-2-16,-1 0 1 15,3 2-6-15,-2 2 8 16,-4 1-3-16,1 1-6 16,-7 3 1-16,2-1 0 15,0 1 0-15,-1 2 6 16,3-6-6-16,3 0 5 15,-1 1-5-15,3-1 4 16,0-3-2-16,4 2 1 16,3-2-3-16,8-3 21 15,1 1 1-15,3-1-11 16,-3-4 0-16,2 0-9 0,-5 1 7 16,3 2-9-16,0 3 0 15,0 3 6-15,2-2-6 16,1-3-2-16,3-1 0 15,8-3 2-15,10 0 5 16,16-14-4-16,10-11 0 16,9 0 3-16,1-1-2 15,-3-2 6-15,-5 6-8 16,-8 4 0-16,-14 7 2 16,-9 1-5-16,-11-1 2 15,-8 4 1-15,-5-1 6 0,8 1-6 16,2-4-7-16,4 1 7 15,4 0 1-15,-7 2 4 16,-4 4-2-16,-8 1-3 16,-15 3 0-16,-17 0 0 15,-10 0-3-15,-15 0 0 16,-3 0 2-16,-3 0 1 16,0 0 23-16,0 0 4 15,0 0-6-15,0 0-11 16,0 0-10-16,3 0-2 15,4 0-30-15,8 0-37 16,9 0-84-16,9 0-491 16</inkml:trace>
  <inkml:trace contextRef="#ctx0" brushRef="#br2" timeOffset="12504.57">30307 869 774 0,'0'0'68'0,"0"0"-39"16,0 0 18-16,0 0 26 0,0 0-27 16,0 0-17-1,0 0-24-15,0 5-5 0,0 17 0 16,0 8 12-16,0 9 1 16,-2 7 16-16,-2 7-10 15,-2 3 0-15,-4 5 4 16,-1 3-15-16,0 3-1 15,-2-4-3-15,1-8 1 16,3-7-4-16,0-9 0 16,5-8 10-16,1-5-11 15,1-9 1-15,2-5 0 16,0-7 0-16,0-2-1 16,0-3 0-16,0 0-23 15,0 0-43-15,0 0-48 16,0-7-133-16,0-12-462 0</inkml:trace>
  <inkml:trace contextRef="#ctx0" brushRef="#br2" timeOffset="13208.73">30271 887 599 0,'0'0'34'0,"0"0"-4"16,0 0 66-16,0 0 6 16,0 0-32-16,0 0-12 15,6-15-29-15,3 9-15 16,12-2-8-16,9-1-4 0,7 1 1 16,5 2-3-1,-7 4 7-15,-5 2-7 0,-8 0-4 16,-6 0 4-16,-9 0 0 15,-7 0-4-15,0 0-10 16,0 8-25-16,-7 6 30 16,-9 5 7-16,-6 0-5 15,-3 1 2-15,1 1-6 16,5-3 7-16,4 0-16 16,6 0 7-16,4-4-9 15,4 0 2-15,1-4 11 16,0 1 3-16,0-3 1 15,3-1 5-15,7 0 0 16,3-1 6-16,0 1-6 0,-1 2 1 16,1 1 1-16,-5 0 0 15,-4 2-2-15,-2-1-8 16,-2 2 0-16,0-1-2 16,-5 1 10-16,-10-1 0 15,-3-5 13-15,-6 3 6 16,-1-4 7-16,0-4 5 15,2-2 4-15,-1 0-12 16,2-1 10-16,1-12 3 16,0-2-26-16,5-4-10 15,7 2 0-15,6 4-70 16,3 3-81-16,0 8-176 0</inkml:trace>
  <inkml:trace contextRef="#ctx0" brushRef="#br2" timeOffset="13756.78">30568 1546 641 0,'0'0'83'0,"0"0"-70"16,0 0 68-16,0 0 37 0,0 0-59 16,0 0-24-16,-10-16-25 15,10 16-10-15,0 12-8 16,0 11 8-16,-3 8 15 15,-2 6 3-15,-1 5 12 16,-2 3-6 0,-2 1-18-16,3-1 2 0,-1-4 1 15,1-5-9-15,3-7-2 16,-1-9 2-16,5-6 2 16,-2-6 3-16,2-7-2 15,0-1-6-15,0 0-2 16,0-3-48-16,5-14-192 15</inkml:trace>
  <inkml:trace contextRef="#ctx0" brushRef="#br2" timeOffset="14282.06">30422 2630 387 0,'0'0'511'15,"0"0"-511"-15,0 0-1 16,0 0-1-16,0 0 2 16,0 0 33-16,-13 97-10 0,8-51-3 15,-1 4-9 1,-2 5 12-16,-2 1-21 0,1-2 3 16,0 0 8-16,0-5-8 15,-1-5-5-15,4-6 0 16,0-6-10-16,1-10-15 15,5-10-56-15,0-5-174 16,0-7-349-16</inkml:trace>
  <inkml:trace contextRef="#ctx0" brushRef="#br2" timeOffset="14791.7">30437 2610 569 0,'0'0'236'0,"0"0"-236"16,0 0 0-16,0 0 6 16,0 0 27-16,0 0-8 15,122-26-21-15,-92 26 10 16,-6 3-11-16,-12 1 0 15,-7-1 1-15,-5 1-4 16,0 3-21-16,0 2 4 0,-11 3 14 16,-7 3-7-16,-6 1-15 15,0 2-4-15,3-1 2 16,3 1 1-16,4-4 2 16,4 1 12-16,4-2 8 15,5-3 3-15,1 1-3 16,0-2-8-16,0 3 4 15,1 0 6-15,11 2 4 16,3 0 3-16,-1-1-5 16,-3 2 1-16,-3-3-1 15,-6 1 0-15,-2-2-4 16,0 1 4-16,-8 2 12 16,-11-4 36-16,-7 3 4 15,-2-3 1-15,-5-2-23 0,3-3-4 16,4-4-5-16,4-1-15 15,5 0-6-15,6 0-14 16,10-8-104-16,1-3-162 16</inkml:trace>
  <inkml:trace contextRef="#ctx0" brushRef="#br2" timeOffset="15197.62">30525 3083 623 0,'0'0'46'0,"0"0"-34"0,0 0 13 16,0 0 15-16,0 0-10 15,0 0-13-15,70 24-11 16,-61-15-3-16,-6-1 2 15,-3 3 0-15,0 2 6 16,0 2 2-16,-12 2 16 16,-3 3-8-16,-4 1-11 15,0 2-1-15,2-1-5 16,2 0-2-16,1-1 3 16,5-5-3-16,2 0-1 0,2-5-1 15,5-2-2-15,0-2-6 16,0-4 5-16,15 0 3 15,8 0 6-15,2-3-1 16,1 0 0-16,2 0-5 16,0 0-6-16,2 0-20 15,0 0-29-15,-3-13-135 16</inkml:trace>
  <inkml:trace contextRef="#ctx0" brushRef="#br2" timeOffset="16098.78">31156 2070 406 0,'0'0'76'0,"0"0"-45"15,0 0 23-15,0 0 24 16,0 0 1-16,0 0-28 15,21 7-17-15,7-3 15 16,12 0 3-16,8-2-22 0,4-1-13 16,6-1-8-16,-1 0 2 15,-6 0-11-15,-8 0-11 16,-17 0-47-16,-16 0-126 16,-10-10-178-16</inkml:trace>
  <inkml:trace contextRef="#ctx0" brushRef="#br2" timeOffset="16427.9">31417 1961 459 0,'0'0'341'0,"0"0"-341"15,0 0-48-15,0 0 48 16,0 0 3-16,0 0-2 16,125 3 7-16,-77 10-7 15,0 2-1-15,-8 3 2 16,-7-3-4-16,-12-3 2 16,-6 0-4-16,-11-1-3 15,-4 2-1-15,0 2 8 16,-8 7 22-16,-12 6 5 15,-7 1-9-15,-4 2-6 16,-5 1 0-16,-2 0-12 16,-2-3-81-16,5 0-162 0</inkml:trace>
  <inkml:trace contextRef="#ctx0" brushRef="#br2" timeOffset="17418.56">32082 1689 686 0,'0'0'69'0,"0"0"-53"16,0 0 38-16,0 0 8 16,0 0-28-16,0 0-33 15,-1 63 2-15,1-14 43 0,-2 7-13 16,-5 3-11-16,-1 6-11 16,-2 1 15-16,0 1-19 15,1-1 2-15,3-5-7 16,3-6 3-16,1-5-5 15,1-9-21-15,1-7-59 16,0-12-50-16,-5-10-124 16</inkml:trace>
  <inkml:trace contextRef="#ctx0" brushRef="#br2" timeOffset="18008.98">32140 1641 733 0,'0'0'0'15,"0"0"4"-15,0 0 14 16,0 0 52-16,0 0-2 15,0 0-32-15,26-28-23 16,-20 28-13-16,3 0 0 16,3 0-1-16,4 0 1 15,-1 0 4-15,-2 8-4 16,-2 1-6-16,-5 7-11 0,-4-1 2 16,-2 3-5-1,0 3-4-15,-5-1-1 0,-10 2 6 16,-3-5 2-16,0 0 16 15,2-2-18-15,5-5 5 16,7-1-3-16,4-2-3 16,0-1 10-16,1 1 10 15,14-2 4-15,0 0 7 16,2-1-3-16,0-1 2 16,-5-1-7-16,1 4 3 15,-6-1-6-15,-6-1-2 16,-1 3-7-16,0 0-25 15,0 3 22-15,-11 0 12 0,1-2 1 16,1 0 3 0,-1-1 17-16,3 1-4 0,-2-3 3 15,1-1-4-15,-1 1 4 16,3-4-7-16,0 1 10 16,-3-2 3-16,-1 0 2 15,-1-4-23-15,-1-8-5 16,5-2-87-16,6 1-124 15</inkml:trace>
  <inkml:trace contextRef="#ctx0" brushRef="#br2" timeOffset="18505.5">32303 2311 786 0,'0'0'84'0,"0"0"-84"16,0 0 3-16,0 0 13 15,0 0-3-15,0 0 33 16,-33 112-29-16,33-70 11 16,0 2-12-16,0-2-8 15,0-6-2-15,0-6-3 16,0-4-1-16,0-8-1 16,0-4 0-16,0-8-1 15,0-3-23-15,0-3-55 0,0-3-119 16,0-19-196-16</inkml:trace>
  <inkml:trace contextRef="#ctx0" brushRef="#br2" timeOffset="19247.16">32549 1911 229 0,'0'0'277'0,"0"0"-244"15,0 0 27-15,0 0 67 16,0 0-7-16,0 0-39 16,-1 2-39-16,1-2-20 15,4 4-20-15,14 6 9 16,9 3 10-16,10 3-3 16,5 2-9-16,-3 2-4 15,1 1-4-15,-6 0 1 16,-2 0-2-16,-6 0 3 15,-4-1-3-15,-6-2-6 16,-7-1 2-16,-6 1-4 0,-3-3 4 16,0-1 3-16,0-3 1 15,0 2 0-15,-3 0 1 16,-12 0 0-16,-9 3 0 16,-4 3 7-16,-8-1 4 15,-7 3 2-15,-5 2-2 16,-6 1 1-16,-1 4-9 15,0-3 11-15,6 2 6 16,4-3 4-16,9-1-2 16,8-3-9-16,8-5-6 15,7-4 4-15,7-4-12 16,4-4 0-16,2-2-8 16,0 1 3-16,0-2-50 15,0 0-36-15,23 0-62 0,10-8-222 16</inkml:trace>
  <inkml:trace contextRef="#ctx0" brushRef="#br2" timeOffset="19637.12">33346 1792 779 0,'0'0'47'0,"0"0"-47"16,0 0 6-16,0 0 16 15,0 0 14-15,0 0-19 16,-94 139 24-16,82-86-5 16,5 3-20-16,-1 5 20 15,-4 0-6-15,0 5-14 16,-4-3-5-16,-2 2-3 16,0-4-3-16,5-7-5 0,3-9-3 15,2-10-26-15,3-12-29 16,4-9-106-16,1-11-149 15</inkml:trace>
  <inkml:trace contextRef="#ctx0" brushRef="#br2" timeOffset="20191.57">33301 1771 629 0,'0'0'79'0,"0"0"-58"16,0 0-21-16,0 0 47 16,0 0 19-16,0 0-44 15,117-60-14-15,-89 60 0 16,-4 0-7-16,-8 0-1 15,-6 9-3-15,-6-3-2 16,-4 5-13-16,0 3-10 16,-7 3 22-16,-12 4 6 15,-3 0 0-15,-2 3 0 16,2 2-8-16,2-2-17 16,7 1-30-16,4-1 20 15,6-2 0-15,3-4-20 0,0-3 23 16,0-4 29-16,2-3 2 15,2-2-3-15,0-3 4 16,-1-2-1-16,0 2 2 16,3 0 7-16,-1 3 4 15,1 2 7-15,-3 4 8 16,1 1 1-16,-4 0-11 16,0 3-2-16,0 1 8 15,-13 3 13-15,-11 0-25 16,-6-2 2-16,2 0-3 15,-1-4 12-15,8-4-5 0,4-1-7 16,5-7-9-16,2-2-1 16,0 0-9-1,6-5-22-15,4-12-143 16</inkml:trace>
  <inkml:trace contextRef="#ctx0" brushRef="#br2" timeOffset="20604.46">33371 2473 258 0,'0'0'284'0,"0"0"-270"15,0 0 24-15,0 0 6 0,0 0-8 16,0 0 22-16,109 25-27 16,-107-17-5-16,-2 3-19 15,0 6 20-15,-11 1 14 16,-11 5-9-16,-3 0 0 16,-5-1-14-16,-1 2-15 15,4 0 4-15,2 0-5 16,6 0 0-16,6-3-2 15,1-1 1-15,7-3 4 16,2-3-4-16,3-3 2 0,0 0 3 16,10-5 3-1,19 1 11-15,16-5-1 0,13-2-2 16,8 0-17-16,-1-2-37 16,0-11-109-16,-13-8-250 15</inkml:trace>
  <inkml:trace contextRef="#ctx0" brushRef="#br3" timeOffset="64884.46">20090 14099 465 0,'0'0'9'15,"0"0"24"-15,0 0-5 16,0 0 11-16,0 0 8 16,0 0-16-16,0 0-11 15,0-30 2-15,-6 54-17 0,-4 8-4 16,-8 12 48-16,3 8-23 15,-1 2-10-15,0 8 2 16,0 4-9-16,3 6 5 16,-1 1-1-16,5 1-4 15,3 5 2-15,2 3 0 16,4 1-6-16,0-4 2 16,0-3 3-16,0-1-1 15,0-5 1-15,-3 2-7 16,-1-2 8-16,1-5-4 15,-5-1-6-15,3-2 1 16,2-2-2-16,0-1 1 16,0 0-2-16,0 1 1 0,-4 3 0 15,-3 3 4-15,-4 3-3 16,-5 1-1-16,-3 0 2 16,-1-5 10-16,4-6-12 15,-1-2 0-15,5-1-4 16,4-3 9-16,3-3-5 15,2 0 4-15,1-6-4 16,2 4-2-16,0-7 2 16,-1 1 2-16,1 1 1 15,0-4 2-15,-1-3-5 16,-2 7 8-16,-2-4-4 16,1-2 0-16,1 4 2 15,1-3-5-15,2 3 5 16,3 1-3-16,0 0-2 0,0-1 5 15,0-3-1-15,0-1 10 16,0-5-3-16,0 2-3 16,0-1 6-16,0-3-10 15,0 3 0-15,0-3 5 16,0 3-6-16,-1-4-4 16,1 3 0-16,0-3 2 15,0-3-2-15,0 0 3 16,0-2-3-16,0-1 0 15,1-4 2-15,1-4 1 0,1 3 3 16,-2-6-5-16,1 0 2 16,-1-2 0-1,1-1 3-15,-1-2 0 16,2 2-6-16,-3-6 0 16,3-2-5-16,0 2-1 0,2-3 0 15,4 3 6-15,1-1 2 16,9 3 0-16,8-5 10 15,8 0-9-15,11 2 2 16,9 0 3-16,13 0 3 16,10-2 5-16,10 0-14 15,8 4 3-15,4-4 0 16,6 2 5-16,1 3-10 16,6-3 4-16,1 0-4 15,-2 1 0-15,0 0 1 0,-6 0-5 16,5-2 8-1,1 2 4-15,0 3-8 0,2-5 4 16,-1 2-1-16,-2 0-2 16,-1 0 1-16,-4-2-1 15,-2 4-2-15,-2-2 3 16,-5 1-6-16,4 2 8 16,3 1 1-16,3-2-1 15,0 3 3-15,-4-1-3 16,-2-2-4-16,-2 3-2 15,1-1 2-15,-3-2 4 16,-2 2-3-16,1-3 16 16,-1 2-16-16,4-2 1 0,6 1 2 15,5-1 3 1,1 0-5-16,3-1 2 0,-7 1 0 16,3-4-1-16,0 3 1 15,0-3-3-15,-1 0 0 16,-2 0 1-16,-4 0-2 15,1-3 2-15,-4-1-2 16,1 1 2-16,-3 0-2 16,-1-1 0-16,0 3 6 15,0-1 3-15,-3 2-5 16,3 0-4-16,0 0 0 16,-2 0 0-16,4 0 3 15,-5-3-6-15,-2 2 3 0,-2-2 0 16,-8 0 2-16,-3 0 0 15,-6 2-2-15,-1 0 0 16,-2 1 4-16,0 0-2 16,-3 0-2-16,-1 0 4 15,-5 0-4-15,-6 1 3 16,-10 3-1-16,-14-4 4 16,-13 0 4-16,-10 0-7 15,-8 0-3-15,0 0-1 16,-8 0-65-16,-31-16-175 15</inkml:trace>
  <inkml:trace contextRef="#ctx0" brushRef="#br3" timeOffset="67624.95">20256 17167 151 0,'0'0'232'15,"0"0"-215"-15,0 0 4 16,0 0 72-16,0 0-6 16,0 0-4-16,0 0 2 15,0 0-6-15,0 0-19 16,0-9-11-16,6-4-4 15,6-13-27-15,1-4 7 16,4-10-9-16,0 0 0 16,3-3-9-16,1-5-3 0,-1-2-5 15,3 0 3-15,-1-6 3 16,5 6-3-16,0 0-2 16,3 4 0-16,3 0 0 15,-4 6 1-15,7-3-1 16,2-3-8-16,6 3 6 15,3-3 2-15,3-4 0 16,2 1 0-16,-1-1-7 16,3 1 6-16,3 3 0 15,1-4-10-15,3-3-1 16,2 6 1-16,-2 2 5 16,-2 11 1-16,3 7 5 15,-1 8 0-15,3 3-10 16,8 3 10-16,3 3 0 0,3 6 1 15,1-3-4-15,-2 7 3 16,-7-3-1-16,-5 3-3 16,-9 0-8-16,-7 0 12 15,-6 0-4-15,2 3-4 16,0 8 5-16,1 4 3 16,-1 6 0-16,1 1-5 15,-4 7 2-15,2 8 3 16,-4 0-9-16,-1 0 6 15,2 0 3-15,2-2 0 16,0-1 1-16,3 2-1 16,5-3 1-16,3-1 0 15,-1 5 4-15,-1 3-3 0,-7-1-2 16,-3 0 1 0,-2 1 1-16,-2-3-2 0,-2-1 0 15,0-3 0-15,-1 1 6 16,4-5-5-16,-2-2 0 15,1 0 5-15,-1 1-5 16,-1-3 3-16,-1 1-4 16,0 2 0-16,-4 2 2 15,-1 1 3-15,-2 2-10 16,0 0 13-16,1-7-8 16,4 3 2-16,4-1 0 15,8-2 4-15,6 0-2 0,5-3 19 16,5 0-8-1,4-3-7-15,2-1-1 0,2 1-5 16,-8-3 2-16,-3 3-3 16,-5 0 0-16,-3-1 0 15,1 1 6-15,2-3-4 16,4-2 2-16,2 3 11 16,4-7-5-16,1 2 0 15,3-5-4-15,5-1 3 16,3-3-3-16,-2-1-1 15,-1-3 5-15,-3 0-6 16,-4 0-3-16,-1 0-2 16,-5-7 4-16,1-8-1 0,-4-2-2 15,-4-8 4-15,0-3 1 16,-3-5-5-16,-1-4-2 16,-5-5-2-16,0-3-2 15,-5 1 4-15,-4-1-1 16,-4-1-4-16,-2-2 5 15,-3-5 1-15,2-1 3 16,-2-1-2-16,1 1 0 16,0 2-1-16,-3 0-2 15,-2 5 2-15,-3 4 0 16,0 4 3-16,-1 2-3 16,-1-2 2-16,-1 3-2 15,1-1 4-15,-2 3-3 16,2-1 0-16,-1 2 3 15,1 3-2-15,-2 3-2 0,2 4 2 16,-5 3-2-16,-4 6 2 16,0 4-2-16,-4 8 0 15,-1-1 0-15,-2-2 0 16,1 5-1-16,-1 0-7 16,0 0-3-16,0 0-42 15,0 9-56-15,0 3-36 16,-13-2-185-16</inkml:trace>
  <inkml:trace contextRef="#ctx0" brushRef="#br0" timeOffset="76460.64">25643 17904 201 0,'0'-3'92'0,"0"3"-73"16,0 0 47-16,0-3 5 15,0 2-7-15,0-1-3 16,0 1-20-16,0 1-1 16,0 0 6-16,0 0-11 15,0 0-8-15,0 0-8 16,0 0-13-16,0 0 6 0,0 0-4 15,0 0-1 1,-3 0-5-16,-3 0 4 0,-1 0-2 16,-1 0 3-16,1 0-7 15,1 7-6-15,3 0 6 16,3 0 0-16,0 2 0 16,0-2-9-16,0 0 7 15,10-1-8-15,13-5-5 16,4-1 12-16,5 0 3 15,-3 0-18-15,-7-1-4 16,-8-12 21-16,-9-2-7 16,-5 0 8-16,0-2-9 0,0 2 9 15,-14 1 6 1,-3 4 4-16,-5 3-9 0,-2 1 4 16,0 4-2-16,3 2 0 15,0 0-6-15,5 0 2 16,4 8 1-16,1 2-2 15,3 0 6-15,3 1-7 16,4-3 3-16,1 1-7 16,0-1-3-16,0-4 10 15,6-1-3-15,10 0 9 16,3-3 0-16,5 0-5 16,-1 0 1-16,-3-10 5 15,-6 0-2-15,-8-4-5 16,-6 2-5-16,0 2 5 15,-5 0 11-15,-11 2 1 0,-8 7-6 16,-3 1-6-16,2 0 1 16,4 0-1-16,5 1 0 15,6 9 0-15,6 1 0 16,0-4 0-16,4 2 2 16,0 1-4-16,5-3-2 15,14-2 4-15,6 0 6 16,8-5 2-16,1 0 3 15,0 0-11-15,-4 0-24 16,-6-7 20-16,-8-3 4 16,-8-2 3-16,-7 2-3 15,-1-4-13-15,-4 5 13 16,-15 2 11-16,-7 1-7 16,-5 6 0-16,0 0-4 0,1 0 0 15,10 0-1-15,5 6 0 16,6 7-6-16,3 4 7 15,6-3 1-15,0 1-1 16,0-1-2-16,12-1 1 16,6-3 2-16,5-7 8 15,2-2-8-15,3-1-1 16,-1 0-3-16,-6-1-6 16,-6-12 9-16,-7-3 2 15,-7 1-2-15,-1 0-3 16,0 2 3-16,-4 2 9 0,-10 8 1 15,-2 0-4 1,2 0-2-16,2 3-4 0,2 0 0 16,5 3-3-16,4 7 3 15,-1 0-1-15,2 0 0 16,0-4-3-16,0 2 2 16,3-3 0-16,5 0 2 15,1-3 4-15,1 1-3 16,-1-3 3-16,3 0-1 15,-5 0-1-15,-2 0 9 16,-3 0-7-16,-2 0 11 16,0 0-3-16,0 0 4 0,0 0 3 15,0-3-4 1,0 2-2-16,0-3 3 0,0 2-14 16,0-3 8-16,0 3-3 15,0-4-2-15,0 4-3 16,0 0 4-16,0 0-4 15,0 2 0-15,0-3 1 16,0 1 0-16,0 2-2 16,0 0 0-16,0 0 6 15,0 0-7-15,0 0 0 16,0 0 1-16,0 0 0 16,0 0-1-16,0 0 0 15,0 0 9-15,0 0-5 0,0 0 7 16,0-2 6-1,0 2 3-15,0 0-3 0,0 0-9 16,0 0-2-16,0 0-6 16,0 0 3-16,0 0-3 15,0 0 3-15,0 0-7 16,0 0 9-16,0 0-10 16,0 0 10-16,0 0-10 15,0 0 10-15,0 0-3 16,0 0-1-16,-2-6-1 15,0 2 2-15,1-3 0 16,-1 4-2-16,2-3-4 16,-1 2 1-16,1 1 6 15,-2-2-2-15,1 4 0 16,1-3-1-16,-2-2 0 16,1 3 0-16,1-8 0 0,-2 5 2 15,0-4-1-15,2-3-2 16,0-2 0-16,0 0 1 15,0-2 0-15,0 3-2 16,0 2 1-16,0-1-8 16,0 6 6-16,0-3 3 15,0 0 2-15,0 0-1 16,0 0-1-16,0-3 1 16,0-1 1-16,0-3 0 15,-2-1-2-15,-2-4 0 16,-2 3 0-16,1-2 0 0,-1 1 2 15,3 1-7-15,2-2 5 16,-1 3 0-16,2-4-2 16,0 0 9-16,-4-2-6 15,1 0-1-15,0 5 0 16,-3-4-1-16,1 2 1 16,1 3-6-16,-1 1 5 15,4 2 1-15,1 6 0 16,0-1 0-16,0 1-4 15,0 1 2-15,0 2 1 16,0-1 1-16,0 0 0 16,0 2 3-16,0-2-3 0,-3 0 2 15,3-3-1 1,0 0-1-16,0-2 0 0,0-4-1 16,0 7 1-16,0 1-1 15,0 3 0-15,0-3 1 16,0 6 0-16,0 0 1 15,0-4-1-15,0 6 1 16,0-1 3-16,0 1-3 16,0 0 1-16,0 0-4 15,0 0 1-15,0 0-3 16,0 11-12-16,0 10 8 16,0 6 6-16,0 4 2 15,0 1 2-15,0 3-2 0,0 3 0 16,4-2-5-1,-1 4 11-15,0 3-6 0,-3 3 4 16,0-6-4-16,0-4 2 16,0-7 0-16,0-5-2 15,0-7 2-15,0-6-2 16,0-3-4-16,0-7 2 16,0-1 2-16,0 0 4 15,0 0 0-15,0 0 6 16,0-17 15-16,5-10-24 15,1-9 0-15,-2-11-1 16,-1-2-4-16,-1-9-2 16,-2 4-6-16,0 1-1 15,0 5 6-15,-6 9 6 16,1 7 0-16,2 6 1 16,3 5-4-16,0 3 3 0,0 7 0 15,0 0 1-15,0 2-5 16,0 2 5-16,0 4-4 15,0 0 3-15,2 0-1 16,-2 3 1-16,0 0 1 16,0 0 0-16,0 0 0 15,0 0 0-15,0 0 0 16,0 0-7-16,0 13 2 16,3 12 1-16,3 7 4 15,3 4-5-15,-2 7 5 16,1 1 6-16,-2 5 1 15,-3 2 0-15,-2 2 1 16,-1-2-7-16,0-6 3 0,0-5-3 16,0-9-1-16,0-12 5 15,0-6-5-15,0-7 0 16,0-6 1-16,0 0 7 16,0 0 9-16,0-23 38 15,0-9-40-15,0-10-15 16,0-9-2-16,0-3 1 15,0-4-8-15,0-2 5 16,0 0-7-16,0 8-6 16,2 6 7-16,-2 19 6 0,0 8 3 15,0 12-4-15,0 5 5 16,0 2-1-16,0 0-2 16,0 19-12-16,0 17 1 15,0 10 14-15,0 16-2 16,0 7 2-16,0 7 6 15,7 4-2-15,-1-2-1 16,-3-1 2-16,-3-9-4 16,0-4 1-16,0-7 0 15,0-8-2-15,0-6-16 16,-2-4-62-16,-7-11-215 16</inkml:trace>
  <inkml:trace contextRef="#ctx0" brushRef="#br0" timeOffset="77181.15">25619 18041 472 0,'0'0'97'0,"0"0"-95"16,0 0 22-16,0 0 33 16,0 0-5-16,0 0-19 15,0 0 4-15,125 3-24 16,-101 2-4-16,-7 0-2 15,-2 0-2-15,-5 6-5 16,-1-1-3-16,-3 3-5 16,-3 3 8-16,-3 4 0 0,0 3 2 15,0 4-1-15,-10 6 10 16,-2-3-11-16,-5-1 0 16,1-2 5-16,-3-5-5 15,2-2 0-15,-1-5 0 16,2-3 4-1,1-7 4-15,3 0-8 0,2-5 0 16,4 0-11-16,3-17-24 16,3-8-117-16,0-3-243 15</inkml:trace>
  <inkml:trace contextRef="#ctx0" brushRef="#br0" timeOffset="77473.37">25904 18116 494 0,'0'0'75'0,"0"0"4"15,0 0 17-15,0 0-38 16,0 0-26-16,0 0-22 16,-36 0-4-16,19 15 12 15,1 2-6-15,2 5 0 16,5 2-1-16,-2 4 15 15,1 1-2-15,5 1-11 16,1-1 7-16,4 1-12 16,0 0-8-16,0-3 0 15,3-5 6-15,9-1-6 16,0-3-22-16,7-6-66 16,5-5-86-16,1-3-116 0</inkml:trace>
  <inkml:trace contextRef="#ctx0" brushRef="#br0" timeOffset="78154.85">26073 18372 459 0,'0'0'137'16,"0"0"-123"-16,0 0 24 15,0 0 12-15,0 0-27 16,0 0-10-16,-33 40 16 16,24-16-6-16,3 1 16 0,1 4-11 15,1 0 4 1,-1 1-7-16,1 0-4 0,3-1-1 16,1-5-13-16,0-1-5 15,1-5-2-15,16-4-19 16,3-1-53-16,9-11-86 15,0-2-71-15</inkml:trace>
  <inkml:trace contextRef="#ctx0" brushRef="#br0" timeOffset="78326.9">26077 18565 652 0,'0'0'48'0,"0"0"8"0,0 0 29 16,0 0-29-16,0 0-54 16,0 0 17-16,105-8-19 15,-55 3-64-15,-3-2-308 16</inkml:trace>
  <inkml:trace contextRef="#ctx0" brushRef="#br0" timeOffset="80572.11">24778 17258 149 0,'0'0'36'0,"0"0"-30"16,0 0-4-16,0 0 2 16,0 0 41-16,0 0-13 15,0 0-18-15,0 0 3 16,0 0 20-16,0 0-9 15,0 0-4-15,0 0-1 16,-5 0-3-16,5 0 14 16,-1 0-8-16,1 0-3 15,0 0 4-15,-2 0-5 16,2 0 10-16,0 0-12 16,0 0-13-16,0 0-1 0,0 0-4 15,0 0-2-15,0 0 1 16,0 0-3-16,0 0 2 15,0 0-4-15,0 0 1 16,0 0-1-16,0 0 1 16,0 0-6-16,0 0-42 15,8 0-54-15,1 0-82 16</inkml:trace>
  <inkml:trace contextRef="#ctx0" brushRef="#br0" timeOffset="80733.69">24778 17258 285 0</inkml:trace>
  <inkml:trace contextRef="#ctx0" brushRef="#br0" timeOffset="80863.33">24778 17258 285 0,'4'19'134'0,"-4"-19"-125"0,0 0 13 15,0 0 34-15,0 0-29 16,0 0-15-16,-13-7-12 16,13 7-7-16,0 0-64 0,0 0-184 15</inkml:trace>
  <inkml:trace contextRef="#ctx0" brushRef="#br0" timeOffset="81012.93">24708 17325 26 0,'0'0'37'0,"0"0"-12"16,0 0-8-16,0 0 0 16,0 0-15-16,0 0 3 0,-2 64-4 15,2-50-1-15,0 2-4 16,0-4-7-16,0-1-51 15</inkml:trace>
  <inkml:trace contextRef="#ctx0" brushRef="#br0" timeOffset="81239.32">24709 17568 87 0,'0'0'70'16,"0"0"10"-16,0 0-12 15,0 0-25-15,0 0 2 16,0 0-30-16,-1 43-9 16,1-31-6-16,4 5-8 15,2-3-32-15,-3 5-52 16,0-2-32-16,-2-5 38 16,1 2 45-16,3-4 25 0,-2 0 9 15,0-3 7-15</inkml:trace>
  <inkml:trace contextRef="#ctx0" brushRef="#br0" timeOffset="81347.04">24751 17769 6 0,'0'0'39'0,"0"0"-21"16,0 0-11-16,0 0-1 15,0 0-3-15,0 0-2 16,7 42-1-16,-5-38-2 16,1-4-17-16</inkml:trace>
  <inkml:trace contextRef="#ctx0" brushRef="#br0" timeOffset="82557.91">24751 17769 80 0,'34'59'65'0,"-34"-59"34"16,0 0-5-16,0 0-17 16,0 0-36-16,0 0-9 15,0 1-20-15,0-1-5 16,0 0-2-16,0 1-4 15,0 4 0-15,0-5 3 16,0 3-1-16,0-3 5 16,0 2 4-16,0 3 3 0,-3 1 2 15,-1-2 0 1,-2 3-5-16,1-2-5 0,2 2-3 16,-1-4 2-16,4-1-4 15,0-2-1-15,0 0-1 16,0 0-1-16,0 0 0 15,0 0-3-15,0 0 2 16,3 0 2-16,4 0 24 16,1 0-9-16,-5-8-8 15,-3 2-3-15,0-7-3 16,0 1 1-16,0 2 7 16,-8 5 1-16,-2-1 10 15,-4 6-8-15,-3 0-9 0,-6 0-2 16,1 0-1-16,-1 9 1 15,3 3-1-15,3 6 0 16,2 1 8-16,6 2-7 16,3 2-1-16,5-3 4 15,1 0 0-15,0-5 1 16,4-6-6-16,10-1 1 16,6-7 0-16,6-1 3 15,2 0 15-15,-2-1-11 16,-2-12-7-16,-7-4 5 15,-8-1 2-15,-4-2-7 16,-5-1-10-16,0 1-4 16,0 5 14-16,-9 4 3 15,-2 5 9-15,0 3-10 16,-2 3-2-16,2 0 1 16,2 0 1-16,0 0-2 0,1 6 5 15,2 6-11-15,3 1 6 16,3 1-1-16,0 0 1 15,0 2-1-15,8-6 1 16,1 0 0-16,1-3 0 16,5-7-3-16,0 0 5 15,3 0-2-15,-2 0 0 16,-1-10-13-16,-4-5 13 16,-5 0 5-16,-5-2-5 15,-1 2-9-15,0 1 9 0,-3 1 10 16,-10 6-2-16,-5 1 6 15,-2 6-11-15,-4 0 0 16,1 0 10-16,0 6-7 16,7 7 10-16,0-1-16 15,6 5 4-15,6 2 8 16,2 0-5-16,2 1-4 16,0-2-3-16,5-4 0 15,10-1 0-15,3-8 0 16,6 0 0-16,-1-5 0 15,-3 0-2-15,-1-3-1 16,-10-11 3-16,-3-3 12 16,-6-1-12-16,0 1-5 0,0-3 5 15,-9 4 9 1,-4 5-6-16,-3 4 8 0,-2 7-7 16,-3 0-3-16,0 0 0 15,4 2-1-15,4 10-1 16,7 3 0-16,6 4-3 15,0 0 3-15,0 0-2 16,1-6 2-16,12-2-7 16,0-5-15-16,-1-4 1 15,1-2 18-15,-1 0 4 16,-1-8 14-16,0-5-4 16,-1-5 3-16,-4 0-4 15,0 1 13-15,-2 0-14 16,-4 4-7-16,0 6 0 0,0 4 14 15,0 3 0-15,-10 0-15 16,-7 0-7-16,-5 13-16 16,-1 4-87-16,4 3-164 15</inkml:trace>
  <inkml:trace contextRef="#ctx0" brushRef="#br0" timeOffset="83120.4">24579 18397 447 0,'0'0'101'15,"0"0"-66"-15,0 0 32 16,0 0 11-16,0 0-36 16,0 0-11-16,115-30-17 15,-87 30 5-15,-2 0-10 16,-7 0-4-16,-2 0-1 16,-7 3-4-16,-2 7-9 15,-5 2 1-15,1 6 5 16,-4 3 3-16,0 4 3 15,0 2-1-15,0 0-2 16,-12 5 0-16,-1-5 1 16,-4 2 3-16,2-4-8 15,-4-3 3-15,0-4-1 16,1-4-1-16,1-7-3 0,5-1-1 16,6-6-11-16,6 0-29 15,0-6-34-15,0-13-188 16</inkml:trace>
  <inkml:trace contextRef="#ctx0" brushRef="#br0" timeOffset="83412.62">24906 18490 104 0,'0'0'518'0,"0"0"-494"15,0 0 50 1,0 0 40-16,0 0-53 0,0 0-29 15,-15-7-19-15,6 9-13 16,-1 8 0-16,-7 7 6 16,2 3-4-16,1 0 1 15,1 2 6-15,2 1 2 16,2 1 0-16,3 0 4 16,3 1-4-16,3-2-5 15,0-5-6-15,3-3 0 16,13 0-1-16,8-3 0 15,7-3-25-15,8-4-60 16,3-2-76-16,-3-3-118 16</inkml:trace>
  <inkml:trace contextRef="#ctx0" brushRef="#br0" timeOffset="83632.03">25122 18539 558 0,'0'0'191'0,"0"0"-175"15,0 0 46-15,0 0-10 16,0 0-44-16,0 0 39 16,-34 89-16-16,28-50-6 15,2 3-17-15,1 6-8 0,-3-9-12 16,-3-7-204-16</inkml:trace>
  <inkml:trace contextRef="#ctx0" brushRef="#br0" timeOffset="85187.03">20893 16167 26 0,'0'0'58'16,"0"0"-14"-16,0 0 9 15,0 0-5-15,0 0-10 0,0 0-6 16,0 0 0-16,-2 0-1 15,2 0-27-15,0 0-2 16,-3 10-2-16,2 7-2 16,1 2-103-16,0 4-108 15</inkml:trace>
  <inkml:trace contextRef="#ctx0" brushRef="#br0" timeOffset="85348.59">20914 16520 74 0,'0'0'82'0,"0"0"-50"16,0 0 24-16,0 0 11 15,0 0-19-15,0 0-23 16,-44 117-15-16,44-92-10 0,0 2-12 16,12 0-164-1</inkml:trace>
  <inkml:trace contextRef="#ctx0" brushRef="#br0" timeOffset="85843.27">20928 17063 176 0,'0'0'101'16,"0"0"-61"-16,0 0 18 16,0 0 17-16,0 0-4 0,0 0-21 15,-23 99-26 1,23-74-13-16,-3 3-7 0,3-2-4 15,0 2 0-15,0 0-22 16,0-3-20-16,0 2-10 16,0-2 6-16,0 0-26 15,0-2-9-15,0-4 36 16,0 1 19-16,0 2 15 16,0-3 10-16,0 1 1 15,0-3 0-15,0 1 2 16,-4-1 21-16,3-4 25 15,1 1-3-15,0-2-4 16,0 1-19-16,0 4-12 16,0 0-4-16,0 3-6 15,0 2 1-15,0-1 5 16,-4 1-6-16,-1-1-3 16,1-1-2-16,2-8-2 0,2-2 7 15,0-6-1-15,0-1-19 16,0-3-39-16,0 0 49 15,3 0 10-15,0 0 9 16,-3 0 2-16,0 0 9 16,0 0 1-16,0 0-21 15,0 0-19-15,0 0-11 16,0 0 21-16,0-3-31 16,0-1-90-16</inkml:trace>
  <inkml:trace contextRef="#ctx0" brushRef="#br0" timeOffset="86593.76">20926 17739 94 0,'0'0'235'16,"0"0"-234"-16,0 0 1 15,0 0 4-15,0 0 11 16,0 0 31-16,-75-7 9 15,61 7-22-15,0 7-6 16,2-1 9-16,-2 7-4 16,5-1-13-16,3 4-10 15,3-4-3-15,3 2 4 16,0-1-12-16,0 0 2 16,5-6 1-16,8-1-1 15,4-5 7-15,1-1-2 16,1 0 10-16,3 0-3 0,-5-7-7 15,-2-8 2-15,-5 0 4 16,-5-5-1-16,-5-5-11 16,0 0-2-16,0 2 1 15,-5 6-2-15,-2 5 2 16,-3 6 16-16,-1 4-9 16,-1 2-7-16,-4 0-2 15,-1 8-1-15,-1 11 3 16,8 2 5-16,-2 4-1 15,10 3-1-15,2-2-2 16,0 0-1-16,14-6 2 16,1-1-1-16,5-6-1 15,4-8-12-15,1-3 5 16,3-2-5-16,-1-2-11 16,-5-9-5-16,-6-6 24 0,-8-5 4 15,-5-1 7-15,-3-1 0 16,0-3 10-16,-15 9-4 15,1 4 2-15,1 7 39 16,-5 4-28-16,-3 3-16 16,-6 0-3-16,0 10-4 15,-1 9 0-15,3 3-2 16,1 6-1-16,9 2-105 16,1-3-212-16</inkml:trace>
  <inkml:trace contextRef="#ctx0" brushRef="#br0" timeOffset="87072.48">20716 18212 616 0,'0'0'72'16,"0"0"-54"-16,0 0 111 15,0 0-42-15,0 0-33 16,0 0-25-16,7-13-18 15,6 13-9-15,12 0 14 16,7 0-11-16,1 1-1 16,0 14-1-16,-4 1-3 15,-3 4 0-15,-4 3-5 16,-2 6 1-16,-7-2 4 16,-7 5-8-16,-3 5 0 15,-3-5 6-15,-5 4-1 16,-12-4 2-16,-9-2-2 0,-2-4-7 15,-2-10 9-15,3-3 1 16,2-3 1-16,7-10-1 16,4 0-19-16,5-3-42 15,8-19-58-15,1-5-129 16</inkml:trace>
  <inkml:trace contextRef="#ctx0" brushRef="#br0" timeOffset="87342.75">21113 18320 686 0,'0'0'54'0,"0"0"-50"0,0 0 72 16,0 0-22 0,0 0-33-16,0 0 16 0,-147 72-11 15,124-38-10-15,3-2-2 16,5 0 1-16,0 1 1 15,7-4-11-15,5-2 4 16,3-2-3-16,0-6-3 16,0 1-3-16,8-5 0 15,10-2-18-15,2-3-32 16,12-1-46-16,4-8-76 16,2-1-124-16</inkml:trace>
  <inkml:trace contextRef="#ctx0" brushRef="#br0" timeOffset="87822.98">21157 18569 561 0,'0'0'172'16,"0"0"-152"-16,0 0 104 0,0 0-38 15,0 0-44-15,0 0-10 16,-3 0-32-16,13-3 8 16,10 2 0-16,-2-2 0 15,6 3-4-15,-5 0 1 16,-4 0-5-16,-3 0 0 15,-6 0-2-15,-2 7-7 16,-2 5-3-16,-2 2 12 16,0 7 0-16,-6 5 1 15,-18 2 5-15,-1-1 0 16,-2 2 0-16,2-6 1 16,6-1-2-16,6-3 2 15,6-8-4-15,7-4 7 0,0-4-6 16,3-1-1-16,22-2 7 15,18 0 36-15,16-6 2 16,7-8-42-16,-2 1-6 16,-2-4-24-16,-7 3-39 15,-12-3-91-15,-16-2-381 16</inkml:trace>
  <inkml:trace contextRef="#ctx0" brushRef="#br0" timeOffset="90586.84">24864 17392 82 0,'0'0'136'0,"0"0"-65"16,0 0 46-16,0 0-21 15,0 0-42-15,0 0-16 16,0 0-1-16,0 0 4 0,0 0-2 15,0 0-20-15,0 0-3 16,0 0-13-16,0 0 0 16,0 0 7-16,0 0-10 15,-1 0-1-15,-2 10 1 16,-2 0 3-16,-1 2 1 16,-1 2 12-16,-6 0-16 15,-3 2 10-15,-7-4-3 16,-7 3 0-16,-3-2-5 15,0-2 0-15,2-3 4 16,5-1-5-16,10-3 0 0,10-4 0 16,5 0 2-1,1 0 7-15,0 0 11 16,0 0 15-16,0 0 8 16,0 0-24-16,0 0-8 0,0 0-1 15,0 0-6-15,0 3-5 16,1 4-2-16,8 3 1 15,3 6 1-15,3-3 3 16,1 1 2-16,4 0-3 16,-2-3-1-16,5-3-2 15,7-2-12-15,6-3-54 16,0-3-109-16,-3 0-182 16</inkml:trace>
  <inkml:trace contextRef="#ctx0" brushRef="#br0" timeOffset="91148.51">24732 17564 324 0,'0'0'158'16,"0"0"-147"-16,0 0 57 0,0 0-5 15,0 0-29-15,0 0-13 16,-4 3-9-16,8 0-10 16,16 1 25-16,13-1 36 15,12-3-38-15,12 0 34 16,7 0-46-16,5 0 13 15,2 0-16-15,-4 0-8 16,-4 0 4-16,-5 0 7 16,-7-3-13-16,-5-1 1 15,-7 2-2-15,-5 1 4 16,-5-2 2-16,-4 3-4 16,-1-5-2-16,-2 3 1 0,-1-1 0 15,0 3 0-15,1-3 0 16,-2 1 0-16,-1 2-6 15,-1 0 6-15,-8 0-3 16,-2 0 2-16,-5 0 1 16,-3 0 0-16,0-1-3 15,0 1-2-15,0 0-13 16,0-1 1-16,0 1 17 16,0 0 14-16,0 0-3 15,-3 0-11-15,-3 0-19 16,-2-3-28-16,0 3-41 15,2-3-70-15,1 0-447 16</inkml:trace>
  <inkml:trace contextRef="#ctx0" brushRef="#br0" timeOffset="91523.52">25488 17434 552 0,'0'0'89'0,"0"0"-85"16,0 0 7-16,0 0 55 16,0 0-8-16,0 0-38 15,13 11-16-15,8-1 22 0,6 0-12 16,0 0 13-16,-3 0-20 15,-5 0 2-15,-4-5-8 16,-6 4-1-16,-5-1-11 16,-4 0-11-16,0 1 20 15,0 1 0-15,-14 3 4 16,-3 0 13-16,-4 1-5 16,-5 3 4-16,-3-2-7 15,-5 2-1-15,-5 3 1 16,-4 0-2-16,-14 0-5 15,-6-4-128-15,-4-6-249 16</inkml:trace>
  <inkml:trace contextRef="#ctx0" brushRef="#br0" timeOffset="93004.31">21073 16064 396 0,'0'0'284'0,"0"0"-266"15,0 0-13-15,0 0 1 16,0 0-6-16,0 0-2 0,-68 37 2 16,35-4 1-1,0-6 11-15,2 4-11 0,-2-2-1 16,3-7 0-16,6-2 1 15,9-10 1-15,6-4-1 16,8-5-1-16,1-1 7 16,0 0-7-16,4 6 0 15,17 1 2-15,6 2 40 16,3 4-23-16,3-1 6 16,-4 2-19-16,0-3-6 15,1-1-6-15,2-3-69 16,0-5-176-16</inkml:trace>
  <inkml:trace contextRef="#ctx0" brushRef="#br0" timeOffset="93838.79">20982 16269 236 0,'0'0'242'0,"0"0"-201"15,0 0-25-15,0 0 32 16,0 0-11-16,0 0-5 16,159-6-4-16,-82 3-22 15,17 2-5-15,12 1 13 16,7 0-7-16,1 0-9 0,-5 0 2 15,-7 0-2-15,-9 0-3 16,-11 1 5-16,-4 2 2 16,-2 0-2-16,12-3 3 15,10 0 17-15,14 0-19 16,7 0 0-16,4 0 5 16,-2 0-6-16,-12 3-1 15,-5-2 1-15,-9 2 7 16,-7 0 4-16,-8-3-1 15,-7 0 2-15,-6 0 3 16,5 0 25-16,3-3-10 16,6-4-12-16,0 0-15 0,-4 4 8 15,-5 0-11 1,-11 3 2-16,-9 0 8 0,-4 0 1 16,-8 0-7-16,0 0 1 15,-2 0 4-15,2 0-8 16,6 0 0-16,4-2 6 15,6 0-7-15,4 0 10 16,0-2-9-16,-4 0 2 16,-6 4-3-16,-3 0-3 15,-5 0 3-15,3 0 0 16,-2 0 3-16,5 0-3 16,0 0 3-16,-1-3-1 15,-3 3 3-15,-4-2-4 0,-4-2 3 16,-8 4-4-1,-5-1 0-15,-6 1 0 0,-2 0 0 16,2 0 0-16,6 0 1 16,10 0 0-16,15 0-2 15,10 5 1-15,5 0-3 16,-3 3 0-16,-8-2 6 16,-12 0-2-16,-8-2-1 15,-12-4 0-15,-9 0-6 16,-7 0 13-16,-4 0-7 15,0 0 31-15,0 0 13 16,0-3-34-16,-1-4-10 0,-5-3-19 16,0 6 10-16,0 1-24 15,0 1-24-15,3 2-64 16,2 0-70 0,1-5-187-16</inkml:trace>
  <inkml:trace contextRef="#ctx0" brushRef="#br0" timeOffset="94206.81">25439 16031 599 0,'0'0'46'0,"0"0"-42"0,0 0 35 15,0 0 5-15,0 0-21 16,0 0-16-16,25 14 16 16,-7 2-1-16,3 0-12 15,1-3 3-15,0 5-7 16,1-3-6-16,1 2 2 16,-3 0-2-16,-3-4 0 15,-4 3-8-15,-6-3-6 16,-2-1-2-16,-6 0-8 15,0 1 17-15,-3 4 7 16,-18-1 13-16,-3 1 5 16,-9 6 1-16,-4 3-6 15,-3 4-2-15,-8 0-11 16,-13-1-118-16,-14-5-431 0</inkml:trace>
  <inkml:trace contextRef="#ctx0" brushRef="#br0" timeOffset="118818.34">10442 11597 41 0,'-3'2'12'16,"3"0"23"-16,-3-2 62 16,3 0 5-16,0 0-28 15,0 0-11-15,0 0-13 16,0 0-4-16,0 0-15 16,0 0 5-16,0 4-8 15,0-4-5-15,0 2 9 0,0-1-8 16,0 0-7-1,0-1 3-15,0 3 6 0,0-3 20 16,0 0-1 0,0 0 4-16,0 4-10 0,6-1 1 15,10 4-1-15,4 3-4 16,8-4-5-16,8 3-8 16,4 2-5-16,2-2 4 15,7 1-4-15,-4-3-2 16,-3 0-7-16,-2-1-1 15,-6-2 2-15,-4-1-2 16,0 3-7-16,1-6 1 16,5 7 3-16,6-7 1 0,7 4-3 15,-1-2 8 1,4 4-7-16,0-2-1 0,-7 2 0 16,1 1 4-16,-4-3-6 15,0 5 1-15,-5-5 0 16,-1 4 0-16,-4-2 0 15,3 3-1-15,-2-5 0 16,6 3 1-16,1-4-1 16,5 3 0-16,1-2 0 15,-5 1 2-15,1 2 5 16,0 0-7-16,-9 0-1 16,0 2 1-16,-5-2-1 15,-1 0 1-15,-3-1-7 16,3 1 7-16,-3-3-1 0,4 2-2 15,2-2 3-15,1 1 3 16,5 0 0-16,-3-2-3 16,3 1 0-16,-7-1 0 15,-3 0 0-15,-3 2 0 16,0-1 0-16,-5 0 0 16,9 0 1-16,-2-4-1 15,5 2 0-15,3 1 4 16,3-2-4-16,-5 2 0 15,2 1 0-15,-3-1 0 0,-5 0 0 16,-1 0 1-16,-6-3-2 16,3 3 3-1,1-2-3-15,5-1 1 16,4 0-2-16,11 0 2 16,0 0-2-16,-2 0 1 0,-4 0 0 15,-8 0 0-15,-5 0 0 16,-7 0 1-16,-7 0-3 15,0 0 3-15,-3 0 0 16,3 0-1-16,3 0 1 16,6 0-1-16,4 0 0 15,2-1 0-15,0-2-1 16,0 0-1-16,-5 0 2 16,-1 3-6-16,0 0 5 15,-6-1 0-15,5 1 1 0,-1-2-3 16,3 2-3-1,-1 0 3-15,3-4 3 0,3 1 1 16,4-1-3-16,-1 2 3 16,-6 2 0-16,0 0 4 15,-8 0-4-15,-7 0 0 16,0 0 0-16,-6 0 2 16,1 0-1-16,2 0 1 15,-1 0-1-15,-2 0 0 16,0 0 0-16,0 0-2 15,0 0 0-15,0 0-2 16,0 0-6-16,0 0 4 0,0 0 0 16,-5 0-6-16,-12 2-87 15,-13-2-242 1</inkml:trace>
  <inkml:trace contextRef="#ctx0" brushRef="#br3" timeOffset="125770.46">10312 11727 81 0,'0'0'148'0,"0"0"-67"16,0 0-25-16,0 0 12 16,0 0-3-16,0 0 10 15,-3-6-13-15,3 6 2 16,0 0 5-16,0 0-37 0,0 0-10 15,0 0 8 1,9 0 2-16,9 0-12 0,10 0 15 16,11 0-2-1,6 0-15-15,7 6-4 16,7 2-3-16,12 2 0 0,5-1-9 16,3 0 3-16,0-3 0 15,2-2-4-15,-1-2 0 16,5-2 3-16,3 0 2 15,3 0-2-15,6-8 8 16,8 4-9-16,2-2-1 16,5 6-1-16,0 0 3 0,-6 0-2 15,-9 7-2 1,-15 6 1-16,-11 1-1 0,-2-4-7 16,-7-1 7-16,9-5 0 15,2-4 0-15,15 0 2 16,9 0-2-16,9 0 0 15,0-4 0-15,-4-2-1 16,-6 3-1-16,-8 2-5 16,-10-2-4-16,-13 3 9 15,-16 0-2-15,-11-3 1 16,-11 3 1-16,-7 0-4 16,5-3 6-16,6 3 0 15,9-4 1-15,8 1-1 0,4-1 0 16,-1-1-6-1,-3 1 5-15,-6 0-3 0,-3 0 4 16,-4 1 0-16,-11 0 0 16,-3 3 1-16,-7 0-1 15,2 0-1-15,6 0 0 16,8 0 1-16,6 0 0 16,10 0-1-16,-1-3 4 15,1 2 0-15,-9-2-3 16,-7 3-3-16,-6 0 3 15,-12 0-1-15,-6 0-2 16,-3 0 2-16,-3 0-1 16,0 0-11-16,0-3-7 15,-3 3-12-15,-12 0 32 16,-12 0 0-16,-6 0 0 16,2-2-1-16,-5 2 1 0,3 0 0 15,-1 0 3-15,-6 0-2 16,-16 0 2-16,-12 2 1 15,-14 8-4-15,-18 2 1 16,-3 0 0-16,-11 4 8 16,0-2-7-16,-2 1 0 15,5-1-2-15,5-1 0 16,1-1 5-16,10 1-3 16,-2-1-1-16,-3-2 2 15,-1-2-3-15,-2-3 3 16,-1 0 2-16,5-1-5 0,-1 0 8 15,9-4 0-15,3 4-3 16,10-4-3-16,11 0 4 16,9 0-5-16,12 0-1 15,7 0 1-15,9 0-1 16,8 0 7-16,2 0-7 16,4 0 0-16,1 0 1 15,-9 0-1-15,-6 0-1 16,-4 5 0-16,-5-1 1 15,-7 3 0-15,-2-1 1 16,-1-2-1-16,3 2 0 16,4-6 0-16,9 0 0 0,5 0 5 15,4 0-5 1,3 0 0-16,0-3 1 0,-1 0 1 16,2-1-2-16,-2 1 0 15,-2 3-1-15,-1 0-1 16,-2 0 0-16,6 0 2 15,3 0 0-15,6 0-2 16,-1 0 2-16,-3 0-1 16,2 0-1-16,-4 0-5 15,-3 0 7-15,2-4 0 16,-4 2 0-16,-2-2-1 16,-5 1 0-16,-2 2 1 15,6-2-1-15,5 3 2 0,6 0-2 16,-1-2-4-1,7-2 5-15,-2 4-1 0,-2-4 2 16,1 1 1-16,-5 2 0 16,4-4-2-16,1 0 3 15,-8 0-2-15,3 2-1 16,-4 1 0-16,3 2-1 16,3-3 2-16,2 3-1 15,6 0 0-15,7 0 0 16,0 0 5-16,0 0-5 15,0 0-2-15,0 0 0 16,0 0 0-16,0 0 1 16,0 0 0-16,2 0 2 15,12 0 4-15,8 0 7 0,14 0-1 16,10-2-3 0,15-1 4-16,14 3-1 0,7-1-5 15,9-2-4-15,6 3 2 16,6-4-4-16,1-2 0 15,4-1 0-15,-4 3 1 16,-1-2 1-16,-9 0 1 16,-3 2-3-16,0-2 1 15,-3 2 2-15,6-2-3 16,0 3 1-16,3-1-1 16,0-1 0-16,-6 1-9 15,0-2 8-15,-3-1 0 16,-3 0-4-16,3 4-1 0,-4-1 6 15,1-2 0 1,-5 3 0-16,1-3 0 0,-5 0-3 16,0 1 0-16,3-2 1 15,-7 3-11 1,2-2 12-16,-8 4 0 0,-5 0-4 16,-2-1-1-16,3 0 6 15,-1 1 0-15,-4-6-1 16,6 6 1-16,-2-5 0 15,0 3 2-15,2-2-2 16,-5 3 0-16,-3-5-2 16,-6 6 2-16,-4-2 3 15,-2 1 1-15,-1 0-4 16,-3 2-2-16,7 1 2 0,-1-3 1 16,1 3-1-16,2 0-1 15,-2 0-5-15,-4 0 3 16,-8 0-1-16,-4 0 4 15,-6 0-6-15,-9 0 6 16,-5 0 0-16,-3 0 1 16,-2 0-1-16,-2 0-2 15,0 0 1-15,3 0 2 16,-6 0-2-16,0 0 2 16,0 0 0-16,0 0-1 15,0 0-8-15,0 0 5 16,0 0-4-16,0 0-7 15,-9 0 14-15,-3-3 7 0,-10 3-5 16,-2 0-1-16,-4 0 0 16,-8 0-1-16,-6 0-1 15,-7 0 1-15,-9 0 3 16,-8 7-2-16,-1 2 0 16,-2-2-1-16,2 3-3 15,1-3 3-15,1 2 0 16,4 1 6-16,-1 0-5 15,0 0-1-15,-4-3-1 16,-4 2 1-16,-7-2 1 16,-6 0-1-16,-8 3 0 15,-9 0 1-15,-7-3 5 16,4-2-6-16,6-3-1 16,12-2 1-16,13 0 5 0,7 0-4 15,8 0 0-15,-3 0 0 16,2 0-1-16,-9 0 0 15,-6 0 0-15,-12 0 0 16,-2 0 0-16,-1 5 0 16,11-1 0-16,11-1 2 15,14 0 0-15,7-3-2 16,12 0 0-16,8 0-2 16,1 0 4-16,6 0-2 15,-9 0 0-15,-1 0 0 16,-8 4-1-16,-7 2-2 15,-2 1 3-15,3 0 0 16,-4 2-1-16,1-5 0 0,-1 1-2 16,1-3 3-16,-1 0-1 15,1 2-4-15,5-4-6 16,6 0 11-16,4 0 1 16,-6 4-1-16,-2 1-1 15,0 0 0-15,-2 3 1 16,10-1-1-16,1-4 2 15,13 1-2-15,4-4 2 16,2 4 2-16,2-4-3 16,2 0 0-16,0 4 0 15,-1-4-1-15,-2 0-3 16,-6 2 4-16,-3 1 5 0,-4 1-5 16,-5 0 0-16,-3-1-2 15,3 3 4-15,0-6-3 16,5 0 1-16,1 0 0 15,6 0 1-15,-1 0 0 16,3 0 0-16,3 0 3 16,-3-3-4-16,1 0 0 15,-9 2 1-15,-1-1 0 16,-8 2-1-16,-6 0 0 16,-2 0-3-16,3 0 0 15,2 3 6-15,6 0-2 16,2 0-1-16,5 0 2 15,10-3-2-15,-2 0 2 0,2 0 3 16,4 0-5-16,-5 0 11 16,2 0-5-16,-7 0 7 15,-2 0-11-15,-3 0 0 16,-3 0-2-16,5 0 2 16,7 0 8-16,6 1 2 15,3-1-4-15,-1 0 7 16,4 0-6-16,0 3-5 15,0-3 3-15,0 3-5 16,0-3 4-16,0 0-1 16,0 3-3-16,0-3 5 15,0 0 2-15,-2 0-5 16,2 0 2-16,0 0-1 16,0 0-5-16,0 0 5 0,0 0-3 15,0 0-1-15,0 0-1 16,0 0-1-16,0 0 0 15,0 0-1-15,0 0 1 16,0 0 1-16,0 0 4 16,0 0-1-16,0 0 1 15,0 0 4-15,0 0 2 16,0 0 4-16,0 0-4 16,0 0 3-16,0 0-5 15,0 0-2-15,0 0 0 16,0 0-2-16,0 0-1 15,0 0-1-15,0 0 1 16,0 0 2-16,0 0-3 0,0 0 3 16,0 0-3-16,0 0-2 15,0 0 2-15,0 0-1 16,0 0-1-16,0 0 0 16,0 0 0-16,0 0 1 15,0 0-1-15,0 0 0 16,0 0 0-16,0 0 0 15,0 0 0-15,0 0-1 16,0 0 1-16,0 0 0 16,0 0 4-16,0 0-4 0,0 0 1 15,0 0 0 1,0 0 3-16,0 0-3 0,0 0 0 16,0 0 1-1,0 0-1-15,0 0-1 0,0 0-1 16,0 0 0-16,0 0-2 15,0 0 2-15,0 0-1 16,0 0 2-16,0 0 3 16,0 0-3-16,0 0 2 15,0 0 1-15,0 0-3 16,0 0 1-16,0 0 0 16,0 0-1-16,0 0 0 15,0 0-2-15,0 0-12 16,6 0-28-16,6 0-55 15,13 0-63-15,8-13-175 0</inkml:trace>
  <inkml:trace contextRef="#ctx0" brushRef="#br3" timeOffset="150912.56">2882 16103 95 0,'-4'5'48'0,"4"-2"-41"16,0-3 0-16,0 0 18 15,0 0 78-15,0 0-8 16,0 0-16-16,0 2-5 15,0 3-11-15,0 0-9 16,10 6 29-16,5-4-16 16,3 5-9-16,4 2-20 15,8-1 18-15,12-3-24 0,13-1-21 16,17-2 15-16,8-4-10 16,11 1 10-16,6-4-9 15,3 3-16-15,0-3 5 16,3 0-4-16,-3 0-1 15,3 0-2-15,-3 0 8 16,0 0-8-16,0 0 2 16,-3 3 1-16,0 1 2 15,-6-1-6-15,-6 1 11 16,-9 2-9-16,-3-3 3 16,-6 1-6-16,-1 2 0 15,1-6 0-15,2 0 6 16,7 0-5-16,4 0 10 0,1 0-15 15,4 0 7-15,0 0 0 16,-6 2 3-16,-3 3 4 16,-1-2-6-16,-5-2-1 15,-6 2 0-15,-4-3-6 16,1 0 14-16,9 0-13 16,0 0 10-16,12-7-9 15,5 0 9-15,1 1-5 16,3-3 0-16,0 4-1 15,-6-1 1-15,-5 6 0 0,-11-2 1 16,-11 2 1 0,-4-2-2-16,0 2 3 15,1 0-1-15,3-3-2 16,6 0 0-16,8-1 2 0,7 4-1 16,7-3 3-16,2 3 2 15,-4 0-6-15,-11 0 0 16,-9 0 3-16,-16 0 1 15,-15 0-2-15,-6 0 0 16,-11 0 3-16,-4-4 1 16,4 3-4-16,-2-1-1 15,5 0 5-15,1-1-6 16,-1 1 1-16,-4 2-1 16,0 0 1-16,-6 0 0 15,-3 0-1-15,-2 0 0 0,-4 0 0 16,0 0 0-16,0 0 1 15,0 0 2-15,0 0-1 16,0 0-2-16,0 0 2 16,0 0-1-16,0 0 2 15,0 0 0-15,0 0 8 16,0 0 2-16,0 0-1 16,0 0-6-16,0 0 1 15,0 0-3-15,0 0 2 16,0 0-4-16,0 0 3 15,0 0 6-15,0 0-9 16,0-2 9-16,0 2-4 0,0 0-1 16,0 0 1-16,0 0-7 15,0 0 4-15,0 0 0 16,0 0 2-16,0 0-6 16,0 0 6-16,0 0-2 15,0 0 3-15,0 0 4 16,0 0 0-16,0 0 0 15,0 0-1-15,0 0 0 16,0 0 1-16,0 0-8 16,0 0 9-16,0 0-5 15,0 0-7-15,0 0 5 16,0 0 2-16,0 0-7 16,0 0 3-16,0 0 1 0,0 0 1 15,0 0-3 1,0 0 5-16,0 0 5 0,0 0-8 15,0 0-2-15,0 0 8 16,0 0-2-16,0 0-3 16,0 0 7-16,0 0-2 15,0 0 3-15,0 0-3 16,0 0 1-16,0 0-8 16,0 0 9-16,0 0-10 15,0 0 1-15,0 0-3 16,0 0 0-16,0 0-5 15,0 0-36-15,0 2-93 16,-4 5-117-16,4-7-534 16</inkml:trace>
  <inkml:trace contextRef="#ctx0" brushRef="#br3" timeOffset="152725.33">15945 16354 232 0,'0'0'198'16,"0"0"-148"-16,0 0 22 15,0 0 31-15,0 0-6 16,0 0-12-16,0 0-21 15,-1-2-10-15,1 2-16 16,0 0 0-16,0 0-9 16,16-5-11-16,24 3 3 15,22-2-10-15,12 2 4 16,11 2-14-16,5 0 7 16,-6 0-6-16,-5 0 1 15,-8 2-3-15,-3 2 0 0,-10 0-1 16,-3-1 3-16,-9-1-5 15,-4 1 4-15,-9-1-1 16,-10 1 0-16,-4 0 4 16,-6-3-4-16,-6 0 0 15,-4 0-4-15,-3 0 4 16,0 0-3-16,0 0 0 16,0 0 3-16,0 0-3 15,0 0 1-15,0 0 1 16,0 1 1-16,0-1 3 15,0 0-3-15,0 0 1 16,0 0 0-16,0 0 1 16,0 0-3-16,0 3 3 15,0-3-2-15,0 0 4 16,0 0-2-16,0 0 0 0,0 0-1 16,0 0-1-16,0 0 2 15,0 0-2-15,0 0 6 16,0 0-3-16,0 0 3 15,0 0 4-15,0 0 4 16,0 0-5-16,0 0 4 16,0 0-2-16,0 0-5 15,0 0-2-15,0 0-3 16,0 0 1-16,0 0-4 16,0 0 5-16,0 0-1 15,0 0-2-15,0 0-1 0,0 0 1 16,0 0 2-16,0 0-1 15,0 0 0-15,0 0 0 16,0 0 3 0,0 0 0-16,0 0 1 0,0 0-1 15,0 0 0-15,0 0-1 16,0 0-3-16,0 0 4 16,0 0 1-16,0 0-1 15,0 0-4-15,0 0 0 16,0 0 4-16,0 0-3 15,0 0-1-15,0 0 0 16,0 0 7-16,0 0-5 16,0 0-1-16,0 0-1 15,0 0 4-15,0 0-3 16,0 0-1-16,0 0 0 0,0 0-3 16,0 0 3-16,0 0 0 15,0 0 7-15,0 0-7 16,0 0-2-16,0 0 2 15,0 0 2-15,0 0-2 16,0 0-1-16,0 0-3 16,-1 0 8-16,1 0-7 15,0 0 5-15,-3 0-4 16,3 0-2-16,0 0-28 16,-6 2-64-16,-14-2-179 15</inkml:trace>
  <inkml:trace contextRef="#ctx0" brushRef="#br3" timeOffset="167664.41">24836 17171 122 0,'0'-4'151'0,"-1"-1"-142"16,-2 1 28-16,1-2 60 16,1 2-18-16,-2 1-12 0,1 3-5 15,0-4 9 1,1 4-22-16,-2-3-39 0,0 0 7 16,-2 3-9-16,-3 0-8 15,-6 0 4-15,-4 0-2 16,-3 0 0-16,-1 0-2 15,0 6 2-15,4 1 5 16,0-1-6-16,6-2 1 16,5 3 0-16,4-5 4 15,3 0-6-15,0 3-2 16,0 0 2-16,-2 5 3 16,2 5 6-16,0 0 9 15,0 4-7-15,0 1-4 16,0-2 17-16,0-4-18 15,6-1 0-15,4-1 1 0,1-5-3 16,4 1 11-16,0-5-1 16,5-2 4-16,6-1-2 15,4 0 12-15,-5-4-17 16,2-11-5-16,-6 0-6 16,-5-2 1-16,-2-3-2 15,-7 1-2-15,-2 1 1 16,-5-1-1-16,0 6-7 15,0-2-8-15,0 1 12 16,-9 1 2-16,-8 2-7 16,-1 2-4-16,-4 5 8 15,-2-1 3-15,0 5 4 16,2 0 0-16,0 0 0 0,1 5 0 16,3 8 0-16,0 4-3 15,3-1 2-15,3 4-1 16,5 3 3-16,4-3-2 15,3 0-1-15,0-7 2 16,0 4 1-16,4-4 5 16,11-4-6-16,0 2 2 15,6-6 1-15,2 0-1 16,2-5 4-16,0 0-3 16,-3 0-5-16,-7-8 10 15,-5-7-8-15,-5-5 0 0,-5-4-15 16,0 5 10-16,-11-1 3 15,-8 5 2-15,-3 5 5 16,-2 5-5-16,0 0 0 16,-3 5 8-16,2 0-6 15,1 5 0-15,3 12 3 16,3 6-4-16,3 0-1 16,8-3 8-16,4 6-4 15,3-7 4-15,0 1-5 16,6-5 5-16,10-2-7 15,5-9 0-15,2-4 2 16,5 0 0-16,0 0 0 16,1-12-3-16,-7-11 0 15,-7-3-11-15,-6-4 0 16,-9 1-7-16,0 4-7 0,-9 7 21 16,-9 9 4-16,-9 4 4 15,-6 5-1-15,-3 0 1 16,1 11 3-16,6 7 1 15,7 5-7-15,6 1 3 16,6-1 2-16,9-4-2 16,1 1 3-16,0-3-4 15,12-6-3-15,9-2 0 16,6-7 7-16,4-2-4 16,2 0-3-16,-2-15-1 15,-3-5-18-15,-5-6 14 16,-10 0-5-16,-7 0-1 0,-6 4 11 15,0 7-16-15,-1 6 16 16,-11 2 12-16,-7 7-11 16,-2 0-1-16,-3 9 6 15,0 11 2-15,3 1-1 16,6 4 9-16,5-2-6 16,5-4-6-16,5 0-1 15,0-4-3-15,2-4-1 16,14-7 1-16,5-4 5 15,3 0 0-15,6 0-3 16,-2-12 7-16,-4-6-17 16,-6-2 8-16,-9-1 0 15,-9-3-14-15,0 6 1 16,-5 4 13-16,-14 4 2 0,-6 7 6 16,-7 3-5-16,-2 0 2 15,-2 10 7-15,6 7-1 16,6-1-8-16,12 4 0 15,8-2-2-15,4 0 1 16,0-4 4-16,6-2-5 16,13-1-1-16,7-9 1 15,8-2-1-15,5 0 0 16,-2-2-22-16,-1-14 5 16,-8-5 3-16,-9-3 10 15,-8-2-11-15,-8 1 11 16,-3 5-7-16,-2 3 6 0,-17 5 5 15,-3 5 10-15,-8 3-10 16,0 4 5-16,-1 0 1 16,4 13 6-16,5 4 0 15,8 3-10 1,5-2 10-16,6 3-10 0,3-5 0 16,0 1 7-16,15-7-4 15,5-1 0-15,5-6 2 16,5-3-2-16,0 0-2 15,1 0 4-15,-6-17-7 16,-4-4 0-16,-11-4-4 16,-5-3-6-16,-5 1 0 15,0 1-5-15,-11 7 13 0,-8 5 2 16,0 7 0-16,-10 3 2 16,-1 4-2-16,2 4 7 15,4 12-2-15,7 4-4 16,8 7 3-16,5 1 5 15,4-1-4-15,0 0 2 16,11-5-5-16,10-2 1 16,6-3 9-16,5-5-12 15,4-7 0-15,2-5-16 16,-1 0 1-16,-10-5 5 16,-5-15 10-16,-7-4 0 0,-9-9-3 15,-6 2-3 1,0-4-9-16,-10 3 15 0,-11 10 0 15,-8 3 10-15,-4 12 1 16,-2 7-11-16,-4 0 10 16,5 11-3-16,4 11-6 15,7 2 0-15,5 5 8 16,8 0 2-16,8-2-10 16,2-3 4-16,0-2-3 15,12-7-2-15,8-3 1 16,4-4 1-16,6-8 0 15,7 0-2-15,-1-4-26 16,-1-14 11-16,-5-9-7 16,-7-1 15-16,-11-2-12 15,-8 2-2-15,-4 6 1 0,0 2 15 16,-16 4 5 0,-8 9 7-16,-5 3 1 0,-2 4-3 15,0 4 10-15,6 11-13 16,1 4 3-16,12 2 4 15,4 4-8-15,8-2 2 16,0 0 1-16,6-3 1 16,16-7 2-16,6-4-7 15,6-7 0-15,1-2-13 16,0 0-6-16,-7-10-4 16,-7-9 23-16,-8-3 0 15,-5-4-5-15,-8 0 3 0,0 4 0 16,-1 0 2-16,-19 9 10 15,-2 6-2-15,-7 4-3 16,-2 3-5-16,0 7 9 16,2 11-2-16,9 7-5 15,6-1-1-15,7 1 4 16,5-1 2-16,2-4-7 16,0-3 0-16,13-6 0 15,4-4 0-15,4-7-1 16,3 0-16-16,-1-7 15 15,-1-13 2-15,-5-2-2 16,-6-5-4-16,-7-2-4 16,-4 1-5-16,0 3 1 0,-9 5 11 15,-10 4 3 1,-2 10-3-16,-6 6 3 0,-3 0 1 16,-1 13 4-16,6 6-4 15,2 4 1-15,8 1 5 16,8 2 5-16,7-6-3 15,0 0-7-15,1-2-1 16,16-8 2-16,5-2-3 16,5-8 13-16,4 0-8 15,2-7-5-15,-3-10-10 16,-6-5 6-16,-6-2-5 16,-11 2-12-16,-7 0 0 15,0 1 9-15,-3 7-5 0,-16 7 17 16,-8 7 1-16,-6 0 3 15,0 10 4-15,3 10-3 16,8 1 6-16,4 8-3 16,11 1-1-16,4-2 12 15,3-1-8-15,0-3-7 16,10-6 1-16,7-3-5 16,3-11 2-16,5-3 0 15,3-1-2-15,2-2-13 16,-3-17 2-16,-7-5 11 15,-6-1-16-15,-10-2 11 16,-4 0-7-16,0 5-1 16,-3 5 13-16,-10 5 7 15,-6 9-6-15,-3 3 9 16,0 0-10-16,1 0 4 0,8 15 4 16,3 2-1-16,7 1 3 15,3 2-3-15,0-3-3 16,1-6-2-16,17-2 3 15,4-5-5-15,1-4 1 16,-2 0-2-16,-4-4 2 16,-5-14-1-16,-4 0 0 15,-5-3 0-15,-3 2-2 16,0 1 4-16,-9 5 6 16,-6 4-6-16,-5 1 5 15,0 8-6-15,2 0-1 0,0 0 0 16,7 8 0-16,7 6-9 15,4 6-15-15,3-2-93 16,24 0-137-16</inkml:trace>
  <inkml:trace contextRef="#ctx0" brushRef="#br3" timeOffset="168411.43">25157 17254 274 0,'0'0'311'16,"0"0"-277"-16,0 0-30 0,0 0 74 15,0 0 16-15,0 0-30 16,0 0-36-16,-33 7-19 16,14 8 21-16,0-1-4 15,5 2-8-15,8-2-8 16,3-1-7-16,3-7-3 16,0 2-4-16,15-6-15 15,5 1-13-15,6-3 31 16,-1 0-21-16,-7-8-10 15,-5-3 32-15,-10 0-3 16,-3 4 6-16,0 5 3 16,0-2 35-16,-8 4-13 15,-7 0-19-15,-5 4-7 16,4 9 8-16,0 3 5 0,6 1-8 16,6-4-5-16,4-2-2 15,0-2-9-15,1-5 1 16,15-4-18-16,4 0 22 15,6-7 4-15,-3-10 6 16,-1-6-3-16,-8-2-3 16,-6 1-2-16,-7 4 2 15,-1 3 12-15,0 8 13 16,-6 2 9-16,-4 4-18 16,-5 3-10-16,0 0-5 15,0 0 0-15,2 0 3 0,1 10-4 16,7-1 0-16,4 4-20 15,1-2-43-15,6-1-70 16,19-3-177-16</inkml:trace>
  <inkml:trace contextRef="#ctx0" brushRef="#br3" timeOffset="169265.36">25248 17247 400 0,'0'0'106'0,"0"0"-54"16,0 0 31-16,0 0-2 15,0 0-27-15,0 0-34 16,-32 30 18-16,19-11-14 16,4-6-2-16,3 2-19 15,3-2 5-15,3-1-8 16,0-7-8-16,0 0 8 0,11-2-13 15,6-3-4-15,6 0-1 16,-1-8-30-16,-1-7 18 16,-9-7 27-16,-6 1-8 15,-6-2-4-15,0 1 5 16,-10 8 10-16,-13 3 25 16,-4 9 10-16,-1 2-20 15,-8 0 5-15,5 2 1 16,1 13 1-16,6 2 7 15,6 4-13-15,8 0-3 16,5-4-2-16,5 0 2 16,0-4-12-16,5-3 1 15,13-5 3-15,10-5 2 16,3 0-7-16,5 0 0 16,-4-8-7-16,-6-7 2 0,-5-4 0 15,-10 2-3-15,-8-3-6 16,-3 3-2-16,0 2 3 15,-11 5 13-15,-10 6 4 16,-3 4 3-16,-4 0-5 16,1 0-1-16,2 7 15 15,7 6-5-15,6-1-6 16,6 6 4-16,6-2-8 16,0-6 0-16,0 1 2 15,11-5 0-15,9-3 0 16,7-2-3-16,3-1-14 0,-2 0-31 15,-4-12 25-15,-6-4-6 16,-9-3 19-16,-7 2-4 16,-2 4-4-16,0 3 15 15,-5 4 6-15,-11 3 34 16,-4 3-13-16,0 0-20 16,0 0 8-16,4 0-5 15,7 10 0-15,3 3-10 16,6 2-14-16,0-1-146 15,12-4-439-15</inkml:trace>
  <inkml:trace contextRef="#ctx0" brushRef="#br3" timeOffset="170025.62">25561 17102 273 0,'0'0'157'16,"0"0"-135"-16,0 0 61 15,0 0-3-15,0 0-21 16,0 0-23-16,-49 30-6 16,40-17-2-16,0 2-7 15,1 2-3-15,1 3-7 16,3-9-2-16,4 2-2 16,0-3-6-16,0-3 0 15,1-1-2-15,14-3-24 0,0-3-11 16,4 0 3-1,-2-10-7-15,-6-6 34 0,-5-1-4 16,-6-3-13-16,0 7 18 16,0 0 5-16,-12 9 25 15,-2 1-1-15,-6 3-13 16,1 0-5-16,1 1 15 16,1 14 3-16,4-2 1 15,6 1-22-15,2-1-3 16,5-3 0-16,0-3-5 15,0-5-88-15,18-2-80 16</inkml:trace>
  <inkml:trace contextRef="#ctx0" brushRef="#br3" timeOffset="170682.68">25871 16840 263 0,'0'0'190'0,"0"0"-174"15,0 0 15-15,0 0 45 16,0 0-7-16,0 0-23 16,-1-2-15-16,-5 2-16 15,-3 0 10-15,-6 9 1 16,0 4-4-16,0-2 0 16,3-1-21-16,2-1 2 15,4-2-1-15,4-5 6 16,2 0-8-16,0-2-4 15,0 0-15-15,6 0-37 16,14 0 28-16,0-7-17 16,-4-3-27-16,-6-4 2 15,-6 4 55-15,-4 1 0 16,0-1 15-16,-4 7 22 16,-8-5 17-16,-2 8-1 0,1 0 0 15,1 0 18-15,0 0-2 16,5 0-26-16,-1 10-22 15,2 1 7-15,6-2-11 16,0-1-1-16,0 1-2 16,12-5-8-16,6-1-21 15,-1-3 14-15,0 0-10 16,-3-11 26-16,-4-5 3 16,-5-3 11-16,-5-1 19 15,0 0 13-15,0-1-1 0,-12 5-2 16,0 0-14-1,-4 5 5-15,4 6-15 0,3-2-13 16,-3 7-6-16,1 0-33 16,-1 0-163-16,1 0-416 15</inkml:trace>
  <inkml:trace contextRef="#ctx0" brushRef="#br3" timeOffset="175639.84">27077 11629 562 0,'0'0'16'0,"0"0"-8"16,0 0 15-16,0 0 53 15,0 0 0-15,0 0-4 16,-6-7-28-16,6 7-24 0,0 0 4 16,0 0-9-16,-2 0 11 15,2 0 5-15,-1 0-11 16,-1 0-6-16,1 10-4 16,-1 7 8-16,-1 2 11 15,2-2-25-15,-1 6 5 16,2-6-3-16,0 3 5 15,0 2 3-15,0-2-3 16,0 0-3-16,0 3 2 16,-1-4 5-16,1 1 1 15,-3 0-2-15,3 1-5 16,0-1-5-16,0 2-2 16,0 2 6-16,0-2-8 15,0 4 2-15,0-5-2 16,0 2 1-16,4-4 0 0,-1 5 4 15,-3-5-4-15,2 1-1 16,-2-1 0-16,0-2 4 16,0 4-2-16,0-5-1 15,0 4 1-15,0 2-2 16,0-1 1-16,0 5-1 16,0-2 0-16,0 2-1 15,1-3 1-15,-1 0 2 16,0-4-2-16,0 1 6 15,0 2-9-15,0-1 7 0,0 0-4 16,0-2 0 0,0 4 0-16,0 1-6 15,0 2 10-15,0 1-4 16,0-4 1-16,0 3-1 0,0 0 0 16,0 0 0-16,-4 1 0 15,1 0 0-15,-3-1 2 16,3 0-3-16,-1-2 1 15,1 1 0-15,3 0 0 16,0 1 1-16,0-1-1 16,0 2 1-16,0 0-1 15,0-4-1-15,0 0 1 16,0-3-1-16,0-1 3 16,0 2-2-16,0-2 1 15,0-2-1-15,0 4-1 16,0-2 1-16,0 4-2 0,0-1 7 15,0 2-5-15,0-1 0 16,0 4 0-16,1-5 0 16,2 2 0-16,-1 2 0 15,1-3 4-15,-2 2-1 16,1-3-2-16,-1 1-2 16,-1-1 2-16,4 2 2 15,-1 2 2-15,0-3-5 16,2 0 2-16,-2 4 1 15,3 3-3-15,-2-1 1 16,2 3 2-16,-4 5 0 0,1 0 0 16,-3 0 0-16,0 0 1 15,0 2-1-15,0-4 7 16,0 5-4 0,0-1-5-16,0 1 1 0,0-1-1 15,4-1 2-15,-1 1-2 16,0-6 0-16,-3 3-2 15,0-5 4-15,0-2-6 16,0-2 7-16,0 1-1 16,-3-4-3-16,0 4 0 15,2-3 3-15,1 5-3 16,0-4 1-16,0 4 0 16,0-1-1-16,0 1 0 15,0 0-1-15,0-4 1 16,0 4 1-16,0-3-1 0,0 5 0 15,-3-2 3-15,-2 4-3 16,1 2 3-16,-1 4-7 16,4-1 4-16,-2 1 0 15,3 0 2-15,0-7-2 16,-2-1 0-16,2 1 1 16,-1-3 0-16,-1-3-2 15,1 3 1-15,-2-4 0 16,0 0 0-16,-2 3 1 15,-2-1-1-15,1-2 0 16,2-2-1-16,-3 1 1 16,4 2 0-16,0-1-2 0,2 1 1 15,-2 2 2 1,2-2-1-16,1 2 0 0,0 1 1 16,0-3-1-16,-2-4 2 15,2 3-1-15,-1 1-2 16,1-2 1-16,0 2 0 15,0 0 0-15,0 3 2 16,0-1-4-16,0 5 3 16,0 1-3-16,0 2 4 15,0 2-1-15,-2 5 2 16,1 3-2-16,-1 4-1 16,1 2 0-16,1-2 1 15,-2 2 5-15,1-1-5 0,-2 7 6 16,0-2-7-16,-3-1 1 15,-2-2 1-15,2 0-2 16,0-3 2-16,2-3-2 16,-1-1 0-16,2-4 1 15,-1-5-4-15,3-1 7 16,1-7-8-16,-2-4 4 16,1-3 0-16,-1-5 1 15,-1-5 4-15,3-6-10 16,-1-1 10-16,1-2-5 15,0-3 0-15,0 1 0 16,0 1 0-16,0-3-1 0,0 3 0 16,0-2 1-1,0 5 0-15,0-3 0 0,0 4 0 16,0-4-1 0,0 4 2-16,0-5 0 0,0 2-1 15,1-1-2-15,4 1 1 16,-4-4 1-16,-1 0-3 15,2 0 3-15,-2 0 7 16,1 0-5-16,2 0-1 16,1 0 9-16,4 0-10 15,4 0 11-15,12 0-4 16,6 0-5-16,8 0 7 16,10 0-8-16,3 0 0 15,1 0 0-15,2-4 1 16,-4 1 0-16,0-1-1 0,-3 2-1 15,0-1 2-15,2-1-4 16,3 1 5-16,0 0-1 16,8 3-1-16,4 0 0 15,8 0 0-15,1 0 1 16,0 0-2-16,4 6 0 16,1 1 2-16,6-1 1 15,-1 1-3-15,-2 2 0 16,1-2-1-16,-2 0-3 15,7 0 4-15,3-2 1 0,5 6-1 16,2-5 1 0,1 0 2-16,1 1-3 0,-2-5 1 15,-5 1-2 1,-1 0 4-16,-6-3-2 0,0 0 1 16,-5 0-2-16,-1 0 0 15,1 0 0-15,5 0-2 16,6 0 2-16,0 7 0 15,0 1-2-15,0 1 2 16,0 1 1-16,-1 0 0 16,-1-1 4-16,1 0-3 15,5 4-2-15,4 0-2 16,1 4 1-16,2-2-2 16,-3 1 1-16,0-3 2 15,-2 0 8-15,-2 0-5 0,-1-4 5 16,-3 1-4-16,-3-4-2 15,-4-2 2-15,-5 0-2 16,1-1 3 0,-1 0-5-16,-6 0-2 0,-1-2 1 15,-9 5 1-15,-5-5-1 16,2 2-3-16,-5-1 3 16,0-2 1-16,-6 0 3 15,2 0-3-15,-5 0 1 16,5 0-3-16,3 0 1 15,-2 0 1-15,0 0 3 16,-3 0-2-16,-5 0-1 0,-4 0 0 16,-6 0 0-1,-1 0 0-15,-3 0 0 16,1 0 0-16,-1 0-1 16,0 0-1-16,3 0 2 0,2 0-5 15,6 0 3-15,3 0-8 16,0 0-2-16,-2 0 8 15,-5 0-3-15,-4 0 6 16,-8 0 0-16,-9 0 2 16,-1 0 2-16,-6 0 1 15,0 0-1-15,0 0 0 16,5 0-6-16,1 0 2 16,2 0-5-16,3 0-9 15,-7 0 2-15,-2 4 13 16,-4-2 0-16,-4-2 0 0,-3 0 1 15,0 0 0-15,0 0 2 16,2 0 1-16,-1 0 1 16,-1 0 2-16,0 0-7 15,0 0 0-15,0 0 0 16,0 0 0-16,0 0 0 16,0 0 0-16,0 0 0 15,0 0-7-15,-1 0-27 16,-10 0-55-16,-5-6-95 15,-8-7-379-15</inkml:trace>
  <inkml:trace contextRef="#ctx0" brushRef="#br3" timeOffset="176029.78">33283 17076 421 0,'0'0'221'0,"0"0"-189"15,0 0 45-15,0 0 35 16,0 0-20-16,0 0-46 16,0 0-30-16,5 3-1 15,11 11 10-15,7 5 4 0,-1 0-18 16,0-2-6-16,-2 0 4 15,-1-5-6-15,-2 5-3 16,-4-2 3-16,-4 0-1 16,-4-1-4-16,-2-3-4 15,-3 3 6-15,0-1 3 16,0 1 1-16,-10 3-1 16,-2-2 2-16,-1 2 3 15,-2-2-2-15,-3 3 8 16,-1-6-12-16,-7 3-2 15,-5-2-40-15,-10-12-110 16,-9-1-332-16</inkml:trace>
  <inkml:trace contextRef="#ctx0" brushRef="#br3" timeOffset="177740.23">26889 11708 369 0,'0'-7'9'16,"0"3"3"-16,0 2 69 16,0 2-12-16,0 0-24 0,0 0-22 15,0 0-23-15,3 0-16 16,0 0 3-16,0 0 13 15,3 0 7-15,-2 0-4 16,2 0 6-16,3 0-9 16,4 0 0-16,1 0 8 15,1 0-8-15,0 0 0 16,0 0 0-16,-2 0 7 16,-2 0-6-16,2 0-1 15,-2 0 6-15,-4-4 2 0,0 1 8 16,-4 3-11-1,-3 0 13-15,0 0-7 0,0 0 3 16,0 0-14-16,0 0 8 16,0 0-4-16,0 0-2 15,0 0 8-15,0 0-5 16,0 0 2-16,0 0-7 16,0 0-8-16,0 0-8 15,0 0 16-15,0 0 16 16,0 0-4-16,-7 0 2 15,-2 0-5-15,-2 0 8 16,-3 7-11-16,-4 9 5 16,-8 6-5-16,-2 8 3 15,-5 1 2-15,-1 5-5 16,-1-1 6-16,4 0-12 16,3-5-8-16,7-5 3 15,9-8-67-15,3-11-135 0</inkml:trace>
  <inkml:trace contextRef="#ctx0" brushRef="#br3" timeOffset="177972.26">27044 11681 482 0,'0'0'164'0,"0"0"-139"16,0 0-25-16,0 0 144 16,0 0-42-16,0 0-46 15,124 179-36-15,-93-141-8 16,1 0-12-16,-4-5-102 16,-3-11-525-16</inkml:trace>
  <inkml:trace contextRef="#ctx0" brushRef="#br3" timeOffset="179526.17">27838 15920 204 0,'0'0'129'16,"0"0"-119"-16,0 0-5 16,0 0 11-16,0 0-10 15,0 0 7-15,7-7 6 16,-4 7-18-16,-1-4-2 15,1 4-8-15,2-6-191 16</inkml:trace>
  <inkml:trace contextRef="#ctx0" brushRef="#br3" timeOffset="181954.48">27929 15890 6 0,'0'0'135'15,"0"0"3"-15,0 0-34 16,0 0-29-16,0 0-16 16,0 0-12-16,0 0-12 15,0 0-4-15,0 0 24 16,1-4-10-16,5-9-24 16,-1 1 17-16,1-2 0 15,1-3-11-15,1-4-8 16,-1 2 6-16,-1-4-6 15,1-8 12-15,-1-1-29 0,2-5 3 16,-1-5 1-16,4 0-6 16,-1 2 0-16,1 4 9 15,0 2-9-15,3 5 1 16,-1 3-1-16,1 2 2 16,0-2 8-16,0 5-4 15,0-1-2-15,4-4 9 16,1 2-12-16,-1 0-1 15,6-1 1-15,-2 1 2 16,1-2-3-16,2 4-4 16,-4 2-3-16,-1 3 4 15,0 3 1-15,1 1 1 16,1 0 1-16,2 2-5 16,2 2 1-16,0 0-9 0,6 2 12 15,4-3 0-15,4 0-2 16,3 0 4-16,-1 1-4 15,2 1-3-15,-2-1 5 16,-1 1 0-16,-3 3 1 16,-3 0 1-16,-1 0-1 15,0 1-8-15,4 0 0 16,5 0 6-16,5-1-11 16,5 5 3-16,1-4 7 15,0 4-1-15,-5 0 2 16,-5 0 2-16,-8 0 0 15,-3 7-2-15,-4 3 2 0,-5-3 2 16,1 3-2-16,0 2-6 16,4-1 6-16,4 6 0 15,4-4-1-15,4 6 0 16,0-3 1-16,-2 1 0 16,-2 1 0-16,0 0 0 15,-6-1 0-15,-2 3 0 16,-8-1-13-16,-3 1 12 15,-3 0-3-15,3-1 0 16,1 1 4-16,3 1 5 16,2 2-5-16,0-3 3 15,-3 2-4-15,-2-1 2 16,-4 2-2-16,-3-1-4 16,-3 5-6-16,-3-4 3 0,1 1 0 15,-2-2 8-15,3-2 5 16,1 4 4-16,5 2-3 15,3-4-3-15,2 2 6 16,-1 0-8-16,-3-1-1 16,-4 2-3-16,-1-4 2 15,-4 2-1-15,-3 0-1 16,1 3 3-16,-1-3 11 16,5 1-10-16,-1 0 6 15,1 1-7-15,1 2 6 16,4-1-6-16,-2 0 5 0,-1 4-2 15,0-3-2 1,-1-1 4-16,-1 0 0 0,1-5 6 16,0 2-5-16,-2-4-4 15,4-2 5-15,2 3-2 16,4 0-1-16,5 2-4 16,2 1 1-16,-1-1 2 15,0 0 4-15,-1-2-7 16,-2-1 0-16,-5-2 9 15,-1 1-9-15,-3-6 15 16,1 0-12-16,1 1-3 16,1-2 0-16,4 2 0 15,1 0 3-15,2 1 0 16,7 2 0-16,2 0 0 16,0 0 2-16,0 1-4 0,-5-5-1 15,-1 3 2-15,-3-5-8 16,0 0 14-16,-2 0-8 15,1-4 3 1,5 4-3-16,2-3 6 0,4 0-6 16,4 2 0-16,2-2 7 15,1-1-7-15,0 2-1 16,-4 1 1-16,-2-7 0 16,-4 5 1-16,-1-5-1 15,-1 1 4-15,4 0-3 16,2-1-2-16,2 2-5 15,3 2 6-15,1-3 2 0,2 1-2 16,0-1 0-16,-5-3 6 16,-1 0-2-16,-3 0 0 15,-2 0-2-15,0 0 0 16,0 0 1-16,0-3-3 16,3-4 2-16,1-1-7 15,1 1 5-15,2 2-2 16,-2-2-6-16,4 1 4 15,-1 0 4-15,-3-4 0 16,-1 0 1-16,-5 0 1 16,0-3 0-16,-2-1 4 15,3-1 2-15,-3-5-8 16,1 3 3-16,0 0-3 16,-3 4-1-16,1-2 1 15,-1 1 2-15,0 1-2 0,0-1-2 16,-4-2 2-16,0 0 1 15,-1-4 0-15,0-4-1 16,1-5-12-16,-4 1 5 16,1-1 7-16,1 4 1 15,-3 0 0-15,0 2-1 16,-3 4 0-16,-2-1 1 16,2-2 1-16,-4 0-4 15,1-4-2-15,-2 3 3 16,0-6-5-16,1-1 3 0,-2-3 3 15,3-3-1 1,0-1-2-16,-3 5-1 16,1 2 8-16,0-3-9 0,-2 4 11 15,0-2-11-15,-1-6 10 16,1 5-10-16,-1-5 5 16,1 4 0-16,0-1 0 15,-2 7 5-15,2 0-5 16,-2 3 0-16,0 1 0 15,-3-3-3-15,1 3 1 16,-1 0 1-16,0-4 1 16,0 0 0-16,0-2 0 15,0-6 0-15,0-2 3 0,0 3 0 16,0 5-2 0,0 6 1-16,0 3 8 0,-3 6-9 15,-1 4 2-15,1 0 5 16,1 3 13-16,1-2-21 15,1 2 1-15,0 3-1 16,0 1 0-16,0 3 0 16,-2 0 0-16,2 0-9 15,-3 7-36-15,-5 13-50 16,-6 1-166-16</inkml:trace>
  <inkml:trace contextRef="#ctx0" brushRef="#br1" timeOffset="189630.74">31687 16633 111 0,'-2'-3'170'0,"1"1"-106"16,-2 2 26-16,1-1-18 15,-5 0-5-15,1-3-20 16,-3 4-24-16,0-3 6 16,0 3 5-16,2-2 24 15,1 2-34-15,-3 0-11 0,-6 0-10 16,0 0-3 0,-4 3 4-16,2 7 6 0,5 3-8 15,6-4-2-15,3 4 0 16,3-6-1-16,0 4 1 15,5-5 4-15,8 0 8 16,7-2 6-16,2-1 5 16,-1-3-9-16,1 0-6 15,-2 0 3-15,-4-10-5 16,-3-6 3-16,-7-1-3 16,-4 1-6-16,-2-5-16 15,0 5 16-15,-3 3-1 0,-8 6 1 16,0 1 0-1,0 5 0-15,-1 1-7 0,2 0 9 16,-2 0-8-16,-1 14 6 16,-1 0-6-16,2 5 6 15,5-2 4-15,1-3 3 16,3 1-6-16,3-4-1 16,0-2 0-16,1 1 0 15,13-3 3-15,3-4 3 16,4 0 1-16,2-3 3 15,-2 0 4-15,-2 0-7 16,-6-10 4-16,-6-3-11 16,-4 0 0-16,-3 0-15 15,0 2 11-15,-6 3 4 16,-11-1 0-16,-5 6 1 16,-1 3-4-16,2 0 6 15,-1 0-3-15,4 2 3 16,1 10 0-16,4 4-2 0,6-2 6 15,2 2-3-15,5-5-3 16,0-1-1-16,3-2 0 16,12-1 0-16,6-5 8 15,1-2 4-15,1 0 4 16,-4 0-15-16,-1-14 14 16,-4-3-15-16,-4-2-3 15,-6 1-2-15,-4-2 1 16,0 8-3-16,0 1 6 15,-8 2-3-15,-1 9 1 0,-2 0-2 16,-2 0 1-16,2 3 2 16,-1 9 1-16,2 3 1 15,1 0 8-15,6-1-4 16,1-1 6-16,2-6-8 16,0 3-1-16,0-6 2 15,9 2 0-15,3-3 4 16,-1-3-2-16,-2 0 10 15,1 0-11-15,-4 0 8 16,-3-6-3-16,0-1 2 16,-3 1-4-16,0 2-6 15,0 4 4-15,0-3 8 16,0 3-1-16,0 0-4 16,0 0 3-16,0 0-9 0,0 0 3 15,0 0-5-15,0 0-7 16,0 10 1-16,0 6 6 15,-4 7 4-15,-3 0 2 16,0 4 6-16,3 0 0 16,-2 2-9-16,0-2 2 15,0 1-1-15,-1-1-2 16,2 0 3-16,0-3-2 16,1 1-1-16,1-5-2 15,0-1 1-15,0 2-1 16,0-4 1-16,-3-1 2 15,3 0-3-15,0-5 1 0,0-1-1 16,2-1 0-16,-2-2 1 16,1-1 0-16,1 0-1 15,-1 1 0-15,0 3 0 16,1-3 1-16,-1-1-1 16,2-2 0-16,-1-1 0 15,1-3 1-15,0 0-1 16,0 0 3-16,0 0 3 15,0 0 8-15,0 0-2 16,0 0 4-16,0 0 2 16,0 0-16-16,0 0 0 15,0 0-2-15,0 0-1 16,0 0-10-16,0 0 7 0,0 0-6 16,0 0 9-1,0 0-1-15,0 0-7 0,0 0 9 16,0 0 1-16,0 2 0 15,0 3 0-15,0-2-1 16,0-2 0-16,0-1-1 16,0 1 2-16,0-1-2 15,0 0 2-15,0 0 4 16,0 0 8-16,0-2 4 16,4-11 11-16,3-4-27 15,-1-2-1-15,-6-1-26 16,0-6-67-16,-30-2-230 15</inkml:trace>
  <inkml:trace contextRef="#ctx0" brushRef="#br2" timeOffset="197575.08">31626 15876 31 0,'0'0'3'16,"0"0"1"-16,0 0-4 15,0 0-6-15,0 0-22 16</inkml:trace>
  <inkml:trace contextRef="#ctx0" brushRef="#br2" timeOffset="197765.57">31626 15876 1 0,'-6'3'5'0,"6"-3"18"16,0 0 5-16,0 0-4 16,0 0-10-16,0 0 9 15,-2 0-17-15,2 0-6 16,-1 0-14-16,1 0-74 15</inkml:trace>
  <inkml:trace contextRef="#ctx0" brushRef="#br2" timeOffset="207235.05">27924 16481 251 0,'0'0'202'16,"0"0"-186"-16,0 0 19 16,0 0 42-16,0 0-13 15,0 0 9-15,0 0-6 16,-1 0-11-16,1 0-9 15,0 0-5-15,0 0 7 16,0 0-12-16,0 0 4 16,0 0-9-16,0 0-5 15,0 0-16-15,0 0 5 16,0 0-8-16,0 0-2 16,0 2-5-16,1 2 1 0,5-1 8 15,5 4-7 1,3 0 16-16,2 0-3 0,1 2-4 15,0-2 4-15,2-3-16 16,0 2 2-16,-3-2-2 16,0 2 8-16,-4-4-5 15,-2 3-1-15,1-2 7 16,-1 1-9-16,1 1 1 16,3-1 2-16,0 2 3 15,2 1-3-15,3-1 3 16,1 1-5-16,2 0 2 15,2-2 3-15,-3 0-6 0,0 1 0 16,0-3 0 0,-3 2 5-16,3-2-7 15,-3 2 4-15,1 0-3 16,-1 0 2-16,-3-2-1 0,3 1 0 16,-2 3 0-16,2-1 2 15,0 1-2-15,2 4 1 16,-1-5-1-16,0 0 0 15,1 1 0-15,-1-3 2 16,1 5-2-16,-1-5 2 16,-1-1-2-16,1 4-1 15,-1-3 1-15,-1 1 1 16,-3-2 1-16,1 0-4 16,2 4 3-16,-2-4-2 15,1 1 2-15,1 0-1 0,0-1 0 16,3 0 0-16,1 1 0 15,3-1 0-15,-1-1 6 16,0 2-5-16,-1-2-1 16,-1 3 0-16,-4-3-1 15,0 3 1-15,0-2 1 16,2 0 0-16,2-2-1 16,-1 0-1-16,0 4 1 15,1-5-1-15,-3 3 2 16,3-3-2-16,-3 1 1 15,-3 0 0-15,-3 1 2 16,-2-2-2-16,1 3 0 0,2-3 0 16,2 0 0-1,6 0 0-15,0 0 1 0,1 0-1 16,2 0 0-16,-3 0-2 16,-3 0-1-16,-2 0 5 15,-4 0-4-15,0 0 2 16,0 0 0-16,0 0 0 15,4 0-2-15,3 0 2 16,-2 0-4-16,4 0 4 16,-3 0 2-16,1 0-2 15,-2 0 0-15,-1 0-1 16,-1 0-3-16,0 0 4 16,-3 0 0-16,3-3 0 15,-2 3 3-15,1-2-3 16,-2 1-6-16,0 1 4 0,4 0 0 15,-1-1-1-15,3 1 1 16,1 0 2-16,-2 0 0 16,0-3-1-16,-3 3 1 15,1 0 0-15,-3-3 0 16,0 1 1-16,3 1-4 16,1 1 4-16,2 0-2 15,1-1 2-15,3 1-1 16,1-3 2-16,1 3-2 15,-2-3 0-15,-2 3 3 0,-2-2-2 16,-3 2-1 0,-1-1 0-16,0 1 0 15,1-2 1-15,1 2 0 16,4-2-1-16,2-3 0 0,1 3 0 16,0 2 0-16,1-4 0 15,0 2 1-15,-4 0-2 16,0 0 2-16,1-1 2 15,-1 3-3-15,2-5 1 16,2 3-1-16,0-1-1 16,-2-1 1-16,1 1 0 15,-1 0-2-15,-2 0 2 16,-1-1 2-16,0-2-1 16,-1 0-1-16,0-1 0 15,2 0 0-15,0-3 1 16,2 1-2-16,0 2 2 15,0 1-1-15,2-2 0 0,1 3-7 16,-4 0 4-16,0-2 2 16,-5 4 1-1,-2-4 4-15,-1 2-4 0,1-1-1 16,-1-1 1-16,3 3-3 16,0-6 2-16,1 2 1 15,-1 0-3-15,0 1 2 16,0-3 0-16,-4 0-1 15,0 0-6-15,0-2 5 16,-3 2 0-16,0 0 3 0,-1 3-3 16,2-2 3-16,-3 1 1 15,1-2-1-15,2 0-2 16,0 0 2-16,1 0 0 16,1 1 0-16,-5 2 0 15,1-1 0-15,-2 3 0 16,2-2 1-16,0 0-1 15,0-2 6-15,2 2-11 16,-1 1 7-16,1-5-4 16,1 4-7-16,-1-2 5 15,2-1 4-15,0-1-3 16,-1-2 2-16,-1 1-2 16,0 1 3-16,-1-2 0 15,-1 1 3-15,2 2-3 0,-1-3-1 16,-1 3-2-16,-1 1 4 15,2-2-2-15,-1 5 1 16,-1-5 0-16,1 4 3 16,-1 2-3-16,-1 0 1 15,-2 0-1-15,1 1 0 16,1-3 1-16,-1 1-1 16,2-1-1-16,-1 0 1 15,1-2 1-15,1 2-1 16,0 0 0-16,0 1 1 15,0 3-2-15,-1-5 1 16,0 3 0-16,-1 1 4 16,0-2-4-16,-1 2 0 0,0-2 0 15,-1 2 1 1,3-3-1-16,-2 1 0 0,2 2-2 16,-1-5 6-16,3 2-4 15,0 0 2-15,0 0-2 16,-1 1-1-16,2-1 1 15,-3 0-2-15,-1 0 2 16,2 5 0-16,-1-6-2 16,-1 6 2-16,-1-1 0 15,-1 0 1-15,1 1 4 16,2 0-10-16,4 2 1 16,-1 0 4-16,5-3 0 15,-2 0 3-15,2 3-3 0,-3 0 0 16,-1 0 0-1,-3 0 0-15,-1 0 1 0,-4 0 3 16,0 0-4-16,-2 0 0 16,5 0 0-16,2 0 1 15,2 3 0-15,2 0-1 16,3 1 1-16,0 2 1 16,-2 1 2-16,-2-4-1 15,-5-1-3-15,-3-2 0 16,0 2 1-16,0 0 0 15,1 1-1-15,0 4 1 16,1-4-1-16,1 4 0 16,2 0 0-16,0 3 0 0,1-5 3 15,-1 3-3-15,-1-4 0 16,0 1 0-16,-4 0 1 16,1 1-1-16,-1-4-2 15,-3 3-3 1,3 0 5-16,-2 0 0 0,2 0 0 15,0 2 2-15,-1-3-1 16,2 2 1-16,0 5-1 16,4-8 0-16,-4 5 1 15,2 1-2-15,-1 0 0 16,-3-3 0-16,1 5-6 16,-2-5 6-16,2 4 2 15,0 0-2-15,1-4 4 0,2 4-3 16,0-2-1-16,0 1 2 15,1-2 0-15,-2 0-1 16,1 2-1-16,-3-2-1 16,2-3 1-16,-4 3 1 15,2-2-1-15,3 2-1 16,-3 3 1-16,3-2 0 16,-2 4-2-16,1-2 4 15,0 0-2-15,2 0 2 16,-1 0-2-16,1 0 0 15,1-1 0-15,-1 1-2 16,2-3 2-16,0 3 0 16,-3-3 0-16,-1 2 0 0,2-2 3 15,-3 3-3 1,2-3 0-16,4 2 0 0,-2 1 0 16,4 0 0-16,-1 0 0 15,-1 1-1-15,2-2 1 16,-1 1 4-16,-3 0-4 15,1-3 0-15,-1 1-1 16,-2-1 1-16,4 0 0 16,-2-1-1-16,1 1 1 15,-2 0 0-15,4 0 0 16,-1 0 0-16,-1 2 0 16,3 1 0-16,-2-1 1 15,2 1 0-15,0-3 1 0,-1 3-2 16,0-2 0-16,0-3 1 15,-2 3-1-15,1-2 0 16,-1 0-1 0,-1 1 1-16,1 3 0 0,1-3 0 15,2 0 0-15,1 1 0 16,1 1 0-16,1-1 0 16,-3-1 0-16,0 0 2 15,0 0-1-15,-2 2-1 16,-1-5 0-16,1 3-1 15,1-1 2-15,1 1-2 16,3 1 0-16,0 0 0 0,1 1 1 16,1-1 2-16,-1-2-2 15,-2 1 0-15,0 2 0 16,-1-5 1-16,0 3-2 16,-1-1 3-16,1 3 3 15,-1-5-5-15,0 3 0 16,3-1 4-16,-1-1-3 15,-1 0 0-15,-1 0 0 16,4 0-1-16,-1 1 3 16,1 1-2-16,1 0-1 15,-1-2 3-15,1 3-3 16,-1-6 0-16,-2 3 2 16,3-2 3-16,-3 1-3 15,-1-1 0-15,-1 1-2 16,-1-1 0-16,1 0 0 0,1 0 2 15,0 1 1-15,-2-1-3 16,-2 1 0-16,4 1-1 16,-2-1 1-16,1 2 2 15,1-3-2-15,-1 1 0 16,3 0 1-16,-3 2-1 16,0-3 1-16,1-1 3 15,-4 0-4-15,-1 1 3 16,1-3 1-16,-2 0-4 15,2 2 3-15,0-2-1 16,1 2-1-16,3-1 0 0,0-1-1 16,-1 0-6-1,4 1 6-15,-4-1 0 16,0 4 0-16,3-1 2 0,-6-3-2 16,-3 1 0-16,3-1 0 15,-3 0 0-15,1 1 1 16,2-1-1-16,3 0 0 15,-1 2 0-15,-2 0 0 16,4-2 2-16,-1 4-5 16,0-4 6-16,0 1-4 15,-3 2 2-15,1 0-1 16,-1-3 2-16,0 0-1 16,1 2 0-16,1-2-1 15,-2 0 1-15,1 0 0 0,-2 0-1 16,-1 0 2-16,1 0 0 15,0 0 0-15,-1 0-1 16,0 0 2-16,2 0-1 16,1 0-2-16,1 0 1 15,0 0-2-15,0 0 2 16,0 0 3-16,-2 0-2 16,1 0-2-16,-4 0 2 15,-3 0 4-15,-3 0-2 16,0 0 3-16,0 0-1 15,2 0 0-15,-1 0 10 16,4 0-2-16,-1 2-2 0,3-2-1 16,-2 0-9-16,-2 0-1 15,0 0-1-15,-2 0 6 16,1 0-3-16,-2 0 0 16,0 0 5-16,0 0-6 15,0 0 6-15,0 0 6 16,0 0 1-16,0 0 9 15,0 0-2-15,0 0 3 16,0 0 0-16,0 0-6 16,0 0-1-16,0 0-11 15,0 0-7-15,0 0-1 16,0 0-2-16,-3 0-24 16,-15 0-76-16,-13-2-133 15,-16-26-345-15</inkml:trace>
  <inkml:trace contextRef="#ctx0" brushRef="#br2" timeOffset="212286.51">31618 16645 170 0,'0'-2'113'16,"0"2"-64"-16,0 0 33 16,0 0 8-16,0 0-9 15,0 0-17-15,0 0-22 16,0 0-35-16,0 0-5 16,0 0-4-16,0 0-1 15,-3 0 0-15,3 0 3 16,-4 0 7-16,4 0-7 15,0 0 3-15,0 0 1 0,0 0 5 16,0 0 1-16,0-5 20 16,0 0-10-16,3-2-11 15,0 3-9-15,-3 1-1 16,0 3 1-16,0 0-4 16,0 0-4-16,0 0-6 15,0 0-3-15,-7 9 16 16,-4 3 0-16,0 0 1 15,0 1-1-15,0-3 1 16,2 0 0-16,2 0 1 16,1-3-1-16,3-4 1 15,3 1-2-15,0-1 0 0,0-3-7 16,0 0-6 0,4 0 7-16,9 0 6 0,1 0 1 15,-2-7-3-15,-5-3-15 16,-7 0-5-16,0-3 23 15,0 3 3-15,-1-3 4 16,-9 7-6-16,-1 0 1 16,0 4 0-16,1 2-1 15,1 0-2-15,0 0 0 16,2 0 1-16,1 12 0 16,1 3 5-16,4 2 0 15,1 0 0-15,0 2 10 16,0-5 3-16,0-5-15 0,3 1 3 15,2-7-6-15,-1-3 6 16,0 0-1-16,4 0 33 16,1-13 15-16,4-3-53 15,-2-7-3-15,-4 0-2 16,-2 6 4-16,-4 5-7 16,-1 8 6-16,0 1 2 15,0 3 0-15,0 0-6 16,-7 3-1-16,-7 6 7 15,-2 4 0-15,7 1 1 16,1-1-1-16,5 0 5 16,3-3-2-16,0-6 0 15,0-1-3-15,0-1 3 0,11-2 3 16,5 0 15-16,7 0-21 16,-3-2 0-16,-3-8-5 15,-5 0-17-15,-6 3 5 16,-6 1 3-16,0 2 14 15,0 2 8-15,0 2-5 16,0-4-3-16,-5 4 3 16,1 0 3-16,2 0-4 15,1 0 5-15,1 0-5 16,0 0-2-16,0 0 0 16,0 0-2-16,-2 0 1 15,1 4 1-15,-2-1 1 16,2 3 3-16,-2-3-4 15,-1 1-9-15,1 2-41 0,0-2-79 16,2-4-435-16</inkml:trace>
  <inkml:trace contextRef="#ctx0" brushRef="#br2" timeOffset="-212942.97">27481 16630 34 0,'0'0'277'0,"0"0"-227"15,0 0 15-15,0 0 17 0,0 0-12 16,0 0-17-16,-1 3-24 16,1-3-10-16,0 0 3 15,0 0 11-15,0 2-7 16,0-2 6-16,0 2-3 15,6 4-8-15,7-2 16 16,2 4 12-16,3 2-17 16,0-3-18-16,1 4 1 15,4-5-6-15,3-3 31 16,3 1-20-16,0-1-18 16,0 0 13-16,-2 0-4 15,0-3-1-15,-2 1-3 16,0 2-1-16,-1 0-2 0,-3 0-4 15,-1-2 0-15,-1 2-2 16,-3 0 5-16,1-1-6 16,-2 3 6-16,1-3-1 15,-1 0-2-15,1 0 1 16,-1 1-1-16,0 0 1 16,-1 0-1-16,-1 1 0 15,1 0-1-15,-2 2 0 16,4-3 0-16,2 1 1 15,-3 2 0-15,4 0-1 16,-1-2 1-16,3-2 0 16,1 0 1-16,-1 1-1 15,3-1-1-15,-2 0 1 16,-5-1 4-16,-4 1-3 16,-2 1 0-16,-2-3-2 0,2 3-1 15,2-1 2-15,1 3 2 16,3-1-2-16,2 2 1 15,2-2-1-15,2-1 0 16,0-1 1-16,0 2 2 16,-7-1 4-16,-3 1-5 15,-3-2-1-15,-3-1 3 16,2 2 0-16,-2 0 0 16,4 1-2-16,4-1-2 15,1 0-2-15,8 4 2 0,1-4 3 16,-1 1 3-16,-1-2-7 15,-1 2 3-15,-1-4-2 16,-3 2 5-16,0-2-3 16,-3 0 5-16,-1 0-5 15,2 0-2-15,0 0 0 16,1 5-1-16,2-3 1 16,-2 0 0-16,2 0 1 15,-3 2-1-15,0-1 0 16,1-2 0-16,-1 0 1 15,4 1 0-15,-4-2 0 16,2 0 0-16,-2 0 3 16,-1 0-7-16,1 0 6 15,0 0-6-15,1 0 6 16,3 0-3-16,1 0 0 0,-1 0-3 16,2 0-3-16,0 0-2 15,-1 0 5-15,-3 0-3 16,1 0 4-16,-4 0 1 15,1 0 1-15,1 0 1 16,-1 0-1-16,3 0-2 16,-3 0-6-16,3 0 4 15,-3 0-3-15,2 0 4 16,3 0 2-16,-4 0-1 16,-1 0-1-16,-1 0 6 0,-2 0-3 15,-2 0 1 1,-5 0-1-16,-2 0 1 0,-1 0-4 15,-1 0 3-15,-2 0 0 16,0 0-14-16,0 0-2 16,0 0-7-16,0 0 11 15,-11 0-4-15,-8 0 16 16,-2-2-7-16,-8 2 4 16,1-1-7-16,-3 0 8 15,-2 1-2-15,0 0 1 16,-1-3 0-16,1 3 0 15,-2-4 3-15,2 3 0 16,1-2-2-16,3 1 4 16,-1-5-1-16,0 3-1 15,3-1-3-15,0 1 2 16,0-3-8-16,0 1 5 16,-3 2-3-16,-1 1 7 0,1-1-5 15,-1 2 10-15,1-2-5 16,2 1 0-16,-1 2-1 15,4-2 0-15,2 1 1 16,0-2 0-16,3 1-4 16,4 3 1-16,-2-5-1 15,-1 4 3-15,1 0 1 16,-2-2 0-16,4 0 1 16,0 0-1-16,0 2 0 15,0-2 0-15,3 3-1 0,-2 0 1 16,3 0 0-16,-3 0 0 15,3 0 0-15,3 0 0 16,-3 0 3-16,5 0-3 16,-2 0-1-16,-1 0 1 15,-1 0 6-15,-3 0-6 16,-2 0 0-16,-1 0 0 16,-2 0 0-16,1 0 3 15,2-3 0-15,-3 3-3 16,2 0 1-16,2 0 1 15,2-2-4-15,1 1 0 16,3-1 2-16,-2 0 0 16,0-1 9-16,-1 1-13 0,-6 0 9 15,1-2-9 1,-1 4 4-16,0-2-1 0,2-1 0 16,4 2 1-16,-1 1 0 15,1-3 1-15,1 3-1 16,-4-5-1-16,2 4-2 15,-5 0 3-15,-1-2 1 16,-2 3-1-16,-6-3-2 16,-3-1 1-16,-1 1 1 15,-4-1 0-15,2-2 0 16,2 1 2-16,1-2-1 16,5 3 6-16,1-2-6 15,4 5-1-15,1-2-3 16,0 0 3-16,1 0 1 0,-4 2 1 15,1 1-2-15,0-3 0 16,-2 0-1-16,3 0 1 16,2 2 1-16,1-2-1 15,4 3-1-15,1 0 1 16,1 0-1-16,1 0 0 16,-5 0 1-16,0 0 1 15,-4 0 0-15,-3 0-1 16,-2 0 2-16,1 0-2 15,1 0 0-15,1 0-2 16,4 0 0-16,0 0 2 0,3 0 2 16,-1 0 0-1,3 0-2-15,-1 0 2 16,0 0-1-16,-3 0 1 16,-1 0-2-16,-1 0 0 0,1 0 3 15,1 3-2-15,1-3 0 16,0 1 8-16,0 2-2 15,0-3-4-15,2 0-3 16,-3 0 3-16,4 0-3 16,-1 0 0-16,-1 0 1 15,0 0-1-15,1 0 1 16,2 0 0-16,2 0-1 16,2 0 1-16,0 0-1 15,2 0 5-15,4 0-5 0,-1 0-7 16,2 0 7-1,0 0 3-15,0 0-3 0,0 0 11 16,0 0 3-16,0 0-10 16,0 0-4-16,0 0-1 15,0 0 1-15,0 0 1 16,0 0 5-16,0 0-6 16,0 0-2-16,0 0-3 15,0 0-1-15,0 0-2 16,0 0-6-16,0 0 2 15,-2 0-25-15,2 0-44 16,-3 3-62-16,-1 0 24 16,1 1-97-16,-3-1-154 15</inkml:trace>
  <inkml:trace contextRef="#ctx0" brushRef="#br2" timeOffset="-212559.99">26807 16719 95 0,'0'0'177'0,"0"0"-174"15,0 0-3-15,0 0 83 16,0 0 18-16,0 0-20 16,-42 0-33-16,41 0 6 15,-1 0-23-15,0 0-15 16,1 0-7-16,-1 0-5 16,-1 0 0-16,-1 0 1 15,-5 0-8-15,-3 0 10 16,-1 0-11-16,1 0 10 0,1 0-6 15,1 0 1-15,6 0 1 16,1 0 7-16,3 0-9 16,0 0 1-16,0 0 0 15,0 0 8-15,0 0-5 16,0 0 5-16,0 0 21 16,0 0 15-16,0 0-3 15,1 0 2-15,5 0-8 16,7 0-23-16,6 0-4 15,9 3 13-15,10 1-7 16,12 1-9-16,19 5-6 16,15-3-47-16,15 0-66 15,11-1-208-15</inkml:trace>
  <inkml:trace contextRef="#ctx0" brushRef="#br2" timeOffset="-210842.05">33279 17043 42 0,'0'0'99'16,"0"0"-11"-16,0 0-7 15,0 0-13-15,0 0 4 16,0 0-4-16,0-2-13 16,0 2-9-16,0 0-21 15,0 0-11-15,0 0-3 16,0 0-6-16,0 0 0 0,7 8 39 16,4-4 3-16,-2 5-28 15,4-2 18-15,-1 3 13 16,1 0-17-16,-1 3-12 15,2-2 9-15,-5 4-10 16,3-5-8-16,1 0-1 16,-2 0 4-16,6-3-1 15,-5-1-5-15,4 3 3 16,1-2-4-16,-5 0-3 16,3-2 4-16,-4 3 9 15,-1-4-15-15,-4 2 2 16,-3-6 3-16,1 0-3 0,-2 0-2 15,1 2-1-15,3 0-1 16,1 3 3-16,2 0 1 16,3 1-3-16,0 1 0 15,0-3 4-15,0 2-2 16,1-3 2-16,-2-2-4 16,-3 4 5-16,-3-5-2 15,-2 3-5-15,0-2 3 16,0 1-2-16,3-1-1 15,-1 2 2-15,5 0-1 16,-1 0-1-16,0 1 0 16,0 0 0-16,0-1-1 15,-2 0 6-15,0-3-5 16,0 0 2-16,0 0-2 16,-2 0 5-16,-2 0-4 0,0 0 0 15,0 3 3-15,1-3-4 16,5 1 0-16,-1 2 0 15,1-3 2-15,-2 3 0 16,0-3-2-16,-2 3 0 16,-1-3-6-16,-2 0 6 15,-1 0 0-15,-1 0 2 16,0 0-1-16,0 0 1 16,0 1-4-16,0-1 0 15,0 0-1-15,0 0-5 0,0 0-15 16,0 0-44-1,0 0-70-15,-9 0-160 0,-10 0-73 16</inkml:trace>
  <inkml:trace contextRef="#ctx0" brushRef="#br2" timeOffset="-210375.79">33404 17019 314 0,'0'0'89'0,"0"0"-12"16,0 0 8-16,0 0-31 15,0 0-14-15,0 0 41 16,179 112-20-16,-143-92-26 16,-3-4-17-16,-5-2 5 15,-5-1-3-15,-4-8 1 16,-5 3-9-16,-3-6 25 0,-5 0-6 15,-3 2-1-15,-3-4 3 16,0 0 9-16,0 0-8 16,0 0-10-16,0 0-10 15,0 0-8-15,0 0-6 16,0 0 0-16,0 0-7 16,0 0-36-16,0 2-50 15,-4 0-176-15,-11-2-167 16</inkml:trace>
  <inkml:trace contextRef="#ctx0" brushRef="#br2" timeOffset="-205202.87">31732 16679 155 0,'0'0'26'0,"0"0"-12"16,0 0 54-16,0 0 25 15,0 0-21-15,0 0-29 0,0 0-3 16,-14-13 0-1,10 9-17-15,-1 0-9 16,-5 1 7-16,-2 0-15 0,-4-2-2 16,1 3-1-16,0 0-3 15,4-1 6-15,4 3-4 16,2 0-2-16,4 0 3 16,-2 0-6-16,0 0 3 15,2 0 0-15,-2 3 3 16,1 1 2-16,0-2 3 15,2 1-5-15,0-3-3 16,0 0-1-16,0 0-4 16,0 0-5-16,0 0-6 15,11 0 16-15,-1 0 20 16,2-9-8-16,-3 1-12 0,-5-1-6 16,-2-1 6-16,-2 1 2 15,0 5 23-15,0 1 11 16,0 1-12-16,0 2-20 15,-3 0-4-15,-4 0-5 16,1 5 2-16,1 0-1 16,4 3-1-16,-1-4 5 15,2 2 3-15,0-4 7 16,0-2-7-16,0 0 5 16,0 0 8-16,0 0 12 15,0 0 11-15,0 0 2 0,6-2-9 16,6-11-30-16,0-3-2 15,-1-2-72 1,0-4-32-16,-6-5-51 0,-2-6-340 16</inkml:trace>
  <inkml:trace contextRef="#ctx0" brushRef="#br2" timeOffset="-203501.81">31660 16054 18 0,'0'0'86'0,"0"0"16"16,0 0-8-16,0 0-12 0,0 0-19 15,0 0-36-15,0 0-7 16,0-3 7-16,0-1-22 16,0 1-10-16,0-4 10 15,-1 4-10-15,-5-4 10 16,1 2-2-16,2-1-2 15,0-3 3-15,3 4-4 16,0 0 3-16,0 3 23 16,0 2-7-16,0 0 0 15,0 0 2-15,0 0-12 16,-1 0-7-16,-2 0 4 16,0 7-6-16,-2 7 1 15,2 4 7-15,2-1 1 16,1 0 6-16,0-4-11 0,0 0 0 15,0-6-4-15,0-5-1 16,0 0 1-16,1-2 12 16,4 0 2-16,2-2 15 15,3-13 14-15,3-5-30 16,-4-4-13-16,-2-2 3 16,-4 3-8-16,-2-2 12 15,-1 8-4-15,0 7 4 16,0 7-3-16,0 1-4 15,0 2-6-15,0 0-11 16,0 0 16-16,-3 0-6 16,-5 5 13-16,0 2-11 15,1 9 10-15,0-3-2 16,3 0 5-16,1 0-2 16,3-6-1-16,0-1-1 0,0-2-4 15,0-4 4-15,0 3 0 16,0-3 8-16,0 0 1 15,3 0-3-15,3-13 18 16,0-4-18-16,-1-3-10 16,-1-2 0-16,1-2-2 15,-4 0 1-15,-1 5-2 16,0 3 0-16,0 5 1 16,0 6 2-16,0 2 2 15,0 3-2-15,0 0-1 0,0 0-6 16,0 3-13-16,-3 13 20 15,-4 3-2-15,1 5-1 16,1 3 1-16,0 1 2 16,4-4 1-16,1 0 12 15,0-6-12-15,0-7-1 16,0-5 0-16,0-3 0 16,0-3 3-16,0 0 4 15,0 0 5-15,0 0 15 16,0-10 27-16,8-12-40 15,-1-5-13-15,1 0-1 16,-4 2 0-16,0 4-1 0,-1 4-4 16,-3 5-15-1,0 8 16-15,0 1 1 16,0 3-5-16,0 0 5 0,0 0 1 16,-7 0 2-16,-3 5-3 15,2 7-7-15,0 3 6 16,0 5 4-16,5 0-3 15,0 1 3-15,3-3-9 16,0-6 8-16,0 1 1 16,0-10 0-16,3-1 0 15,0-2-5-15,1 0 5 16,3-2 13-16,0-14 11 16,0-4-24-16,-1-1-5 15,-4 1-3-15,-2 2 4 16,0 4-7-16,0 1 10 0,-5 9 1 15,-1-2 1-15,-3 6-1 16,-1 0-5-16,-1 0 0 16,2 6 2-16,2 11 3 15,0 0 0-15,5-2 0 16,2 3 0-16,0-5-12 16,0-4 12-16,5-2-10 15,6-6 0-15,4-1 3 16,0 0 7-16,-1-11 8 15,0-8-7-15,-3-4 1 16,-3 0 6-16,-5 6-8 0,-2 3 8 16,-1 5 19-1,0 5-20-15,0 1 5 16,0 2-10-16,0 1-2 0,-4 0-3 16,-7 7 3-16,-4 13-29 15,0 1-120-15,4 4-115 16</inkml:trace>
  <inkml:trace contextRef="#ctx0" brushRef="#br2" timeOffset="-156766.51">10367 13637 112 0,'-37'-7'99'15,"10"1"-34"1,6 6 20-16,12-1 25 0,5 1-6 16,4 0 14-16,0 0-32 15,0 0-24-15,0 0-21 16,0 0-7-16,10 0-14 16,10 0-7-16,11 7 27 15,16 3 2-15,15 3-1 0,11-3-13 16,18 3 3-1,4 0-19-15,10 3-4 0,-2-1 4 16,-3 4-11-16,4-5 4 16,7-1-4-16,2 0 2 15,8-3-1-15,9-1-1 16,7-2 7-16,5 0 1 16,-5-1-9-16,-9 1 0 15,-13-3 1-15,-18-2-2 16,-16 1 2-16,-17-3-7 15,-11 0 8-15,-7 2-2 16,-8-2 1-16,-8 0 0 16,-12 0 0-16,-8 0-1 15,-6 0-1-15,-4 0-5 16,0 0-24-16,-1 3-66 16,-24 2-151-16,-20 0-256 15</inkml:trace>
  <inkml:trace contextRef="#ctx0" brushRef="#br2" timeOffset="-156192.97">10357 13999 340 0,'0'0'144'0,"0"0"-123"15,0 0 35-15,0 0 34 16,0 0-1-16,0 0-44 16,0 0-2-16,0 0-26 0,0 2-16 15,20 6 12 1,21 6 43-16,19-1 9 0,31 0-22 15,22-3-6-15,26-3-13 16,14 0-2-16,13-4-20 16,6 1 1-16,-4-2-2 15,-8 2 3-15,-11-1-3 16,-19-2 4-16,-17-1-5 16,-16 3-2-16,-16-1 2 15,-17-2-5-15,-16 0 7 0,-16 0-3 16,-9 0 2-1,-17 3-2-15,-3-2-1 0,-3 2-20 16,-9 7-66-16,-24 0-117 16,-19-2-68-16</inkml:trace>
  <inkml:trace contextRef="#ctx0" brushRef="#br2" timeOffset="-155707.71">10339 14320 210 0,'0'0'188'15,"0"0"-177"-15,0 0-10 16,0 0 8-16,0 0 60 16,0 0-19-16,-60 0 4 15,60 1-10-15,0 2-15 16,3 0-7-16,18 4 14 16,12-1 66-16,24-5-15 15,38-1-17-15,35 0-31 16,34-4-12-16,30-6-7 0,18 0-20 15,-3 4 3 1,-12-3-3-16,-21 5 2 0,-27-4-2 16,-32 3-3-16,-23-3 0 15,-20-2 3-15,-22 4 6 16,-13-1-6-16,-16 3 0 16,-10-1 1-16,-9 5 19 15,-4 0 25-15,0 0-7 16,0 0-30-16,0 0-8 15,-4 0-13-15,-5 0-65 16,-5 0-115-16,4 0-214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32:01.0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4216 4731 499 0,'0'0'134'15,"0"0"-108"-15,0 0-3 16,0 0 25-16,0 0 4 15,0 0-26-15,0 0 7 16,-6 16-15-16,-3 16 8 16,-6 7 5-16,3 7-6 15,2 0-9-15,2 7-8 0,2 3-5 16,3 7 2 0,3 5-2-16,-3 6 0 0,3-2 2 15,0 0 1-15,0 1-6 16,0 1 2-16,6 2-2 15,2 6 0-15,-2 4 0 16,4 4 2-16,-1 4 9 16,3 0-8-16,3-4-3 15,0-6 3-15,6 1-1 16,-3-6-1-16,9-1 1 0,-2 1-2 16,3-3 4-1,-1 0-4-15,0-1 1 16,1 1 6-16,-5 7-3 0,-1 9-3 15,-4 1-1-15,-3 3 3 16,1-4 1 0,-5 0-3-16,-2-5 1 0,4 0-2 15,-1-6 0-15,6-5 0 16,-3-3-1-16,6 4 1 16,-2-1 0-16,-1 6 0 15,3 4 0-15,1 3-1 16,-5 0 1-16,-1 4 7 15,-4-1-7-15,-6 2 0 16,0 2 3-16,-3-2-3 16,-3-2 0-16,0 2-1 0,0-6 1 15,0 1-2-15,1 0 4 16,-1 4-2-16,0-1 0 16,0-3 0-16,0-3 1 15,0 0-1-15,0 0 1 16,0 3-1-16,0 0 0 15,-4 1 1-15,-2-2 1 16,0-1-2-16,0 8-1 16,0-1 0-16,-1 0 2 15,1 3 0-15,3-5 1 16,3-4-4-16,0-4 2 16,0 2 0-16,0-4 0 15,0-1 2-15,0-3-2 16,0 1 0-16,0 0-2 0,0 0 2 15,0 4 3-15,0-1-3 16,0 5 0-16,0-8-1 16,-3-6 1-16,0-8 0 15,3-7 0-15,0-10 1 16,0-5-1-16,0-12 1 16,0-8-1-16,0-10 0 15,0-3 0-15,0-4 1 16,0-3-1-16,0-3 1 15,0 0 5-15,0 0 7 16,-2 0 6-16,1 0 6 16,-1 0-1-16,-4 0 0 15,2-7-9-15,4-2-9 16,-3 3 2-16,3-1 9 0,0 0-17 16,7-3-4-16,13 3 0 15,16-3-1-15,13-3 2 16,12 3-2-16,18-3 0 15,6 0-10-15,15 0 4 16,6-1-13-16,15 2 16 16,7 1 8-16,2 1 1 15,4 5-1-15,-1 1-4 16,-6-1-10-16,4 4 1 16,3 1 8-16,2 0 5 15,1 0 4-15,11 6-2 16,0 0 1-16,7 1 5 15,12 2-8-15,-3-5 0 0,9 3-2 16,-4 2 6-16,-5-2-4 16,6 3 1-16,-7 0-1 15,2-3 0-15,4 2 5 16,-5-2-2-16,6 3 1 16,-4 3-1-16,-1-2 3 15,1-2-2-15,-5 1 2 16,3-3-6-16,-3-4-3 15,-4 1 3-15,-2 2 0 16,-6-3 4-16,-4 1-5 16,0-2 4-16,-2-2-1 15,-1 0-2-15,1 0-4 16,-3 0 2-16,-1 0 3 0,-6 0-1 16,-5 0 2-16,-3 0-1 15,-4 0-1-15,3 0 1 16,-2 0 3-16,2 0-4 15,-8-2-3-15,4-1 0 16,-2-1 6-16,-2-2-1 16,-6-1-2-16,1 3 0 15,-4-2-1-15,-6 1 0 16,0 0 1-16,-4 1-3 16,-12-2 1-16,-9 2 1 15,-12 4 0-15,-13-3 1 16,-12 1 1-16,-11-3 0 0,-4 2-1 15,-5 3-2-15,-4-3 1 16,3 3-1-16,-3 0-1 16,-2 0-1-16,1 0-7 15,-4 0 9-15,3 0 1 16,3 0 2-16,0 0-2 16,3-1 3-16,4-2-1 15,-1 0-1-15,2-1-2 16,-6 1 1-16,0 0 1 15,-9 3 0-15,-2 0 0 16,-4 0 3-16,-3 0-2 16,0 0 10-16,0 0-10 15,0 0-1-15,0 0-7 16,-13 0-37-16,-17 0-76 0,-21 0-390 16</inkml:trace>
  <inkml:trace contextRef="#ctx0" brushRef="#br1" timeOffset="5883.6">5784 6699 453 0,'0'0'55'0,"0"0"-55"0,0 0-6 15,0 0 6 1,0 0 23-16,0 0 13 0,-118 138-2 15,102-93 2-15,7-2 0 16,6 0-2-16,3-6-14 16,6-5-15-16,16-9 6 15,8-10-11-15,6-12 18 16,7-1-10-16,2-23 12 16,-2-14-14-16,-3-3 4 15,-7-6 4-15,-15 0-1 16,-12-4-7-16,-6 5-1 15,-15 1-1-15,-13 7 20 16,-5 8 20-16,0 13-17 0,0 9-8 16,2 7-16-1,-2 2-3-15,5 19-7 0,1 6-35 16,15 7-76-16,12-5-68 16,6-10-276-16</inkml:trace>
  <inkml:trace contextRef="#ctx0" brushRef="#br1" timeOffset="6400.22">6406 6473 454 0,'0'0'121'0,"0"0"-108"0,0 0-6 16,0 0 8-16,0 0 24 16,0 0 5-16,-106 138 1 15,99-103-13 1,7 0-10-16,0-5-13 0,16-7-6 16,11-10-3-16,4-6 0 15,5-7 6-15,3-2-1 16,-3-18-3-16,-5-8-4 15,-10 0 7-15,-9-6-2 16,-12-2 18-16,0-1 2 16,-9 1-5-16,-21 2-2 15,-1 8 0-15,-5 6-9 16,0 13-10-16,0 7 3 16,2 0-3-16,0 14-51 0,14 7-95 15,10-3-90 1</inkml:trace>
  <inkml:trace contextRef="#ctx0" brushRef="#br1" timeOffset="6911.74">8043 6029 645 0,'0'0'35'0,"0"0"-13"15,0 0-22-15,0 0 38 16,0 0-4-16,0 0-32 16,-17 92 15-16,10-46-2 15,7 1-14-15,0-4 22 16,7 2-16-16,16-10-2 16,10-5-5-16,2-11-2 15,4-13-1-15,0-6-17 0,-3 0 5 16,-8-19-11-16,-10-7 2 15,-12-7 24-15,-6-3 14 16,-3-1 1-16,-24 3 1 16,-10 6 29-16,-9 8-25 15,-7 12 5-15,-5 8-17 16,0 0-8-16,6 18 0 16,7 10-2-16,12 9-8 15,11 6-82-15,14-2-98 16,8-2-337-16</inkml:trace>
  <inkml:trace contextRef="#ctx0" brushRef="#br1" timeOffset="7396.44">7695 7160 578 0,'0'0'191'16,"0"0"-180"-16,0 0-3 15,0 0 16-15,0 0 19 16,0 0-9-16,-143 173-15 16,143-159-19-16,10-7-12 15,19-7 8-15,14 0-14 16,5-16 4-16,1-13-3 15,-13-5 8-15,-17 1 9 16,-16-4 25-16,-3 2-4 0,-22 3 36 16,-17 10-3-1,-13 9-3-15,-9 13-28 0,-8 0-15 16,-6 26-8-16,1 4-16 16,8 6-58-16,17 2-42 15,12-3-115-15</inkml:trace>
  <inkml:trace contextRef="#ctx0" brushRef="#br1" timeOffset="8004.81">6027 8506 569 0,'0'0'202'0,"0"0"-202"16,0 0 5-16,0 0-2 15,0 0 19-15,0 0 15 16,-243 149 18-16,204-95 14 16,9-5-35-16,17-6-19 15,13-8-8-15,0-13-7 16,16-9-3-16,17-13 1 16,9 0 0-16,4-28-1 0,5-9-2 15,-8-4 5-15,-13-2 11 16,-21 3 5-16,-9 0-13 15,-9 7-3-15,-21 7 0 16,-10 16 0-16,1 10 4 16,-3 0-4-16,-2 23-3 15,-1 10 2-15,6 9-9 16,9-1-29-16,17 1-66 16,13-8-130-16</inkml:trace>
  <inkml:trace contextRef="#ctx0" brushRef="#br1" timeOffset="8626.92">7052 8319 506 0,'0'0'156'15,"0"0"-149"-15,0 0-2 16,0 0 7-16,0 0 16 16,0 0 26-16,-55 176-4 0,55-144-33 15,18-4-7 1,7-9-2-16,8-11-8 0,12-8 1 16,7-5 4-16,3-25-5 15,-4-4-4-15,-11-5-4 16,-17 0 8-16,-16-1 9 15,-7 4-9-15,-15 2-1 16,-16 8 1-16,-11 9 21 16,-7 8-12-16,-3 9-9 15,1 13 0-15,0 16-2 0,9 11-56 16,11 5-94 0,16-4-121-16</inkml:trace>
  <inkml:trace contextRef="#ctx0" brushRef="#br1" timeOffset="9256.24">8822 9799 600 0,'0'0'246'15,"0"0"-216"-15,0 0-27 16,0 0 11-16,0 0 14 16,0 0 6-16,-84 184-16 15,84-148-1-15,0-9-3 16,12-4-6-16,15-9-7 16,9-11-2-16,8-3 4 15,-2-12-4-15,0-16 2 16,-12-1 4-16,-11-5-2 15,-19 1-1-15,0-3-2 16,-31 5-9-16,-15 3 8 0,-14 8 1 16,-7 3-4-16,-2 10-2 15,5 7-2-15,6 0-33 16,13 4-71-16,18 3-92 16,21-5-170-16</inkml:trace>
  <inkml:trace contextRef="#ctx0" brushRef="#br1" timeOffset="10313.46">7352 9653 243 0,'0'0'31'16,"0"0"-16"-16,0 0 51 15,0 0 20-15,0 0-10 16,0 0-1-16,0 0-25 16,0 0 4-16,-3 7 3 15,-4 13-28-15,-1 13 32 16,-1 6-13-16,3 5-12 16,6-5-4-16,0-3-25 0,3-10-3 15,17-1-3-15,2-14-1 16,11-4-5-16,6-7 1 15,4-7 4-15,-1-15 1 16,-8-4 1-16,-10-4-4 16,-15-1-2-16,-9-4 4 15,0-2 0-15,-26 2-4 16,-9 4 4-16,-4 5 7 16,-3 15-1-16,6 11-6 15,-4 0 1-15,7 16-3 0,2 9-24 16,7 4-37-1,18 1-44-15,6-3-37 16,18-7-143-16</inkml:trace>
  <inkml:trace contextRef="#ctx0" brushRef="#br2" timeOffset="14027.85">6600 9806 376 0,'0'0'76'0,"0"0"-47"16,0 0 7-16,0 0 69 16,0 0 7-16,0 0-22 15,-21 172-26-15,-3-110-34 16,-7 5-14-16,-8-3-16 16,-7 0-5-16,-2-2-60 15,2-12-106-15,10-17-96 0</inkml:trace>
  <inkml:trace contextRef="#ctx0" brushRef="#br2" timeOffset="14224.32">6242 9964 644 0,'0'0'191'0,"0"0"-179"15,0 0-11-15,0 0-1 16,0 0-18-16,0 0 18 15,0 0 16-15,122 103 6 16,-53-65-21-16,6-4-1 16,8-8-41-16,5-9-117 15,0-8-181-15</inkml:trace>
  <inkml:trace contextRef="#ctx0" brushRef="#br2" timeOffset="14871.62">7819 10367 598 0,'0'0'227'0,"0"0"-215"15,0 0 3-15,0 0 1 0,0 0 21 16,0 0-15-16,-133 272-14 16,84-194-7-16,7-1-1 15,9-6-45-15,8-11-109 16,12-21-135-16</inkml:trace>
  <inkml:trace contextRef="#ctx0" brushRef="#br2" timeOffset="15066.13">7455 10594 688 0,'0'0'242'0,"0"0"-242"16,0 0-1-16,0 0 1 15,0 0 30-15,0 0-11 0,107 189-7 16,-44-159-12-16,21-10-1 15,23-14-62-15,14-6-170 16</inkml:trace>
  <inkml:trace contextRef="#ctx0" brushRef="#br2" timeOffset="15406.81">8358 8825 624 0,'0'0'80'0,"0"0"-74"16,0 0-1 0,0 0 3-16,0 0-8 0,0 0-25 15,-97 360-71-15,95-323-119 16</inkml:trace>
  <inkml:trace contextRef="#ctx0" brushRef="#br2" timeOffset="15609.79">8068 8771 633 0,'0'0'66'16,"0"0"-51"-16,0 0-9 15,0 0-6-15,0 0 0 0,0 0 27 16,127 70 15-16,-48-40-22 16,9-4-20-16,12-10-10 15,3-15-186-15,0-1-407 16</inkml:trace>
  <inkml:trace contextRef="#ctx0" brushRef="#br2" timeOffset="16075.55">10424 7699 590 0,'0'0'59'16,"0"0"-45"-16,0 0-4 15,0 0 24-15,0 0-3 16,0 0-16-16,-249 406 4 15,207-321-19-15,3-3-15 16,5-19-107-16,7-17-151 16</inkml:trace>
  <inkml:trace contextRef="#ctx0" brushRef="#br2" timeOffset="16271.76">9832 8022 731 0,'0'0'94'16,"0"0"-94"-16,0 0-33 16,0 0 33-16,0 0 42 15,0 0-8-15,191 161 15 16,-117-102-28-16,8-1-13 16,-4-6-8-16,-4-3-49 15,-5-3-213-15</inkml:trace>
  <inkml:trace contextRef="#ctx0" brushRef="#br2" timeOffset="16606.86">11312 9026 898 0,'0'0'0'15,"0"0"-144"-15,0 0 144 16,0 0 0-16,0 0 10 16,0 0-10-16,-127 403 0 15,97-341-109-15,-1-12-210 16</inkml:trace>
  <inkml:trace contextRef="#ctx0" brushRef="#br2" timeOffset="16805.84">10788 9235 982 0,'0'0'0'16,"0"0"-57"-16,0 0 57 16,0 0 0-16,0 0 5 15,0 0 6-15,261 210-3 16,-183-162-8-16,7 1-144 15,-8-8-228-15</inkml:trace>
  <inkml:trace contextRef="#ctx0" brushRef="#br2" timeOffset="17223.73">10142 10387 657 0,'0'0'130'15,"0"0"-114"-15,0 0 1 16,0 0 7-16,0 0 30 15,0 0-22-15,-64 254-17 16,42-181-9-16,-4-1-6 16,-1-5-50-16,-1-6-142 15,4-17-129-15</inkml:trace>
  <inkml:trace contextRef="#ctx0" brushRef="#br2" timeOffset="17420.21">9875 10633 788 0,'0'0'109'0,"0"0"-108"16,0 0-1-16,0 0 17 16,0 0-4-16,0 0-10 15,316 268-3-15,-250-218-3 16,-5-4-97-16,-19-6-187 0</inkml:trace>
  <inkml:trace contextRef="#ctx0" brushRef="#br2" timeOffset="17717.41">9147 11275 834 0,'0'0'136'0,"0"0"-136"15,0 0-7-15,0 0 7 16,0 0 18-16,0 0-9 15,19 197-4-15,-35-139-5 16,-8 4-23-16,-7-8-67 16,1-9-101-1,0-18-130-15</inkml:trace>
  <inkml:trace contextRef="#ctx0" brushRef="#br2" timeOffset="17908.9">8835 11483 837 0,'0'0'1'0,"0"0"19"0,0 0-20 15,0 0 30-15,0 0-15 16,0 0 7-16,397 129-12 16,-291-105-6-16,10-9-4 15,11-8-95-15,0-7-245 16</inkml:trace>
  <inkml:trace contextRef="#ctx0" brushRef="#br2" timeOffset="18227.77">11341 10614 709 0,'0'0'102'0,"0"0"-96"0,0 0-6 15,0 0 26-15,0 0 7 16,0 0-21-16,-110 350-12 16,94-288-12-16,2-11-162 15,-2-11-272-15</inkml:trace>
  <inkml:trace contextRef="#ctx0" brushRef="#br2" timeOffset="18424.23">10903 10782 1028 0,'0'0'0'0,"0"0"-23"16,0 0 23-16,0 0 24 0,0 0-19 15,0 0-5-15,489 228-3 16,-374-192-165-16,-15-9-435 15</inkml:trace>
  <inkml:trace contextRef="#ctx0" brushRef="#br3" timeOffset="27672.47">7795 9187 272 0,'0'0'104'0,"0"0"-70"16,0 0 56-16,0 0-1 16,0 0-28-16,0 0-19 15,0 0-2-15,0 0-16 16,0 0-8-16,0 0-16 16,0 7-1-16,-3 6 1 15,-3 4 6-15,6-1 3 16,0-2 6-16,0-4-3 15,0 0-8-15,0-7-4 16,0-1 2-16,6 0 3 16,2-2-3-16,2 0 2 0,5 0 3 15,-3-14 6-15,0 0-8 16,-3-4 3-16,-6 3-2 16,-3-2-4-16,0 1 3 15,0 3-5-15,-6 3-11 16,-3 3 11-16,-3 2 8 15,3 5-8-15,-3 0 0 16,-6 0 1-16,3 0 1 16,2 9-4-16,1 2 2 15,4 2 0-15,4-1 0 16,1 5 2-16,3-4-5 16,0 1 4-16,3-4-1 15,12-4 0-15,0-2 2 0,7-4 3 16,-1 0 1-16,-3-1-4 15,0-9-2-15,-9 0 2 16,-3-1 0-16,-2-1 2 16,-4 2 2-16,0-3-6 15,-7 6 4-15,-5 1-4 16,-3 3 9-16,3 3-5 16,-7 0-2-16,5 0 0 15,-5 4-2-15,7 7-2 16,3 0 1-16,0 5 1 15,9-1 0-15,0 0 3 16,0-2-6-16,4-4 3 16,10-4-3-16,2-1-4 15,5-4 7-15,3 0 3 16,0-10-3-16,-6-4-4 0,-5-2 2 16,-4-1 2-16,-9 4 0 15,0-1 0-15,0 4-10 16,-12 4 8-16,-7 3 2 15,-5 3 1-15,-1 0-1 16,-4 7 0-16,5 5 2 16,2 2 0-16,7 2-1 15,8 4-1-15,7 0-3 16,0-1 3-16,0 1 0 16,3-6 0-16,13-5-3 0,-1-5 0 15,3-4 5-15,4 0-2 16,-5 0 0-16,2-14 0 15,-4-2 0-15,-5-5 3 16,-5 2-2-16,-2-3 2 16,-3 4 1-16,0-1-2 15,-3 5-1-15,-9 5 6 16,3 2-1-16,-3 4-2 16,2 3-4-16,-1 0 1 15,-1 3-1-15,2 8 0 16,1 5-3-16,6 3 0 15,3 2 4-15,0 1-4 16,0-3 3-16,12-5-8 0,1-4 3 16,1-6-3-1,2-4-3-15,2 0 11 0,-3-3-4 16,0-12 1-16,-5-3 0 16,-1-2 3-16,-6 1 0 15,-3-2 1-15,0 4 1 16,0 5-2-16,0 5 1 15,-3 3 0-15,-6 4 12 16,-1 0-13-16,-2 0 0 16,-3 13-4-16,3 4 4 15,3 6 0-15,3-3 0 16,2 4 0-16,4-5 1 16,0-3 0-16,0-3-1 15,10-6-10-15,-1-6 3 0,7-1-4 16,-2 0 4-16,5-17 5 15,1 0 0-15,-7-4-8 16,-1 3 10-16,-6-1-2 16,-6 4 4-16,0 2-4 15,0 3-5-15,0 6 0 16,-9 1 7-16,-6 3 0 16,3 0 0-16,-3 0-1 15,2 13 1-15,1 1 0 16,7 4-1-16,2 1 1 15,3 1-1-15,0-2 0 0,0-7-3 16,8-1 4 0,4-6 0-16,4-4-3 0,1 0 3 15,5-14 2 1,0-6-2-16,-5 4 1 0,-1-4-1 16,-13 0-3-16,-3 4 2 15,0-1 0-15,-9 4-9 16,-10 3 10-16,-2 3 2 15,0 4 2-15,0 3 1 16,-1 0-5-16,5 10 2 16,4 4-2-16,4 1 0 15,9 2-9-15,0 3 9 0,0 0 8 16,9-6-6 0,4-3-2-16,-2-7 0 0,5-4-1 15,-4 0-7-15,2 0 7 16,2-14 2-16,-10-4-1 15,-3-1 7-15,-3-2-5 16,0 1 3-16,-3 7-1 16,-9-3 7-16,-4 9 1 15,5 3 1-15,-2 4-6 16,-2 0-1-16,0 0-4 16,3 11-2-16,3 6-1 15,6 2-8-15,3 4 5 16,0-3 4-16,0 0 3 15,3-5-3-15,3-4-5 16,3-8-11-16,4-3 1 0,-2 0 0 16,1-10 2-16,1-6-9 15,-2-7-8-15,-8 3 2 16,-3 3 20-16,0 3 0 16,0 6-9-16,-3 4 17 15,-11 4 5-15,-2 0 0 16,-1 0 1-16,-2 10 5 15,4 3-1-15,3 0 8 16,6 3-10-16,6-2 1 16,0 2-3-16,0-5-4 15,14-4 3-15,2-5-5 16,3-2-5-16,-2 0-12 16,2 0 2-16,-5-4-14 15,-4-6 10-15,-4 2 15 0,-6 0 4 16,0-1 0-16,0 0 1 15,-10-2 29-15,-4 4-7 16,2 1-5-16,-4 2-1 16,5 1 3-16,-2 3-13 15,4 0-2-15,6 0-4 16,0 9 0-16,3 5-2 16,0 6 1-16,0 2 0 15,0-1 4-15,9-4-1 16,0-4-3-16,3-4-7 15,-3-5-3-15,-6-4 3 0,3 0-2 16,-3 0 9 0,1-13 11-16,-1-10 3 0,-3-3-7 15,0-1-3-15,0 5-4 16,0 1-2-16,-3 7 0 16,-7 5-17-16,1 5 16 15,3 4 3-15,-6 0 1 16,6 4-1-16,-3 12-1 15,6 4-7-15,3-1 8 16,0 1-1-16,0-6 1 16,3 1 0-16,6-7 0 15,4-2 2-15,-2-6-2 16,1 0-4-16,1-3-2 16,4-8-1-16,-4-7-14 0,-4 1 3 15,-6 1 14-15,-3-1 2 16,0 6 1-16,0-1 2 15,-12 6-1-15,-4 2 10 16,2 4-7-16,-5 0-3 16,2 0 3-16,1 6 5 15,4 10-3-15,5-2-1 16,7 6 0-16,0 3 0 16,0-2-1-16,7-3 4 15,5-7-7-15,4-1-1 16,-2-4-6-16,5-6-7 15,-2 0-10-15,2-6-5 16,-7-11 13-16,-6-3 12 0,-2 1 4 16,-4 2 5-16,0-1 12 15,-4 3 3-15,-8 5 18 16,3 3-10-16,-1 4-11 16,-4 3-12-16,2 0-5 15,-4 7-2-15,-2 6-32 16,0 2-216-16</inkml:trace>
  <inkml:trace contextRef="#ctx0" brushRef="#br3" timeOffset="43844.63">5375 3598 698 0,'0'0'46'0,"0"0"-26"16,0 0 10-16,0 0-16 0,0 0-13 16,0 0 8-1,0 0 5-15,-52 136 5 16,46-82-8-16,-3 10 9 0,0 1-9 16,0 0-2-16,-1 1 8 15,-2-7 1-15,-2-6-13 16,1-10 3-16,7-13-1 15,0-10-7-15,3-12 0 16,3-5 1-16,0-3-1 16,0 0 15-16,6-24 17 15,16-10 1-15,1-11-32 16,8-5 5-16,-7-2-4 16,-3-2-2-16,-6-3 7 15,-2 7 0-15,-1 9-3 0,-4 12-4 16,-5 14 0-16,-1 6 7 15,-2 9 4-15,0 0-11 16,0 2-12-16,-10 19-1 16,-8 11 13-16,-7 11-3 15,-8 6 2-15,0 1 1 16,0-5 7-16,5-6-7 16,10-7-1-16,3-6 1 15,8-9 1-15,7-6-1 16,0-4-2-16,0-4-4 15,13-3 3-15,17 0-3 16,12 0 1-16,10-6-25 0,6-3-44 16,6-4-113-1,-4-3-152-15</inkml:trace>
  <inkml:trace contextRef="#ctx0" brushRef="#br3" timeOffset="44079.54">5903 3885 505 0,'0'0'169'0,"0"0"-158"0,0 0 2 15,0 0 22-15,0 0 11 16,0 0-32-16,6 17-4 15,33-17-2-15,21 0-8 16,13 0-110-16,-6-13-175 16</inkml:trace>
  <inkml:trace contextRef="#ctx0" brushRef="#br3" timeOffset="44264.04">6047 4160 355 0,'0'0'396'16,"0"0"-362"-16,0 0-20 0,0 0 17 15,0 0 27 1,0 0-28-16,83-17-28 0,-8 1-2 16,13-4-92-16,-3 0-189 15</inkml:trace>
  <inkml:trace contextRef="#ctx0" brushRef="#br3" timeOffset="44710.01">6572 3697 677 0,'0'0'82'0,"0"0"-67"16,0 0 10-16,0 0 19 15,0 0-15-15,0 0-29 16,55-10 6-16,-3 11-6 16,0 9-10-16,-4 3-51 15,-9 3-13-15,-12-1-6 16,-14 2 47-16,-10 0 26 16,-3 0 2-16,-10 0-4 15,-23 1 4-15,-6 0 1 16,-1-1-3-16,1-1 7 15,12-2 11-15,8-1 5 16,13-1-9-16,6-2-2 0,0 0 1 16,0 3 25-16,9-1 17 15,10 0 1-15,5 1 7 16,3-3-12-16,3 3-23 16,0-1 2-16,-5 2-9 15,-1 1-9-15,-9 3 0 16,-5-1-5-16,-10 3 0 15,-22 4-2-15,-33 2-22 16,-29 2-50-16,-31-6-117 16,-19-9-172-16</inkml:trace>
  <inkml:trace contextRef="#ctx0" brushRef="#br3" timeOffset="47891.09">7849 9342 41 0,'0'0'13'0,"0"0"23"16,0 0 48-16,0 0-3 16,0 0-12-16,0 0 4 15,0 0-17-15,3 0-21 16,-3 0-16-16,0 4-12 16,0-4-6-16,0 1 5 0,0-1 6 15,0 0 3-15,0 0 15 16,0 0-3-16,0 0 9 15,0 0 12-15,0 0-6 16,0 0-13-16,0 0-2 16,0 0-7-16,0 0-16 15,0 0 0-15,0 0 1 16,0 0 0-16,0 0-2 16,0 0 1-16,0 0 5 15,0 0 1-15,0 0-1 16,0 0-8-16,0 0 7 0,0 0-1 15,0 0-9 1,0 0 5-16,0 0-3 16,0 0 6-16,0 0 2 15,0 0-8-15,0 2 1 0,0-1 2 16,0 2-1-16,0 2-2 16,0 0 1-16,-3 1 3 15,-5 4-1-15,1-1-3 16,-2 0 11-16,0 2-11 15,-1 0 0-15,2-1 4 16,2 3-4-16,0-4 1 16,0-2-1-16,3 0 0 15,-1-1 0-15,1-2 3 0,0 3-3 16,3-1 2 0,-3 1-2-16,-3 1 1 0,3-1-1 15,-2 1 3-15,-2-1-3 16,4 3-2-16,0-3 2 15,0 1 0-15,3-4 0 16,-3 3 1-16,0-4 1 16,0 0-2-16,3 3 0 15,-3-5 7-15,0 5-14 16,3-2 7-16,-3 2 0 16,-1-3 5-16,1 4-2 15,1-3-3-15,-1 0-8 16,0-2 8-16,3 5 0 15,-3-3 0-15,0-2 1 0,0 6-1 16,0-3 0-16,0 2 4 16,-4 0 1-16,4 3-5 15,-3-1 0-15,0-2-2 16,1 0 2-16,-2 0 0 16,1-1 7-16,3-2-7 15,0 2-1-15,-3-2-5 16,3 3 6-16,-3-2-1 15,-1 2 1-15,2 0 1 16,-1-1-1-16,0-2 8 16,3 2-7-16,0-6-1 15,3 3 0-15,0-2 0 0,0-1 2 16,-4 0-4 0,4 0 3-16,0 0-5 0,0 0 8 15,0 0 0-15,0 3 3 16,-3-3 3-16,3 0-3 15,0 0 12-15,0 0-7 16,0 0 14-16,-3 0 7 16,-3-13 9-16,-3-7-40 15,-6-7 2-15,0-5-1 16,2 1-2-16,2 5-1 16,5 9 2-16,3 7 1 15,0 4 0-15,3 3 2 16,0 3-5-16,0 0 0 15,0 0-6-15,0 0-3 0,0 0 3 16,0 13-9-16,0 10 12 16,3 4 3-1,6 5 3-15,-1-1-2 0,-1-2-1 16,2-2 0-16,-3-5 0 16,3-1 0-16,1-7 0 15,-5-5-7-15,1-7 6 16,0-2 0-16,0 0 1 15,7-6 10-15,-1-9 10 16,6-6 2-16,-6 0-22 16,4 2 11-16,-8 5-2 0,1 1-7 15,-6 5-1 1,0 4-1-16,-3 0-2 0,0-2-30 16,0 3-66-16,0-7-185 15</inkml:trace>
  <inkml:trace contextRef="#ctx0" brushRef="#br3" timeOffset="48776.02">7894 9231 111 0,'0'0'86'0,"0"0"-23"15,0 0 38-15,0 0-14 0,0 0-21 16,0 0-26-1,0 0 6-15,0 0-1 16,0 0 3-16,0 0-3 0,0 0-13 16,0 0 1-1,0 0-1-15,0 0-5 0,10-2-4 16,5-3-1-16,3-2-13 16,-6 1 5-16,4-1 7 15,-4 0-9-15,2 3 11 16,-1-4-13-16,2 1 3 15,0-3-5-15,3 3 2 16,1-2-7-16,2-1 3 16,0-1-5-16,3 2 2 0,1-2-3 15,-1 4 1 1,-2-3 0-16,-5 3 8 0,-5-2-9 16,-2 3 16-16,-4 2 7 15,2-3 0-15,-2 2 0 16,1-2-12-16,-4 6 0 15,-3-2-5-15,3 0 1 16,-3 3 4-16,0 0-5 16,0 0-6-16,0 0 2 15,0 0-7-15,0 0 4 16,0 0-1-16,0 0-4 16,0 0-17-16,0 0-66 0,0 0-74 15,0-3-234 1</inkml:trace>
  <inkml:trace contextRef="#ctx0" brushRef="#br3" timeOffset="49150.19">8095 8986 446 0,'0'0'156'15,"0"0"-131"-15,0 0 42 16,0 0 28-16,0 0-45 16,0 0-27-16,0 0-17 15,42-13 6-15,-9 12-11 0,-2 1 4 16,-4 0-4-16,-5 0 3 16,-5 0-4-16,-4 0 0 15,-1 1 1-15,1 4-1 16,-5-1 0-1,1 0 5-15,-6 0-5 0,0 3-8 16,-3 2 7-16,0 4 1 16,0 3 2-16,0 5 1 15,-15 1 7-15,-9 4 2 16,2-2-9-16,5-1 6 16,1-6-9-16,7-3-11 15,3-6-92-15,-2-8-131 16</inkml:trace>
  <inkml:trace contextRef="#ctx0" brushRef="#br3" timeOffset="50923.04">7786 9310 44 0,'0'0'72'16,"0"0"-12"-16,0 0-10 15,0 0 9-15,0 0-7 16,0 0 6-16,0 3-8 16,0-3 9-16,0 0-7 15,0 0-13-15,0 0-8 16,0 0-11-16,0 0 10 15,0 0-4-15,0 0 8 16,0 0-11-16,0 0 10 16,0 0-2-16,0 0 4 0,0 0-1 15,0 0 8 1,-3-6-14-16,-3-8-19 0,-1 2-1 16,1-5 4-16,0 3 2 15,0-1 8-15,-6-6-6 16,3 4 8-16,0 1-4 15,-4 0-1-15,2-1-3 16,2 0 11-16,-4 3-7 16,4-4-13-16,-2 4-1 15,1-3-5-15,1-3 10 16,-3 0 3-16,-3 1-8 16,0-1-2-16,-4 0 13 15,-2-3 2-15,0 3-14 16,-6-2 1-16,2 2-1 15,-2-1-3-15,2 0 5 0,-5 0-7 16,3 1 1-16,0 3 0 16,0 0 4-16,2 1-2 15,1 0 9-15,2-1-9 16,2 0 1-16,4-2-4 16,5 2 2-16,2 5 1 15,2 1-1-15,1 2-2 16,3 1 1-16,0 5-1 15,3-3 2-15,-3 3-1 16,3 3-1-16,0-1 0 16,0-1 0-16,0 1 0 15,0-2-1-15,0 0 1 16,0-4 0-16,0 1 0 16,0-1-1-16,-3 3 0 0,3 0 1 15,0 0 0-15,0 0 2 16,-3 0-2-16,3-2 0 15,0 3 0-15,-3 0 0 16,3 2-1-16,0 1 0 16,0 0 0-16,0 0-4 15,0 0-3-15,0 0-4 16,0 0-4-16,0 4-5 16,0 9 14-16,0 3 5 15,3 4 0-15,0 2 0 16,3 2 2-16,-3-5-1 15,0-1-2-15,-3-1-13 0,0-4 1 16,0-4 0-16,0-2-5 16,0-3-12-1,0-2 8-15,0-2 5 0,0 0 19 16,0 0 2-16,-3-9 3 16,0-4-4-16,0 0-2 15,0 0-2-15,3-2-11 16,0 5 3-16,0 0 7 15,3 5-6-15,6 1-2 16,4 0 3-16,-2 4 6 16,1-2 1-16,4 2 1 15,1 0-1-15,2 0 0 16,-4 2 2-16,0 6-2 0,-6-3-1 16,1 3 3-16,-7-3 0 15,3 0 0-15,0-3-3 16,2-2-108-16,5-10-258 15</inkml:trace>
  <inkml:trace contextRef="#ctx0" brushRef="#br3" timeOffset="62673.23">5429 13157 478 0,'0'-3'43'0,"0"3"-8"16,0 0 40-16,0 0 12 15,0 0-14-15,0 0-30 16,0 0-3-16,0 0-18 16,0 0 9-16,0 0 0 15,-9 0-8-15,-10 0-11 16,-11 10 0-16,0 5-1 16,-1 3-9-16,-2 3 4 15,6 1-4-15,3 5-2 16,3 5 6-16,2 2-2 0,5 2-4 15,5 0 4-15,9 2-4 16,0-6 2 0,3 0 1-16,14-5-2 15,8-3 11-15,2-5-6 16,9-6-3-16,8-5 4 0,3-6 2 16,2-2-9-16,-1 0 1 15,-2-10-2-15,-9-7 2 16,-10-2 0-16,-5-7 4 15,-11-4-5-15,-11-13 2 16,0 0-4-16,-13 0 1 16,-10 4 1-16,-2 8 7 15,-2 7-1-15,0 6-4 16,-1 8-2-16,4 6 0 16,-3 4-2-16,3 0-4 0,-1 4 5 15,1 12-43-15,3 5-42 16,3 2-66-16,6-7-161 15</inkml:trace>
  <inkml:trace contextRef="#ctx0" brushRef="#br3" timeOffset="63086.18">6169 13469 93 0,'0'0'636'16,"0"0"-611"-16,0 0-24 16,0 0 18-16,0 0 35 15,0 0-9-15,112-10 4 16,-18 10 17-16,16 0-27 16,4 0-25-16,-7 3-11 15,-7 3 1-15,-12-5 0 0,-13 2-4 16,-14-3 0-1,-15 0-10-15,-13 0 1 0,-11 0-23 16,-10-7-29-16,-3-6-74 16,-9-4-159-16</inkml:trace>
  <inkml:trace contextRef="#ctx0" brushRef="#br3" timeOffset="63382.9">6825 13290 307 0,'0'0'327'0,"0"0"-311"0,0 0 28 16,0 0 64 0,0 0-30-16,0 0-32 15,-16-8-36-15,32 8-6 0,7 8 1 16,7 5 2-16,1 1-7 16,-1 2 6-16,-8 3-3 15,-1-2-3-15,-9 3-1 16,-3-1 0-16,-2 1 1 15,-7 0-7-15,0 1 3 16,0 1 4-16,-10-2-1 16,-2 4-5-16,-4-1 6 15,-1 2-1-15,-2 3-7 16,-1-2-36-16,-2 0-43 16,-5-3-73-16,2-6-107 0</inkml:trace>
  <inkml:trace contextRef="#ctx0" brushRef="#br3" timeOffset="64216.18">7582 13204 308 0,'0'0'76'0,"0"0"-19"16,0 0 14-16,0 0-12 15,0 0-13-15,0 0 26 16,0 0 9-16,-3-13-15 15,6 10-9-15,22-1-21 0,14 1-5 16,16-1-10 0,5 2 3-16,-5 2-14 0,-10 0-6 15,-9 4 3-15,-8 11-7 16,-10 8-14-16,-6 4 13 16,-9 9-2-16,-3 6 3 15,-3 2 1-15,-20-1 5 16,-15 7-1-16,-4-2 0 15,-7-1 3-15,4-3-2 16,6-2 1-16,15-6 6 16,18-3-6-16,6-9 1 15,20-4 8-15,35-7 23 16,25-7 20-16,22-6-10 16,8 0-26-16,-1 0-20 0,-18-3 4 15,-15-7-5-15,-19 4 5 16,-14-1 9-16,-16 1-9 15,-15 5 12-15,-12 1-15 16,0 0-4-16,0 0-21 16,-3 0-114-16,-16 1-143 15</inkml:trace>
  <inkml:trace contextRef="#ctx0" brushRef="#br3" timeOffset="65187.65">5478 14841 435 0,'0'0'220'0,"0"0"-187"15,0 0 51-15,0 0-5 0,0 0-47 16,0 0-19-16,-33 25-8 16,-4 11 4-16,-9 3 11 15,-1 2 1-15,0 4-9 16,2-2 4-16,2 0-4 16,1 1-9-16,9-8-1 15,8-3-2-15,7-11-6 16,15-4-58-16,3-14-121 15,16-4-11-15,8-4-271 16</inkml:trace>
  <inkml:trace contextRef="#ctx0" brushRef="#br3" timeOffset="65379.13">5099 14847 609 0,'0'0'132'0,"0"0"-71"16,0 0 22-16,0 0-22 15,0 0-61-15,0 0 2 16,33 55-2-16,12-9 59 16,10 4-25-16,9 0-25 15,0 5 6-15,-1-5-15 16,-2 0-22-16,2-5-118 16,-2-14-239-16</inkml:trace>
  <inkml:trace contextRef="#ctx0" brushRef="#br3" timeOffset="65755.38">6554 14991 709 0,'0'0'161'0,"0"0"-124"15,0 0 15-15,0 0-7 0,0 0-13 16,0 0 10 0,285-9-3-16,-166 12-36 0,5 3 2 15,-3 1-5-15,-15-1 0 16,-12-3-6-16,-20-3 3 15,-20 0 1-15,-23 0 2 16,-14 0 0-16,-11 0 3 16,-6 0 2-16,0 0 2 15,0-5-7-15,-17-3-12 16,-8 5-82-16,4 1-82 16,6 0-167-16</inkml:trace>
  <inkml:trace contextRef="#ctx0" brushRef="#br3" timeOffset="66195.82">8180 14644 708 0,'0'0'116'16,"0"0"-37"-16,0 0-4 16,0 0 4-16,0 0-19 15,0 0-49-15,0 50-7 16,0 3 47-16,0 12-4 16,6 6-7-16,0 7-15 15,0-5-3-15,0-2 4 0,-6-4-4 16,0-4-7-16,0-10-7 15,0-7 1-15,0-9-2 16,0-7 3-16,0-8-9 16,0-11 8-16,0-2 0 15,0-5-6-15,0-4 5 16,0 0 8-16,0 0-2 16,0 0 4-16,0 0 3 15,0 0-4-15,0 0-13 16,4-3-4-16,-4-1-5 0,0-6-40 15,0 1-25-15,-7-9-79 16,-24-6-227-16</inkml:trace>
  <inkml:trace contextRef="#ctx0" brushRef="#br3" timeOffset="67599.1">9084 13023 595 0,'0'0'107'15,"0"0"-93"-15,0 0 13 16,0 0-1-16,0 0-23 16,0 0 7-16,163-37-4 15,-99 37 3-15,6 0 10 16,-6 13-12-16,-10 1-7 15,-14 6 7-15,-13 2-7 16,-9 2-5-16,-15 5 5 16,-3 7 0-16,-12 7 19 15,-24 3-7-15,-16 8-3 16,-9 2-6-16,-8 3 5 16,-1 8-5-16,3 8 0 0,13 4 0 15,5 3-2-15,13 1-1 16,11-7 7-16,13-6-3 15,12-7-4-15,6-4 6 16,25-10-3-16,5-7 2 16,3-13-2-16,4-7 1 15,-1-9 2-15,-6-6-1 16,-2-7-5-16,-7 0 7 16,-8 0 5-16,-13 0-12 15,-5 0 4-15,-1 0-3 16,0 0-1-16,0 0-1 15,-1 3-3-15,-18 11-8 0,-7 5 12 16,-5 4 10-16,1 4-7 16,2 3-2-16,1 5 5 15,8-1-6-15,5 6-1 16,8-1 1-16,6 5 0 16,0 1-3-16,0 5 3 15,9-4-2-15,5 4-2 16,-4 0 0-16,-1 2-4 15,-3-2 8-15,-6-1-4 16,0-5 3-16,0 1-1 16,-3-2 3-16,-6 0-4 15,-4 1 4-15,-1-2-1 16,1 1 2-16,-2-3-1 0,0 0-1 16,-6-4 0-1,-3-1 0-15,-1-1 0 0,-5-6 2 16,2 0 8-16,1-8 7 15,2-6-1-15,5-4-2 16,4-5 10-16,5-4-13 16,5-1-11-16,3 0-15 15,3-16-151-15</inkml:trace>
  <inkml:trace contextRef="#ctx0" brushRef="#br3" timeOffset="81457">10251 14004 515 0,'0'-5'137'16,"0"3"-101"-16,0 2-26 16,0 0-4-16,0 0 34 15,0 0-8-15,-3 10-8 16,-12 13-15-16,-6 10 10 16,-9 13 6-16,5 7 5 15,4 0-5-15,9-3-5 16,12-4 1-16,0-7-11 0,6-6-2 15,18-5-4-15,4-6 2 16,8-10-2-16,9-7 6 16,7-5 5-16,-3-13-10 15,-1-13-2-15,-9-9-2 16,-9-4 8-16,-11-11-9 16,-10-2 0-16,-9-4-1 15,0 7-2-15,-21 1-1 16,-6 19 2-16,-8 10-3 15,-7 11 5-15,-11 8-17 16,1 4-73-16,0 13-145 16,10-4-432-16</inkml:trace>
  <inkml:trace contextRef="#ctx0" brushRef="#br3" timeOffset="82581.73">7871 9333 80 0,'0'0'96'15,"0"0"-75"-15,0 0 35 16,0 0-56-16,0 0-24 15,0 0 6-15,0-17 16 16,3 17-1-16,0 0-22 16,-3 0-122-16</inkml:trace>
  <inkml:trace contextRef="#ctx0" brushRef="#br3" timeOffset="83622.13">7871 9333 210 0,'0'36'104'16,"0"-36"-60"-16,0 0 4 15,0 0 4-15,0 0-17 16,0 0-22-16,0 8-5 16,0-3-7-16,0 5 3 15,0-3 6-15,0 3 3 0,0-1-10 16,0-2-1-16,0-3 0 15,0-1 8-15,3-3-5 16,-3 0 6-16,0 0 0 16,0 0 8-16,0 0 34 15,0 0 19-15,0-7-53 16,0-2-11-16,0 2-1 16,0 3 7-16,0 2-4 15,0 2-2-15,0 0-7 16,0 0-1-16,0 0 0 15,0 0-3-15,0 0-21 16,0 0 3-16,0 4 4 0,0-2 9 16,0 4-30-1,0-3 19-15,0-2 3 16,0-1 0-16,0 0 11 16,0 0 5-16,0 0 7 0,0-12 8 15,0-5-15-15,0-1 1 16,0 1 11-16,0 4-8 15,-3 4 5-15,-1 5-6 16,4 4 9-16,0 0-12 16,-3 0 0-16,3 0-16 15,-3 11 10-15,0 6 6 16,0-2 0-16,3 3 1 16,0 1-1-16,-3-3 0 15,0-3-3-15,3-5 6 0,-3-3-3 16,3-2 0-16,0-2 1 15,0-1 0-15,0 0 20 16,-2 0 1-16,-1-1 4 16,3-11-24-16,0-1-2 15,0 2-9-15,0 2-5 16,0 3 9-16,0 2 4 16,0 4 2-16,0-2-2 15,0 2 0-15,0 0-3 16,0-1 4-16,0 1 0 15,0 0 0-15,0 0 0 16,-4 0-1-16,1 3-7 16,-3 7 8-16,6-1 0 0,-3-2-1 15,3-3-2 1,0-1-4-16,0 0-2 0,0-3-1 16,0 0 5-16,0 0 4 15,0 0 1-15,0-10 3 16,6-6-2-16,-3-1-1 15,-3 4-1-15,0 1-4 16,0 2 5-16,0 3 1 16,0 4 0-16,0 2 5 15,0 1-6-15,0 0-3 16,0 0-9-16,0 3 8 16,0 7 2-16,0 0 4 15,0-1-4-15,3-5 2 16,-3-1-2-16,0-3 2 0,4 0 1 15,-1 0 5-15,-1-10 18 16,4-6-17-16,-6 4-5 16,0 4 4-16,0 2 0 15,0 2 3-15,0 4-9 16,-8 0-45-16,-11 8-219 16</inkml:trace>
  <inkml:trace contextRef="#ctx0" brushRef="#br3" timeOffset="85119.42">10630 14130 166 0,'0'0'56'0,"0"0"28"16,0 0 17-16,0 0-2 15,0 0-9-15,0 0-12 16,0 0 8-16,-12-15-47 15,12 15-34-15,0 0-1 16,0 2-2-16,0 13-2 16,0 5 2-16,0 7 6 15,0 2-4-15,0 4-4 16,0-4 12-16,3 1-9 16,3-6-3-16,3-4 5 15,4-7-5-15,7-7 2 16,2-3 0-16,5-3 5 15,6-7 12-15,-2-15-14 0,-4-4 3 16,-5-8 6-16,-8-6 3 16,-8 1 5-16,-6-3-5 15,0 5 6-15,0 4-3 16,-3 10-6-16,0 10-10 16,-2 6 10-16,3 7-3 15,2 0-11-15,0 0-1 16,0 23-10-16,0 9 1 15,2 9 9-15,12 6 1 16,2 4 1-16,0-1-1 0,7-3-2 16,-3-5-15-1,6-5-39-15,1-10-77 0,0-12-107 16,0-15-322-16</inkml:trace>
  <inkml:trace contextRef="#ctx0" brushRef="#br3" timeOffset="85349.69">11076 13590 751 0,'0'0'50'16,"0"0"-34"-16,0 0-16 15,0 0 7-15,0 0-4 16,0 0 32-16,-56 315-5 0,56-203-12 15,6 1-9-15,11-8-6 16,1-10-3-16,-3-14-27 16,0-17-64-16,-2-13-76 15,-10-22-105-15</inkml:trace>
  <inkml:trace contextRef="#ctx0" brushRef="#br3" timeOffset="85546.17">10964 14043 676 0,'0'0'129'15,"0"0"-100"1,0 0-29-16,0 0 0 0,0 0 1 16,0 0 8-16,136-4 0 15,-57 4-9-15,3 0-119 16,-6-9-217-16</inkml:trace>
  <inkml:trace contextRef="#ctx0" brushRef="#br3" timeOffset="85783.53">11428 13504 696 0,'0'0'19'15,"0"0"-18"-15,0 0 3 0,0 0 50 16,0 0 30-16,0 0-10 16,-76 552-20-16,76-417-26 15,0 1-16-15,0-10-8 16,0-13-2-16,-6-6-1 16,0-11-2-16,-3-9-19 15,-3-12-58-15,-6-27-92 16,-1-20-206-16</inkml:trace>
  <inkml:trace contextRef="#ctx0" brushRef="#br3" timeOffset="86129.6">11413 14135 652 0,'0'0'32'0,"0"0"-29"16,0 0 2-16,0 0 2 16,0 0-4-16,0 0-1 15,87-62-2-15,-50 78 4 16,0 4-4-16,-4 10-2 16,-9 0-1-16,-9 5 2 15,-6 6-5-15,-9 4-8 16,0 2 14-16,-12-5 3 0,-14-4-3 15,-3-5 1-15,-4-11-3 16,-3-5 4-16,-3-11 6 16,-3-5 15-16,7-1-12 15,2-4 0-15,10-16-11 16,20-7-8-16,3-5-71 16,32-8-367-16</inkml:trace>
  <inkml:trace contextRef="#ctx0" brushRef="#br3" timeOffset="86873.61">11619 14250 442 0,'0'0'159'15,"0"0"-152"1,0 0 11-16,0 0 14 0,0 0 27 16,0 0-21-16,-31 100-24 15,59-91 3-15,5-9-9 16,10 0-6-16,2-12-2 15,-3-11-39-15,-8-10 7 16,-10 0 17-16,-7-7 1 16,-7-3 13-16,-10 7 1 15,0 6 4-15,-11 11 25 16,-5 11 26-16,-2 8-28 16,-3 4-16-16,2 19-4 15,7 11-5-15,2 5 19 0,10 4 2 16,0-1 6-16,10-2-20 15,12-7-6-15,8-10-3 16,9-10-6-16,4-9-21 16,4-4-61-16,-2-14-14 15,-6-12 38-15,-16-10 18 16,-4-3 30-16,-10-2 16 16,-6-1 10-16,-3 5 29 15,0 7 8-15,-12 13 2 16,0 9 26-16,2 8-40 15,1 0-20-15,2 15-13 16,6 12-1-16,1 6 19 0,0 0-1 16,14 3-4-16,11-3-13 15,5-2 2-15,3-9-4 16,-2-8 0-16,5-4-37 16,0-10-1-16,-2 0-18 15,-3-14 12-15,-8-12 16 16,-4-8 27-16,-7-5-1 15,-3-13 2-15,-3-10 13 16,-3-12-5-16,-3-15-7 16,0-11 5-16,0-11-6 15,0 1 11-15,-6 2 26 16,-8 20-14-16,1 24 3 16,0 17 42-16,4 20-15 15,1 15-16-15,2 12 1 0,-7 12-38 16,-2 32-2-16,-3 25 2 15,3 27 7-15,12 20 15 16,3 15 0-16,0 5-11 16,6-6-8-16,9-15-3 15,6-14-23-15,1-21-39 16,-2-21-66-16,2-19-171 16</inkml:trace>
  <inkml:trace contextRef="#ctx0" brushRef="#br3" timeOffset="87046.16">12171 13831 729 0,'0'0'73'0,"0"0"-29"0,0 0 21 16,0 0-65-16,0 0-13 15,0 0 13-15,79 20 0 16,9-7-46-16,12-4-201 15</inkml:trace>
  <inkml:trace contextRef="#ctx0" brushRef="#br3" timeOffset="88030.08">13068 14152 585 0,'0'0'107'16,"0"0"-58"-16,0 0 62 15,0 0-25-15,0 0-27 16,0 0-50-16,-16 3-9 16,9 8 0-16,-3 8-4 15,1-6 11-15,6 0-8 16,3-6 1-16,0 0-4 15,0-4 1-15,12-3-5 16,8 0 8-16,6-3-1 16,1-11 0-16,-6 1 1 15,-10-3 0-15,-8 0 3 16,-3 2 3-16,0 1-4 16,-7 4 7-16,-9 1-3 15,-4 8-4-15,1 0 3 16,-3 0-3-16,4 13-1 0,6 7-1 15,9-3-1-15,3 0 1 16,0-2-1-16,9-4-4 16,15-5 5-16,7-6-1 15,5 0-4-15,0-6-15 16,-11-11 7-16,-7-2 10 16,-12-4-1-16,-6 2 4 15,-6 3 0-15,-21 6 2 16,-6 2 3-16,-1 10-2 15,-2 0-3-15,6 3 0 16,8 14 5-16,7 3-5 16,10 1 0-16,5 2-6 0,0-4 6 15,17-2 10 1,8-8-7-16,11-5 3 0,9-4-4 16,-2 0-2-16,-1-13-16 15,-13-4-5-15,-9 1 2 16,-14-1 8-16,-6 4 9 15,-10 0-1-15,-20 9 2 16,-9 4 1-16,-6 0 6 16,2 0-6-16,9 8 11 15,14 5-11-15,10 3-1 16,10-3 0-16,0-4-3 16,3-2 3-16,18-4-1 15,10-3 1-15,5 0 2 0,0-13 6 16,-5-6-5-16,-7-1-2 15,-15-2 9-15,-9 1-4 16,0 2 28 0,-9 5-7-16,-20 1-15 0,-6 6-4 15,-4 7-14-15,3 0 5 16,10 0 0-16,12 7-32 16,14 9-32-16,0 0-91 15,40 4 6-15,19-3-159 16</inkml:trace>
  <inkml:trace contextRef="#ctx0" brushRef="#br3" timeOffset="88333.78">14048 14119 765 0,'0'0'42'15,"0"0"-13"-15,0 0 40 16,0 0-47-16,0 0-4 16,0 0 6-16,231 30 5 15,-124-17-12-15,1 0-15 16,-17-6-1-16,-15-3 2 0,-7-1-3 15,-7-3-4-15,-5 0-11 16,-11-4-36-16,-13-9-101 16,-17-4-162-16</inkml:trace>
  <inkml:trace contextRef="#ctx0" brushRef="#br3" timeOffset="88622.01">14721 14036 641 0,'0'0'175'16,"0"0"-157"-16,0 0 35 16,0 0-4-16,0 0-25 0,0 0-24 15,76 20 6-15,-29-3 1 16,-5 3-6-16,-10 2-1 16,-10-2-12-16,-7 0 1 15,-9 0 2-15,-6 0 2 16,0 3 6-16,-10 3 1 15,-13 0 5-15,-9 4 4 16,0 4-5-16,-5 1 3 16,5-1-5-16,10 3 0 15,7-5-2-15,10-2-52 16,5-7-144-16,17-14-158 16</inkml:trace>
  <inkml:trace contextRef="#ctx0" brushRef="#br3" timeOffset="89016.95">15807 13851 749 0,'0'0'16'15,"0"0"23"-15,0 0 12 16,0 0-33-16,0 0 15 0,0 0 7 16,-215 118 0-1,187-51-19-15,9 6 1 0,15 3-11 16,4-9-4-16,20-4-2 16,16-15-2-16,16-11 3 15,9-11 2-15,4-16-8 16,0-10 0-16,-7-9-21 15,-5-18 10-15,-6-14 11 16,-4-11 0-16,-7-14 0 16,-14-13-1-16,-17-4 1 15,-10 1 0-15,-44 10 14 16,-30 15 0-16,-38 18-9 16,-30 15-5-16,-32 18-5 15,-6 6-141-15</inkml:trace>
  <inkml:trace contextRef="#ctx0" brushRef="#br3" timeOffset="108583.03">12890 4299 456 0,'0'-6'193'15,"0"1"-133"-15,0 3 36 16,-4 2 5-16,4 0-22 0,0 0-19 15,0 0-10 1,0 0-20-16,0 0-20 16,0 12-10-16,0 15 2 0,0 11 6 15,0 7 9-15,0 2-4 16,0-2-2-16,0 0-5 16,0-1 1-16,0 1-2 15,0 0 1-15,0-3-3 16,0 0-2-16,0-4-1 15,0-5 0-15,0 3-6 16,-6 0-57-16,3-5-84 16,0-8-205-16</inkml:trace>
  <inkml:trace contextRef="#ctx0" brushRef="#br3" timeOffset="108807.43">12847 4700 720 0,'0'0'0'0,"0"0"20"16,0 0-20-16,0 0 68 15,0 0-13-15,0 0-39 16,246-57-16-16,-180 44-16 15,-2-6-146-15,-15-5-424 0</inkml:trace>
  <inkml:trace contextRef="#ctx0" brushRef="#br3" timeOffset="109022.42">13190 4428 753 0,'0'0'79'0,"0"0"-68"15,0 0 15-15,0 0 5 16,0 0 18-16,0 0 30 16,-67 132-33-16,55-77-16 15,0 8-19-15,7-3-11 16,2 0-1-16,3-5-33 16,0-7-54-16,9-10-100 15,14-11-204-15</inkml:trace>
  <inkml:trace contextRef="#ctx0" brushRef="#br3" timeOffset="109346.12">13384 4778 710 0,'0'0'225'0,"0"0"-210"16,0 0-10-16,0 0 35 0,0 0 10 15,0 0-13 1,-182 185-13-16,182-149-24 0,0-2-1 16,21-8-1-1,16-10-18-15,5-9-18 0,6-7 10 16,-2-8 9-16,-10-16 19 16,-8-5 13-16,-10-4-6 15,-12-5 6-15,-6-5 15 16,-15 2-10-16,-13 2-5 15,-11 8-7-15,-3 10-1 16,-7 7-5-16,7 10-12 16,6 4-56-16,20 0-56 15,16 0-111-15</inkml:trace>
  <inkml:trace contextRef="#ctx0" brushRef="#br3" timeOffset="110778.09">13623 4789 455 0,'0'0'201'0,"0"0"-153"15,0 0 15-15,0 0 38 16,0 0-21-16,0 0-36 16,-3-1-21-16,3 1-17 15,0 10-6-15,-3 10 0 16,0 6 10-16,-1 3 14 15,4 0-5-15,0 2-6 16,0 0-3-16,10-2-9 16,6-1 2-16,-1-2-3 15,9-7-3-15,1-6-1 16,2-5-7-16,-4-7-7 16,-4-1 11-16,-5-1 7 15,-5-16 10-15,-2-6-7 0,-4-4 5 16,-3-4-8-16,0 2-1 15,0 2 1-15,-10 4 1 16,4 9 0-16,3 7 5 16,1 6 5-16,2 1-7 15,-3 0-4-15,3 13-8 16,-3 10-4-16,3 10 12 16,0-1 1-16,8-1-1 15,11-4-2-15,3-5-4 16,-1-9 5-16,3-7-9 15,0-6 10-15,-2 0 1 0,-2-14 8 16,-1-9-2-16,-3-7 3 16,-5 1 8-16,-5-4 0 15,-3-5-7-15,-3 5-8 16,0 0-3-16,0 9-13 16,0 7-26-16,0 8-34 15,0 6-63-15,10 3-218 16</inkml:trace>
  <inkml:trace contextRef="#ctx0" brushRef="#br3" timeOffset="111454.79">14503 4679 541 0,'0'0'140'0,"0"0"-126"16,0 0 11-16,0 0 2 16,0 0 36-16,0 0-1 15,-58 124-17-15,58-84-15 16,3-2-17-16,20-5 1 15,9-5-12-15,1-10-2 16,4-5-15-16,0-11-6 16,-1-2 11-16,-6-1 10 15,-6-16 1-15,-8-4 2 16,-5-3 5-16,-8-3-3 16,-3-1 17-16,0 9-22 15,0 4 12-15,-3 6-1 0,3 9 10 16,-3 0-19-16,0 9-2 15,3 14-12-15,0 6 11 16,0 1-4-16,6-3-8 16,17-6 12-16,9-8-8 15,-2-6-16-15,-1-7 16 16,0-7 9-16,-6-16 11 16,-4-6 12-16,-6-6-3 15,-6-1 3-15,-4-4 0 16,-3 2-23-16,0 6 0 0,0 10-13 15,0 13-22-15,0 9-52 16,0 0-96 0,0 18-149-16</inkml:trace>
  <inkml:trace contextRef="#ctx0" brushRef="#br3" timeOffset="111798.42">14964 5033 478 0,'0'0'84'0,"0"0"-52"16,0 0 23-16,0 0 10 15,0 0-12-15,0 0-50 16,13 59 32-16,26-59-12 0,6 0-23 16,1-13-8-16,-7-7-36 15,-10-7 44-15,-3-6 8 16,-13-7 5-16,-7-9 3 15,-6-4-6-15,0 5 29 16,-4 3-22-16,-8 9 29 16,-4 15 3-16,3 9-11 15,7 9-29-15,-2 3-9 16,-1 17-4-16,0 16-7 16,-5 11 10-16,10 1 1 15,4 3-5-15,4-4-11 16,22-3-40-16,4-6-88 15,4-11-133-15</inkml:trace>
  <inkml:trace contextRef="#ctx0" brushRef="#br3" timeOffset="112466.3">15892 4242 634 0,'0'0'104'16,"0"0"-87"-16,0 0-16 15,0 0-1-15,0 0-11 16,0 0 11-16,0 0 2 16,-117 203 15-16,114-118 15 0,3 9 2 15,0 6-18-15,0 0 5 16,0 5 5-16,0-6 21 15,0-3-18-15,0-6-24 16,0-11-5-16,-9-12-8 16,-8-12-63-16,-9-15-191 15</inkml:trace>
  <inkml:trace contextRef="#ctx0" brushRef="#br3" timeOffset="112658.82">15489 4914 703 0,'0'0'161'15,"0"0"-149"-15,0 0 2 16,0 0 6-16,0 0-20 16,0 0 0-16,370-76-97 15,-292 69-66-15,-10-3-123 16</inkml:trace>
  <inkml:trace contextRef="#ctx0" brushRef="#br3" timeOffset="112843.85">16068 4663 533 0,'0'0'244'0,"0"0"-237"16,0 0 5-16,0 0-11 15,0 0 81-15,0 0 0 0,-46 178-13 16,46-120-38-16,6 3-26 15,19-2-5-15,5-3-1 16,0-6-71-16,-1-9-49 16,0-16-163-16,-9-14-304 15</inkml:trace>
  <inkml:trace contextRef="#ctx0" brushRef="#br3" timeOffset="113026.36">16074 4484 721 0,'0'0'146'0,"0"0"-135"0,0 0-11 16,0 0-9-16,0 0-42 16,0 0-88-16,9 12 75 15,18 5-272-15</inkml:trace>
  <inkml:trace contextRef="#ctx0" brushRef="#br3" timeOffset="113382.56">16221 4710 94 0,'0'0'699'0,"0"0"-681"0,0 0-9 15,0 0 30-15,0 0 28 16,0 0-32-16,-1 155-13 15,17-106-14-15,7-3-8 16,-7 0 0-16,1-7-43 16,-8-10-10-16,-6-11-21 15,-3-8 6-15,0-10 15 16,0-1 52-16,-6-23 1 16,-3-11 16-16,-2-6-7 15,7-1 23-15,4-7 17 16,0 2-10-16,11 2-5 15,8 9-30-15,1 13 10 0,3 15 8 16,0 8-14-16,5 15-7 16,12 20 4-16,-1 8-1 15,10 8 2-15,-1 1-6 16,1 0-31-16,-4-11-171 16,-13-12-158-16</inkml:trace>
  <inkml:trace contextRef="#ctx0" brushRef="#br3" timeOffset="113914.82">16811 4311 638 0,'0'0'195'15,"0"0"-128"-15,0 0-16 0,0 0-16 16,0 0-32-16,0 0 2 15,-29 71 9-15,29-19 9 16,6 9-13-16,17-1-10 16,-1 0-4-16,1-3-35 15,-7-11-52-15,-4-11-48 16,-7-11 53-16,-5-10 14 16,0-9-9-16,-11-5 10 15,-11 0 71-15,-8 0 2 16,-1 0 66-16,-8 0 3 15,0 0-10-15,0 0 15 16,6 14 21-16,11 7-33 0,5 5-25 16,13 2-26-16,4-1-13 15,7-2 0-15,22-5 0 16,11-4 0-16,5-10-1 16,7-6-28-16,-3 0-44 15,-6-13 21-15,-8-11 43 16,-13-6 9-16,-8-8 49 15,-5-12-18-15,-9-6 7 16,0-3 14-16,0 2-6 16,0 15-3-16,-6 17 14 15,6 14-24-15,-3 11 3 0,3 3-36 16,0 29-14 0,0 15 11-16,0 15 0 15,0 6-14-15,20 1-48 0,9-5-63 16,-2-8-166-16</inkml:trace>
  <inkml:trace contextRef="#ctx0" brushRef="#br3" timeOffset="114737.94">17525 4068 553 0,'0'0'48'0,"0"0"-42"16,0 0 2 0,0 0-2-16,0 0 23 0,0 0 27 15,-159 82-3-15,123-34 6 16,1 7-5-16,6 7-24 15,2 5-6-15,11 4 0 16,4 0-11-16,8 3-2 16,4-4-6-16,7-10-5 15,16-7-28-15,15-16-79 16,1-12-185-16</inkml:trace>
  <inkml:trace contextRef="#ctx0" brushRef="#br3" timeOffset="115151.83">17240 4786 508 0,'0'0'53'0,"0"0"-33"16,0 0 56-16,0 0 10 15,0 0-3-15,0 0-40 16,151 62-13-16,-108-64-22 16,3-17 17-16,-4-7-21 15,-4-14 2-15,-2-11-12 16,-6-16-2-16,-2-12 0 16,2-8-10-16,-8-3 5 0,-5 4-20 15,-10 6 16-15,-7 19 8 16,0 15 9-16,-10 17 25 15,0 14-8-15,3 10-1 16,-1 5-14-16,-3 12-2 16,-1 22-4-16,-8 21 4 15,7 12 22-15,3 11-8 16,7 6-8-16,3-3-6 16,0 2 0-16,0-7-37 15,16-9-90-15,6-16-175 16</inkml:trace>
  <inkml:trace contextRef="#ctx0" brushRef="#br3" timeOffset="115525.83">17876 4453 602 0,'0'0'158'0,"0"0"-144"15,0 0-2-15,0 0 15 16,0 0 31-16,0 0-7 16,0 0-14-16,-179 198-20 15,169-142-13-15,10-2-1 16,0-10-3-16,13-11-14 16,14-8-18-16,2-11-27 0,3-12 59 15,1-2-50-15,-4-11 2 16,-3-16 23-16,-5-9 25 15,-6-5 10-15,-9-9 10 16,-6 1 13-16,0 2-8 16,-6 11 14-16,-11 13-2 15,1 9-24-15,0 8-5 16,3 6-8-16,0 0-1 16,7 6-46-16,6 12-78 15,0 4-56-15,26 0-375 16</inkml:trace>
  <inkml:trace contextRef="#ctx0" brushRef="#br3" timeOffset="116157.1">18112 4421 537 0,'0'0'11'0,"0"0"-8"15,0 0 8-15,0 0 36 16,0 0-16-16,0 0-14 16,-113 70-9-16,110-37 0 15,3 2-4-15,0 1-4 16,10 0-21-16,3-4-28 16,10-3-13-16,-1-6 9 0,4-3 17 15,5-4 21-15,4-3 10 16,0 1-27-16,-4 1 22 15,-3 1 10-15,-6 3 0 16,-6 4 4-16,-10 3-4 16,-6 3-5-16,0 2-5 15,-2 2 5-15,-15-4-34 16,-9-7-15-16,-13-7 49 16,-3-9-3-16,-4-6 8 15,7 0 29-15,13-15 92 16,11-9 31-16,10-2-3 0,5-4-40 15,20-1-51 1,13-2-16-16,13 3-27 0,6-2-10 16,3 4-5-16,2 3-23 15,-5 5-20-15,-9 3-13 16,-7-1 34-16,-7-2 22 16,-10-7-7-16,-7-5 15 15,-5-4-4-15,-7-2 31 16,0 2-3-16,-3 8-12 15,-9 3-1-15,2 10 1 16,-3 6 0-16,0 8-8 16,1 1-11-16,-2 9-1 0,-3 20-2 15,1 11 2-15,7 15 4 16,3 7 0-16,6 3-4 16,0-3-13-16,16-12-94 15,7-11-81-15,3-15-313 16</inkml:trace>
  <inkml:trace contextRef="#ctx0" brushRef="#br3" timeOffset="116554.04">18623 4443 549 0,'0'0'73'0,"0"0"-60"16,0 0-11-1,0 0 34-15,0 0 36 0,0 0-8 16,0 236 0-16,11-165-55 16,0-10-4-16,-4-9-5 15,-1-14-46-15,-6-12-42 16,0-11-12-16,0-13 3 16,0-2-49-16,0-10 68 15,0-15 27-15,-6-5 51 16,3-2 109-16,3-4 16 15,0 0-34-15,0-5-23 16,0 0-28-16,0 3-24 16,12 4-16-16,1 11-6 15,7 10-7-15,-4 12-11 16,2 1 22-16,4 22-4 16,3 13 6-16,-3 9 2 0,-3 9-2 15,-1-2-4-15,-9-3-6 16,0-8-6-16,1-10-69 15,4-10-183-15</inkml:trace>
  <inkml:trace contextRef="#ctx0" brushRef="#br3" timeOffset="117356.61">18979 4628 514 0,'0'0'34'0,"0"0"33"16,0 0 14-16,0 0-6 0,0 0-21 15,0 0-54-15,-22-49-14 16,22 88 7-16,0 6 5 16,13-3 2-16,9-6-7 15,5-11-44-15,-3-10-27 16,3-13-6-16,-4-2 23 16,0-9-13-16,-8-19 43 15,-4-7 15-15,-1-4 16 16,-4-2 23-16,-6 3 3 15,0 1 16-15,0 11 14 16,-6 6 30-16,-9 8-39 16,1 11-25-16,0 1-13 0,-3 3-9 15,2 15-11 1,8 7 11-16,7 5 0 0,0 4 36 16,3 1 5-16,17-1 9 15,6 0-26-15,4-3-6 16,-2-3 13-16,-1 1-31 15,-3-3 9-15,-6 0-6 16,-9-3-3-16,-6-3-12 16,-3-3-5-16,0 0 1 15,-3-7-19-15,-14-3 19 16,-4-4 10-16,1-3 6 16,3 0-5-16,5-3-1 15,11-12 6-15,1-7 38 0,7-6 2 16,16-7 19-1,9-4-22-15,10-7-10 0,3-4-14 16,2-2 2-16,-3 4-7 16,-5 2-8-16,-9 11 0 15,-13 8-12-15,-11 9-3 16,-6 6-2-16,0 5 17 16,0 3 2-16,-12 3-2 15,-9 1-10-15,-2 0 8 16,-4 2 1-16,6 17-2 15,-2 3 2-15,13 9-7 16,10 0-1-16,0 7 0 0,3-1 7 16,11 2 4-1,3-4 19-15,1-2-4 16,5-2 8-16,-4-3 4 16,1 0-3-16,-7-1-14 15,-3-2-10-15,-5 4 1 0,-5-1-3 16,0 3-3-16,0-3 3 15,-11-1-10-15,-6-5-2 16,-3-6-9-16,-2-7 9 16,-7-9-24-16,-1 0-18 15,5-14-99-15,15-14-232 16</inkml:trace>
  <inkml:trace contextRef="#ctx0" brushRef="#br3" timeOffset="117514.7">19629 4610 608 0,'0'0'271'15,"0"0"-226"-15,0 0-41 16,0 0-4-16,0 0-2 16,0 0-52-16,-104 40-205 15</inkml:trace>
  <inkml:trace contextRef="#ctx0" brushRef="#br3" timeOffset="118931.95">13330 5751 382 0,'0'0'155'0,"0"0"-103"15,0 0 79-15,0 0 23 16,0 0-57-16,0 0-27 16,0 0-33-16,-3 13-25 15,-2 27-10-15,0 15 19 16,-7 10-10-16,3 8 9 15,-6 7-11-15,0 4 9 16,-1 0-5-16,-8-4 0 0,3-8-9 16,-6-9-3-16,5-14 1 15,3-13-1-15,11-14-1 16,5-11-7-16,3-8-9 16,0-3 16-16,16-12 0 15,14-16 17-15,12-11-17 16,4-6-1-16,-1-9-1 15,0-3-1-15,4-11 3 16,0 1 3-16,-4 2-1 16,1 6-2-16,-7 13 3 15,-11 11 0-15,-8 15 1 16,-7 8 5-16,-10 8 11 0,-3 1 1 16,0 3-18-1,0 0-3-15,-19 26-8 0,-11 12 8 16,-15 14 0-16,-7 6 2 15,-6 3 0-15,4 0 1 16,0-8 0-16,14-6 8 16,3-13 8-16,17-10-10 15,13-9 10-15,7-8-19 16,4 0 4-16,32-4-4 16,19 1 21-16,14-2-6 15,7-1-15-15,6 0-11 16,-7 1-49-16,-7-2-62 15,-17 0-182-15,-15 0-382 0</inkml:trace>
  <inkml:trace contextRef="#ctx0" brushRef="#br3" timeOffset="119456.54">14172 6300 524 0,'0'0'194'16,"0"0"-169"-16,0 0 62 15,0 0 0-15,0 0-4 16,0 0-38-16,116 6-17 16,-47-1-6-16,9 2-3 0,9-1-11 15,-3 1-6-15,-8-3-2 16,-8-2 0-16,-6 1 0 16,-10-2-2-16,-14-1 2 15,-9 0 2-15,-9 0-1 16,-13 0 2-16,-4 0 2 15,-3-1-5-15,0-4-20 16,0-3-56-16,-20-1-103 16,-3-4-204-16</inkml:trace>
  <inkml:trace contextRef="#ctx0" brushRef="#br3" timeOffset="119816.62">14346 6002 755 0,'0'0'70'0,"0"0"-22"16,0 0 15-16,0 0-15 16,0 0-30-16,0 0-14 15,-5 35-4-15,5-2 15 16,0 8-8-16,0 4 4 15,0 1-11-15,-14-6 0 0,-15-4-1 16,-6-8-6 0,-10-7 2-16,-7-1 3 15,6-10 2-15,10 0 0 16,10-7 4-16,19 0 0 0,7-2 12 16,0-1-1-1,3 1-1-15,24 5-3 0,16 2 11 16,14 2 7-16,15 1-29 15,8-2-4-15,2-5-104 16,-6-4-259-16</inkml:trace>
  <inkml:trace contextRef="#ctx0" brushRef="#br3" timeOffset="127144.19">15522 5964 87 0,'0'-17'47'16,"-3"7"12"-16,3 0 55 15,0 4-1-15,0 0-14 16,0 2-8-16,-3 3 7 16,3-1 4-16,0 2-23 15,0 0-19-15,0 0-24 16,0 0-19-16,-6 19-11 15,3 11 0-15,-1 14 19 16,4 5 3-16,0 7-14 16,7 6-14-16,11 1 6 15,6-2 5-15,5-2-8 16,9-7-2-16,5-6-2 0,-4-13 0 16,0-10-9-1,-8-13 10-15,-1-10 0 0,-3-3 0 16,-4-21 3-16,-5-11 20 15,-1-5-15-15,-8-7 2 16,-6-6-6-16,-3-6-4 16,1 0 12-16,2 2-12 15,3 8 0-15,0 12-11 16,2 12-6-16,1 12-35 16,1 9-76-16,5 4-152 15,3 0-25-15</inkml:trace>
  <inkml:trace contextRef="#ctx0" brushRef="#br3" timeOffset="128292.26">16210 6182 679 0,'0'0'133'0,"0"0"-133"16,0 0 0-16,0 0 8 16,0 0 24-16,0 0-3 15,-188 162-15-15,158-124-1 0,9-1-5 16,7-5-8-16,11-5 0 16,3-6 0-16,0-8-9 15,20-6-22 1,9-7 2-16,6 0 1 0,1-10-4 15,-3-8 5-15,-8-6 27 16,-8-5 23-16,-4-3 33 16,-10-4-31-16,-3 2-2 15,0 3 4-15,0 7 9 16,-9 8 0-16,2 8 4 16,0 5-35-16,4 3-2 15,2 0-3-15,1 13-13 16,0 7 7-16,0 4 4 15,18 0 1-15,13-5 1 0,9-6-3 16,11-7-16-16,0-6-5 16,3-6-2-16,-9-14 0 15,-10-9 12-15,-9-8 14 16,-13-10 25-16,-9-11 12 16,-4-12-13-16,0-9-3 15,0-10-2-15,-7 2-9 16,-6 14 19-16,1 24-20 15,-2 22 0-15,8 17 6 16,2 10-15-16,-2 11-8 16,-6 28-9-16,-6 18 17 15,6 15-1-15,2 11 2 16,10 0 5-16,0-5-1 0,10-4 1 16,11-11-6-1,7-10-6-15,7-15 3 0,-2-14-20 16,5-13-21-16,-4-11-22 15,1-3 29-15,-10-21 37 16,-5-9 6-16,-10-4 9 16,-4-3 10-16,-6 4 4 15,0 3 6-15,0 11 1 16,-5 9-5-16,4 7-3 16,1 6-14-16,0 0-14 15,0 20-15-15,0 10 14 16,1 4 1-16,21 1 0 0,10-7 2 15,10-4-2-15,0-12-35 16,1-8-4-16,-4-4-3 16,-10-2 20-16,-3-19 20 15,-13-6 2-15,-3-6 7 16,-3-2-2-16,-7-2 16 16,0 5-6-16,0 3 9 15,-4 12-4-15,1 5-5 16,-1 8-5-16,4 4-9 15,0 4-1-15,0 20-12 16,7 10 12-16,13 4 3 16,12 2 2-16,2-7-5 15,6-7-2-15,0-9-23 0,1-11-2 16,-5-6-35 0,-6-4 25-16,-8-15 16 0,-10-5 21 15,-4-9 1-15,-5-2 8 16,-3-2 15-16,0 0-7 15,0 7 18-15,-4 8-19 16,-5 6 5-16,3 9-3 16,3 7 7-16,2 2-25 15,-5 23 3-15,0 8-3 16,3 11 27-16,3 3-13 16,0-3-13-16,15-1-2 15,12-6-11-15,2-8-64 16,6-10-86-16,-2-15-273 15</inkml:trace>
  <inkml:trace contextRef="#ctx0" brushRef="#br3" timeOffset="128807.88">17941 5653 273 0,'0'0'174'16,"0"0"-63"-16,0 0 20 15,0 0-15-15,0 0-25 16,0 0-18-16,5-62-53 16,29 52-16-16,13 6-4 15,8 4 10-15,2 0-4 16,-5 0-6-16,-13 12-6 0,-14 6-3 15,-13 6 4 1,-12 12-8-16,0 9-2 0,-25 10 15 16,-14 6 1-16,-12 2 31 15,-1 5 2-15,0 2-4 16,3 3-1-16,10 1-7 16,12-5-10-16,12-4-1 15,12-8-6-15,3-5-5 16,6-8-2-16,24-8-63 15,11-14-86-15,12-8-352 16</inkml:trace>
  <inkml:trace contextRef="#ctx0" brushRef="#br3" timeOffset="128990.39">18385 6671 1208 0,'0'0'88'0,"0"0"-61"15,0 0 113-15,0 0-17 16,0 0-70-16,0 0-42 16,-12 0-11-16,12 0-49 15,0 0-126-15,0 0-107 16,0-14-701-16</inkml:trace>
  <inkml:trace contextRef="#ctx0" brushRef="#br3" timeOffset="142493.69">20430 381 704 0,'0'0'58'16,"0"0"-13"-16,0 0 16 15,0 0-13-15,0 0-37 16,0 0-9-16,0 0-1 15,0 42 21-15,0-8 7 16,0 2-7-16,0 0-12 0,0 4 1 16,0 1 6-1,0 7-3-15,0 0 4 0,0 2 6 16,-3 1-10-16,2-2-8 16,1-1 2-16,0 0 3 15,0-1-7-15,0 0 2 16,0 1 3-16,-2 0 5 15,-1-2-10-15,0 0 0 16,-1 3 5-16,2 0-2 16,1 3-5-16,1 2 1 15,0-1 2-15,0-2-3 16,0-6-2-16,3-2 2 0,1-6 1 16,-2 1-3-1,-2 1 1-15,0 0-1 0,0 1 1 16,0 2 20-16,0-2-7 15,-5-3-10-15,1-1-1 16,-2 1 19-16,-1 1-16 16,0-2-6-16,4 2 0 15,0 0 0-15,2-4 1 16,1 2 0-16,0-2-1 16,0 1 0-16,0-1 1 15,-2 0 1-15,1 1-1 16,-4 1-1-16,0 1 2 15,-1 4 4-15,0 0 1 0,3 2-6 16,-3 0 1 0,-3 1 1-16,3 1-3 15,1-1 6-15,1 2-3 16,-2 0-2-16,1 5 1 0,0 5-2 16,-1 3 1-16,-1 0-1 15,4 2 5-15,0-3-5 16,0-1 1-16,3-3 1 15,-1 2-1-15,-1-1-1 16,-1-2 0-16,2 0 3 16,-5 0-3-16,3 6 1 15,-1 1-3-15,1 5 4 16,-3-4-2-16,3-4 1 16,-2-1-1-16,1-1 0 0,2-1 0 15,1-1 0-15,1-3-1 16,0-1 2-16,0 0-1 15,-2-1 0-15,2 3-1 16,0-1 1-16,-1 4 0 16,-1 1 2-16,1 0-2 15,-2 1 0-15,1 5 0 16,1-2 0-16,-1 0 2 16,2-3-2-16,-1-3-2 15,1-1 2-15,0 2 1 16,-2-1-1-16,2-1 0 15,-1 5 0-15,1-2 2 16,-2 0-2-16,1-1 1 0,-2 1 1 16,-1 1 0-16,-2 1-1 15,1 1 1-15,2-1 4 16,1 1-5-16,1 6 1 16,1 1 1-16,0 1 1 15,0 4 0-15,-2 1-3 16,-1-1 5-16,-1 0-1 15,-3 6-2-15,1 0 5 16,-3 0-6-16,-1 2-2 16,3 1 3-16,3 2-3 15,2-1 0-15,2 4 0 16,0 6 2-16,0 3 2 16,0 4-4-16,0 0 2 15,0-1 1-15,0 2 0 0,0-1-3 16,0 6 0-16,0-4 3 15,-7 3-2-15,-2 1-1 16,2 6 0-16,-3 5 4 16,3 1-3-16,1 2 0 15,3 2 0-15,-1-3-1 16,2 2 2-16,-1-2 2 16,-1 2-2-16,-2 2 4 15,-1 6-5-15,-1 2 3 16,-1 7 1-16,-2-2 2 0,0-4-5 15,-2 3 0 1,4-3 1-16,-1 3-1 16,4 6 4-16,2 1 1 0,1 2-1 15,3 2 1 1,0-5 0-16,0-1-1 0,0 2-6 16,0-2 3-16,6 9 4 15,-2 2-4-15,5 2 1 16,-2 2 0-16,2 0-4 15,-2-4 2-15,0 1 2 16,-3 2 0-16,-4 1-2 16,0 3 4-16,0 4-5 15,0-4 0-15,0-5 6 16,-1 5-5-16,-2-4-1 16,-1 8 2-16,-2-1 0 0,1 4-1 15,0 3-2-15,-1-10 3 16,-1 5-3-16,1 1 3 15,2 4-2-15,-5 0 0 16,6 7-1-16,-2 0 0 16,5-4 4-16,0 0-4 15,0-3 0-15,0 5 5 16,1-2-4-16,9-3 0 16,-3-7 0-16,5-12-1 15,-2-10 0-15,3-8 1 16,-2-9-1-16,1-1 0 15,4-8 2-15,0-4-1 16,3-10 5-16,1-4 3 16,0-10-1-16,3-6-4 15,-2-7 0-15,3-10-2 0,-5-5 0 16,-1-4 2-16,0-9-4 16,-1-3 0-16,-2-5 2 15,2-4-2-15,-5-5 2 16,-2-9-2-16,0-3-2 15,-3-3 2-15,-4-5 0 16,0-3-3-16,-2-1-6 16,1 0-2-16,-1 0-15 15,1 0-3-15,2-1-44 16,0-34-85-16,-4-26-338 16</inkml:trace>
  <inkml:trace contextRef="#ctx0" brushRef="#br3" timeOffset="147406.16">21281 1059 811 0,'-3'0'52'15,"0"0"-33"-15,3 0 11 0,0 0 41 16,0 0-6-16,7 0-41 16,24 0-4-16,22 0-17 15,15 0 17-15,14-4-3 16,4 0-17-16,-6 1-8 16,-5 3-38-16,-5 0-61 15,-12 0-120-15,-22 0-209 16</inkml:trace>
  <inkml:trace contextRef="#ctx0" brushRef="#br3" timeOffset="147646.51">21497 1148 824 0,'0'0'73'0,"0"0"-72"16,0 0 1-16,0 0 45 15,0 0 10-15,0 0-8 16,-66 182-4-16,59-117-32 16,0 11-9-16,1 2 3 15,-1 1-3-15,4-2-4 16,2-7-4-16,1-3-23 16,0-11-73-16,11-11-164 15,5-14-268-15</inkml:trace>
  <inkml:trace contextRef="#ctx0" brushRef="#br3" timeOffset="148159.79">21394 1921 684 0,'0'0'164'15,"0"0"-154"-15,0 0-9 16,0 0 27-16,0 0 17 16,0 0-11-16,7 49-20 0,29-46 8 15,10-3-1-15,5 0-4 16,1 0-12-16,-8-9 2 16,-7-2-6-16,-14-4 3 15,-12 0-2-15,-9-2 4 16,-2-4-6-16,-7-3 0 15,-18-2 0-15,-4 1 6 16,-11 0-6 0,7 6 6-16,8 5-3 0,11 4 1 15,9 3-3-15,5 5 15 16,0-1-16-16,17-1-19 16,11 1 19-16,9 1 0 15,4 1 1-15,-2 1 0 16,-10 0 0-16,-6 0 1 15,-14 0-4-15,-3 6-3 0,-6 10-4 16,0 5 1-16,0 7 8 16,-2 4 8-16,-7 4 2 15,-1-1-6-15,-2 2 8 16,7-1-8-16,5-5-4 16,0-4-5-16,12-8-39 15,17-6-88-15,12-11-112 16,6-2-146-16</inkml:trace>
  <inkml:trace contextRef="#ctx0" brushRef="#br3" timeOffset="148776.07">22034 1694 76 0,'0'0'670'15,"0"0"-631"-15,0 0-14 16,0 0 75-16,0 0-22 15,0 0-26-15,-201 120-20 16,177-77-12-16,7 1 8 16,6-3-21-16,8-4-1 15,3-4 0-15,0-6-6 16,3-6 0-16,14-8-5 16,12-7-32-16,3-6-13 15,10 0 5-15,3-15 8 16,-6-7-4-16,-6-7 31 0,-17-3 10 15,-6-3 4-15,-7-4 8 16,-3 6-1-16,0 3 10 16,0 10 14-16,-4 9 7 15,-2 7-2-15,3 4-16 16,-1 0-16-16,-2 5-8 16,0 18-6-16,-5 7 6 15,4 5 14-15,5 1-2 16,2-1-12-16,2-5 3 15,20-3-3-15,8-5 1 16,4-10-1-16,5-7-33 16,3-5 16-16,-3-5 2 15,0-13-13-15,-10-5 22 16,-5-8 6-16,-6-1 5 0,-8-7-5 16,-7-3 9-16,-3-2 2 15,0 5-4-15,0 11 13 16,-3 11 8-16,0 12 17 15,2 3-17-15,-1 2-21 16,-1 4-7-16,2 20-12 16,-3 10 12-16,4 8 3 15,0 4 1-15,0 2-2 16,0-3-2-16,8-5 0 16,5-5-27-16,4-6-87 15,4-10-104-15,3-14-310 16</inkml:trace>
  <inkml:trace contextRef="#ctx0" brushRef="#br3" timeOffset="148957.63">22411 1532 789 0,'0'0'173'0,"0"0"-165"16,0 0 3-16,0 0 14 15,0 0-20-15,0 0-5 16,-50 5-85-16,71 20-137 0,1 2-445 16</inkml:trace>
  <inkml:trace contextRef="#ctx0" brushRef="#br3" timeOffset="149369.04">22502 1833 903 0,'0'0'25'16,"0"0"-25"-16,0 0 0 15,0 0 12-15,0 0 19 16,0 0-18-16,32 172-8 16,-20-135 7-16,-5-4-11 15,0-3-1-15,0-8-7 16,-7-8 2-16,0-9-8 0,0-3 4 15,0-2 9-15,0-9 20 16,0-14-6-16,0-6-11 16,0-3 9-16,0-4-11 15,0-2 12-15,0-1-13 16,4-2-1-16,8 5-2 16,6 8 0-16,0 10-10 15,3 10 4-15,0 8-3 16,2 0 12-16,-1 18 3 15,0 10 5-15,-1 4-5 16,-8 3-3-16,-2 2 2 16,-4 0-2-16,-1-5 0 15,2 2 0-15,-1-6-54 16,9-5-75-16,7-9-75 0</inkml:trace>
  <inkml:trace contextRef="#ctx0" brushRef="#br3" timeOffset="149593.96">23014 1862 779 0,'0'0'182'16,"0"0"-173"-16,0 0 54 16,0 0 2-16,0 0-65 15,0 0 5-15,-28 81 7 16,28-30 6-16,0 2-4 15,6-1-10-15,6-2-4 0,1-8-7 16,4-4-58 0,-2-11-76-16,1-12-157 0</inkml:trace>
  <inkml:trace contextRef="#ctx0" brushRef="#br3" timeOffset="149770.49">22995 1662 565 0,'0'0'346'15,"0"0"-331"-15,0 0-12 16,0 0 3-16,0 0-6 16,0 0-37-16,-27-14-176 0,41 29-27 15</inkml:trace>
  <inkml:trace contextRef="#ctx0" brushRef="#br3" timeOffset="150193.04">23135 1857 702 0,'0'0'72'0,"0"0"-61"0,0 0-11 15,0 0 34 1,0 0 10-16,0 0-28 0,24 209-6 16,-12-176-7-16,-2-7-3 15,-4-9 0-15,-3-7-2 16,-1-6-5-16,-2-4-2 16,0 0 9-16,0-10 16 15,0-13 12-15,0-3-22 16,-2-5-2-16,2 1 5 15,0-3 2-15,0 0-2 16,0 0-7-16,9 5-2 16,9 6-2-16,4 7-8 0,-3 10 10 15,1 5 2 1,-2 0-1-16,0 14 6 0,-2 12-4 16,-4 7 4-16,-1 4-2 15,-5 2 5-15,-2 0 1 16,-2-2-10-16,1-1-1 15,0-5-20-15,4-9-124 16,2-6-130-16</inkml:trace>
  <inkml:trace contextRef="#ctx0" brushRef="#br3" timeOffset="150739.59">23695 1814 902 0,'0'0'23'16,"0"0"-16"-16,0 0 39 15,0 0-17-15,0 0-6 16,0 0 5-16,-171 78-15 16,142-32-3-16,5 4-2 15,9-2-5-15,8-3-2 16,7-5-1-16,1-9-3 15,23-12-24-15,10-10-35 16,9-9-5-16,2-9 13 16,-2-17-40-16,-8-7 12 15,-9-4 82-15,-7-3 2 16,-12-1 3-16,-3 0 18 16,-4 7 7-16,0 9 30 0,0 12 11 15,-5 10-8-15,2 3-40 16,0 0-23-16,0 20 0 15,-1 9 7-15,4 8 20 16,0 9 2-16,0 3 2 16,8 6-9-16,2 1-1 15,-1 4-18-15,-4 1 2 16,-4 1-1-16,-1 4-3 16,0 4-2-16,0 2 4 15,0 0-5-15,-7-4 2 16,-9-12-11-16,-3-11 4 15,-4-14 7-15,-6-17 0 0,-5-14 1 16,0-8-1-16,-6-28 6 16,12-14-6-1,18-18-35-15,12-19-67 0,42-13-145 16,20-6-373-16</inkml:trace>
  <inkml:trace contextRef="#ctx0" brushRef="#br3" timeOffset="151050.28">24187 1031 723 0,'0'0'132'0,"0"0"-128"16,0 0-4-16,0 0-1 15,0 0 1-15,0 0 39 16,-12 209 22-16,17-100-8 16,2 13-6-16,-1 8-10 15,-6 3-18-15,0-2-4 16,-3-1-2-16,-11-9 1 16,-1-8-12-16,-4-8 3 15,-2-6-5-15,2-15-43 16,3-13-61-16,0-22-96 15,8-27-161-15</inkml:trace>
  <inkml:trace contextRef="#ctx0" brushRef="#br3" timeOffset="151393.35">24218 1781 488 0,'0'0'136'15,"0"0"-136"-15,0 0 0 16,0 0 34-16,0 0-3 16,0 0-4-16,91-22-21 0,-62 38 4 15,-2 7-10-15,-8 8-10 16,-7 7 3-16,-9 4 1 15,-3 0-2-15,-3-1 7 16,-15-3-6-16,-11-6 7 16,0-7 5-16,-4-6 0 15,-3-8 17-15,3-5 2 16,4-6-14-16,6 0-1 16,10-21-9-16,13-7-38 15,8-7-186-15</inkml:trace>
  <inkml:trace contextRef="#ctx0" brushRef="#br3" timeOffset="151977.79">24412 1864 497 0,'0'0'112'0,"0"0"-81"15,0 0 0-15,0 0 7 16,0 0-15-16,0 0 6 15,40 83 25-15,-7-87-17 16,3-20-11-16,-3-11-1 16,-2-9-10-16,-2-15-8 0,-2-11-2 15,-2-13-5-15,-3-8-9 16,-5-5-24-16,-6 7 16 16,-8 15 17-16,-3 22 6 15,0 20 32-15,0 19 19 16,0 9 11-16,-1 4-44 15,-5 14-24-15,2 28-21 16,4 26 21-16,0 22 14 16,0 11-2-16,10 11 8 15,0-2-13-15,-2-7-2 16,-5-9-3-16,-3-14-2 16,-1-18-1-16,-18-16-17 15,2-16-12-15,3-13-10 16,4-12 8-16,5-5 32 15,2-16 0-15,3-14 15 0,0-9-15 16,0-4 1-16,11-9 3 16,7-3-4-16,2-2-1 15,3 3 1-15,-1 11 0 16,2 14-3-16,-6 15 3 16,-3 8 13-16,0 6-4 15,0 3 3-15,1 23 0 16,4 13-1-16,-4 11-1 15,-2 4-5-15,-8 4 3 16,0-3-8-16,-1 2 1 16,0-7-1-16,-1-3-91 15,1-11-125-15,1-14-222 16</inkml:trace>
  <inkml:trace contextRef="#ctx0" brushRef="#br3" timeOffset="152428.15">25167 1766 694 0,'0'0'221'16,"0"0"-202"-16,0 0 61 16,0 0 6-16,0 0-50 15,0 0-29-15,-110 54 2 16,80-4 10-16,3 3-14 0,8 5-1 15,7 0-1 1,7-5 1-16,5-6-4 0,2-6-3 16,14-9 0-16,10-10-21 15,0-13-22-15,6-9-6 16,-1 0 12-16,-1-18-7 16,-6-12 22-16,-6-9 13 15,-4-6 6-15,-3-7 6 16,-5-6 1-16,-4-5 18 15,-2 6 9-15,0 7 18 16,0 12 3-16,0 16 8 16,-2 12-6-16,2 8-14 0,0 2-35 15,0 13-2 1,2 21-21-16,14 17 21 16,2 6 15-16,1 3-13 0,0-2 1 15,-2-3-3-15,-1-9-12 16,-4-5-78-16,2-13-110 15,-1-15-238-15</inkml:trace>
  <inkml:trace contextRef="#ctx0" brushRef="#br3" timeOffset="153068.43">25625 1705 679 0,'0'0'68'0,"0"0"-15"16,0 0 25-16,0 0-32 16,0 0-11-16,0 0-8 15,-141 34-13-15,115 1-11 16,2 4 2-16,5 0 2 16,5 0-7-16,8-3 0 15,6-4-2-15,0-4-10 16,14-5 0-16,8-1 9 15,-1-2-5-15,3-2-7 16,1 1 15-16,-4 2 0 16,-4-1 5-16,-4 3-5 15,-6-1-1-15,-3 4 1 16,-4 1-10-16,0-2 6 16,-5 0 3-16,-11 0-4 0,-4-7-1 15,-7-4-4-15,-3-6-10 16,1-3-15-16,5-5 32 15,7 0 3-15,6-6 20 16,9-12 19-16,2-8 6 16,9-2 12-16,18-4-36 15,10-4 3-15,6 1-20 16,6 0 5-16,5-2-9 16,3 2 0-16,0 2-4 15,-7 0-17-15,-6 0-6 16,-8 1 26-16,-13-3 1 0,-5 3-1 15,-7-1-5-15,-8 0 6 16,-3 3 4-16,0 6 14 16,0 6 3-1,0 8 5-15,0 6 12 0,0 4-16 16,-5 3-22-16,-10 26-3 16,-3 14 3-16,-5 20 24 15,3 5-5-15,5 4 5 16,6-3-18-16,5-5-6 15,1-7-3-15,3-10-76 16,0-13-171-16</inkml:trace>
  <inkml:trace contextRef="#ctx0" brushRef="#br3" timeOffset="154137.45">26397 1746 390 0,'0'0'185'0,"0"0"-122"15,0 0 53-15,0 0 11 16,0 0-49-16,0 0-28 15,1-4-23-15,-1 4-27 16,0 17-4-16,-4 9 4 16,-9 10 8-16,-1 4-4 15,-4 1-1-15,-6-3-2 16,0-3-1-16,-3-3-3 16,2-4 3-16,5-8 0 15,6-9 2-15,6-3 1 0,6-5-2 16,2-3 6-1,0 0-1-15,0 2-6 0,8 6-3 16,11 4 3-16,7 5 13 16,3 3-4-16,4 0-7 15,0-2-1-15,3-1-1 16,3-6-1-16,4-2-54 16,0-8-99-16,-1-1-204 15</inkml:trace>
  <inkml:trace contextRef="#ctx0" brushRef="#br3" timeOffset="154415.21">26341 2046 681 0,'0'0'182'15,"0"0"-158"-15,0 0 24 16,0 0 55-16,0 0-42 15,0 0-26-15,479-10-17 16,-370 7-8-16,-5-3-6 16,-11-1-4-16,-12-3-27 15,-14 2 7-15,-13 0-11 16,-17 3 8-16,-19 3 10 16,-14 2 11-16,-4 0 2 15,0-2-18-15,0 1-34 16,-10-5-36-16,-8-4-162 15</inkml:trace>
  <inkml:trace contextRef="#ctx0" brushRef="#br3" timeOffset="161000.42">28361 1565 671 0,'0'-4'78'0,"0"-2"-66"16,-3 2 44-16,-7-1-19 15,-2 2-1-15,-7 3-11 16,-2 0-18-16,-5 2-7 16,0 15-2-16,0 2 2 0,7 6-1 15,2 3 0 1,8 4-6-16,5 2 7 0,2 0-3 16,2-2-8-16,0-4 1 15,11-1 2-15,10-1-25 16,1-5 26-16,7 0 3 15,0-4-1-15,3 0 5 16,-2 0-10-16,-2 0 7 16,-1 0 2-16,-7 1-3 15,-4 0 3-15,-5-1-5 16,-8 3 6-16,-3 2-20 16,-1 1 20-16,-21 1 1 0,-11 1 7 15,-10-1 3-15,-4-5 14 16,-3-4 15-16,5-3-2 15,7-6-10-15,8-4-1 16,8-2 4-16,6 0 1 16,4-8 6-16,3-12-16 15,6-6-22-15,3-6-53 16,15-3-97-16,27-1-120 16</inkml:trace>
  <inkml:trace contextRef="#ctx0" brushRef="#br3" timeOffset="161484.13">28736 1927 402 0,'0'0'235'16,"0"0"-224"-16,0 0 28 15,0 0 53-15,0 0-19 16,0 0-29-16,-191 83-28 16,166-57-1-16,5 0-12 15,10-1 4-15,2 2-6 16,8-2-1-16,0-2-7 16,3-4 5-16,16-3-6 15,6-6-2-15,4-5 8 0,4-5-8 16,3 0 9-16,-3-11-7 15,-6-9 7-15,-5-4 1 16,-9-5 7-16,-5-2-7 16,-7-4 2-16,-1 0 11 15,0 3-6-15,-6 5 20 16,0 7 7-16,1 10-1 16,2 5 3-16,3 3-9 15,0 2-10-15,0 0-17 16,0 7-19-16,0 17 1 15,0 9 18-15,6 5 6 16,5 4-6-16,3 2 2 16,5-1-5-16,5-1-2 0,7-8-66 15,7-9-92 1,1-10-249-16</inkml:trace>
  <inkml:trace contextRef="#ctx0" brushRef="#br3" timeOffset="161823.22">28988 1867 315 0,'0'0'585'16,"0"0"-553"-16,0 0-32 16,0 0-22-16,0 0 22 0,0 0 22 15,18 127 14-15,4-82-12 16,2 0-20-16,3-4 2 15,3-6-6-15,-3-7-2 16,-5-11-4-16,-7-7-3 16,-5-8-2-16,-7-2 11 15,-1-2 26-15,1-19 85 16,-3-7-55-16,1-10-34 16,-1-8-3-16,0-1-7 15,0-4-7-15,-4 5-1 16,1 11-4-16,3 9-17 15,0 10-32-15,12 10-73 16,12 6-212-16,2 0-172 0</inkml:trace>
  <inkml:trace contextRef="#ctx0" brushRef="#br3" timeOffset="162211.4">29237 2141 633 0,'0'0'43'16,"0"0"-33"-16,0 0 25 15,0 0 28-15,0 0-3 16,0 0-33-16,20 107-6 16,11-99-1-16,9-5-15 15,8-3 5-15,1 0-1 0,-4-11-7 16,-8-9-2-16,-10-4 0 15,-9-6 18-15,-11-3-8 16,-7-6-7-16,0-1 8 16,-4 5 13-16,-9 3-5 15,-3 10-3-15,5 8 10 16,2 8-8-16,4 2-17 16,2 4-2-16,0 0-2 15,0 15-25-15,-4 13 24 16,1 7 3-16,6 4 1 15,0 5 0-15,15-6-8 16,16-2-28-16,8-5-29 16,6-8-130-16,5-10-298 0</inkml:trace>
  <inkml:trace contextRef="#ctx0" brushRef="#br3" timeOffset="162489.17">30182 1327 882 0,'0'0'38'0,"0"0"-38"0,0 0-21 15,0 0 21-15,0 0 47 16,0 0 8-16,-21 294-11 15,29-204-12-15,5 1-8 16,3-2-19-16,-3-6-1 16,1-8 0-16,1-7-4 15,-3-7-46-15,-4-11-69 16,-3-13-246-16</inkml:trace>
  <inkml:trace contextRef="#ctx0" brushRef="#br3" timeOffset="163241.21">30077 1867 828 0,'0'0'64'16,"0"0"-60"-16,0 0 7 15,0 0-3-15,0 0-8 16,0 0-6-16,-24 20-3 15,29-15-5-15,18-3-9 16,12-2 23-16,8-3-1 16,3-16 1-16,-5-7-34 15,-10-9 32-15,-10-4-1 16,-11-7 4-16,-8 1-2 16,-2 6 2-16,0 10 8 15,-5 10 45-15,-1 9-2 0,3 7-18 16,2 3-10-16,-1 0-24 15,1 25-12-15,-1 15 12 16,2 12 6-16,0 11 15 16,0 3-14-16,9-1 5 15,3-4-7-15,2-9 1 16,-5-11-6-16,-2-10-4 16,-4-13-16-16,-3-10-5 15,0-5 8-15,0-3 9 16,0-4 8-16,0-16 29 15,-4-7-15-15,-2-5-5 16,3-2 7-16,3 2-4 16,0 5-2-16,0 7 2 0,9 8-12 15,4 8-5-15,-1 4-1 16,3 0 1-16,7 12 2 16,2 13 3-16,0 6 1 15,1 4 0-15,-2-2-2 16,1-3 0-16,1-5-11 15,0-7-31-15,1-6-24 16,-2-11 0-16,-2-1 15 16,-3-2 19-16,-4-17 9 15,-1-5 24-15,-7-4 8 16,-1-8 30-16,-4-5 15 16,-2-5-27-16,0 3 5 0,-2 10-10 15,-7 10 18-15,-1 15 8 16,-1 8-21-16,-2 0-18 15,-8 16-7-15,2 14 1 16,2 5 3-16,10 5-2 16,7 3-3-16,6-3-9 15,22-2-13-15,14-8-87 16,5-12-116-16</inkml:trace>
  <inkml:trace contextRef="#ctx0" brushRef="#br3" timeOffset="163666.07">31276 1675 204 0,'0'0'694'0,"0"0"-684"15,0 0-8-15,0 0 5 16,0 0 0-16,0 0 6 15,-129 23-1-15,106 5-3 16,4-1-9-16,8 3-5 16,10 0 0-16,1-1-7 15,4-1-22-15,22-4-36 16,1-7 15-16,8-4 7 16,-2-4 1-16,-6-6 5 15,-7-2 10-15,-11-1 23 0,-5 0 9 16,-4 0 23-16,0 0 48 15,0 0-41-15,-4 3-7 16,-10 3 2-16,-5 3 5 16,-2 4 14-16,0 6-9 15,6 4-12-15,3 3-6 16,9 4-8-16,3-2-9 16,6-1 2-16,24-5-6 15,12-5 4-15,10-6-53 16,2-11-150-16,-2 0-338 15</inkml:trace>
  <inkml:trace contextRef="#ctx0" brushRef="#br3" timeOffset="163878.5">31527 1830 748 0,'0'0'111'16,"0"0"-100"-16,0 0 27 15,0 0-18-15,0 0 12 16,0 0-8-16,-88 148 3 16,69-96-1-16,5-1-23 15,4-2-3-15,9-5-7 16,1-6-60-16,0-12-120 16,0-13-132-16</inkml:trace>
  <inkml:trace contextRef="#ctx0" brushRef="#br3" timeOffset="164080.96">31289 1898 396 0,'0'0'296'0,"0"0"-277"16,0 0-12-16,0 0-2 15,0 0 91-15,0 0-39 16,70 129-1-16,-37-94-38 15,-2-8-9-15,2-1-9 16,2-8-52-16,-3-6-154 0,-5-9-308 16</inkml:trace>
  <inkml:trace contextRef="#ctx0" brushRef="#br3" timeOffset="164523.92">31785 1916 564 0,'0'0'157'15,"0"0"-155"-15,0 0 6 16,0 0 26-16,0 0 22 16,0 0-13-16,-95 52-21 15,68-18 7-15,2 4-16 0,4 0 5 16,7-1 1-16,10-4-14 15,4-3-5-15,1-9-4 16,22-5 1-16,7-7 2 16,4-9-16-16,2 0 10 15,-3-7-25-15,-4-12 8 16,-5-4 24-16,-9-4 14 16,-3-4-14-16,-9-4-15 15,-3 0 15-15,0 1 26 16,-1 9-2-16,-4 5 6 15,-1 12 10-15,5 4-9 16,1 4-9-16,0 0-8 16,0 0-14-16,0 17-15 15,0 11 1-15,4 10 13 16,8 4 2-16,2 0 6 0,3-3-7 16,0-2-15-16,2-7-91 15,2-8-135-15</inkml:trace>
  <inkml:trace contextRef="#ctx0" brushRef="#br3" timeOffset="165108.37">32035 1898 243 0,'0'0'633'15,"0"0"-591"-15,0 0-22 16,0 0 13-16,0 0-33 15,0 0-14 1,-11 76 14-16,13-27 13 0,7 2 6 16,0-2-17-16,-2-5-2 15,-3-9 0-15,-2-10-28 16,-1-13-18-16,-1-8-9 16,0-4 1-16,0-1 54 15,3-20-15-15,2-8 15 16,3-6-5-16,2-1 5 15,-3 0 4-15,1 0-4 16,-2 2 3-16,-1 6 9 16,2 8 9-16,-3 9 12 0,-1 8-7 15,0 3-16-15,2 0-10 16,3 18-32-16,3 10 32 16,1 8 15-16,3 2-8 15,-5-3-4-15,-1-4-3 16,0-8 7-16,-4-4-7 15,-2-11-21-15,-2-3-22 16,1-5-6-16,1 0 30 16,0-14 19-16,1-6 15 15,0-2-7-15,1-2 45 16,-1-3-20-16,2 0-2 16,2-1-6-16,4 3 11 15,0 7-8-15,-3 7-20 0,-1 8-5 16,2 3-3-16,3 6-3 15,5 20 1-15,3 10-1 16,0 8 0-16,-3 4 2 16,-2 2-6-16,2 2-29 15,-2-6-99-15,-2-8-160 16</inkml:trace>
  <inkml:trace contextRef="#ctx0" brushRef="#br3" timeOffset="165399.57">32609 1498 207 0,'0'0'660'0,"0"0"-660"16,0 0-19-16,0 0-17 15,0 0 36-15,0 0 47 16,-16 241 40-16,16-145-44 16,0 11-19-16,0 0-22 15,0-1 1-15,-11-2 7 16,-7-6-10-16,0-4-7 16,-3-11-23-16,1-10-59 0,5-18-96 15,-2-19-96-15</inkml:trace>
  <inkml:trace contextRef="#ctx0" brushRef="#br3" timeOffset="165793.25">32571 2062 421 0,'0'0'300'0,"0"0"-280"16,0 0 27-16,0 0-16 15,0 0 13-15,0 0-35 16,56-47 2-16,-34 47-11 16,1 0 0-16,-3 8 6 15,0 5-6-15,-5 7-2 16,-6 3-17-16,-5 6 4 15,-2 2 9-15,-2 4-4 16,0 2 7-16,0-2-4 16,-14-5 0-16,-2-5 7 15,1-5 0-15,0-7 0 16,5-4 5-16,-1-3-4 16,1-6-1-16,-1 0 6 15,2 0 3-15,-1-14-9 0,10-10-64 16,0-4-121-16</inkml:trace>
  <inkml:trace contextRef="#ctx0" brushRef="#br3" timeOffset="166374.25">32763 2285 321 0,'0'0'70'15,"0"0"26"-15,0 0-36 16,0 0-2-16,0 0 22 16,0 0 13-16,100 43-47 0,-68-54-22 15,-2-6-22 1,-3-10 33-16,-3-8-20 0,-4-11 2 16,-1-11-16-16,0-12-1 15,-1-9-7-15,0-7 1 16,-6-4-3-16,-7 10-19 15,-5 13-6-15,0 20 34 16,-3 19 4-16,-8 10 44 16,0 12-26-16,-2 5-22 15,-2 4-9-15,-7 28 9 0,1 19 0 16,3 17 20 0,6 13 7-16,8 7-1 15,4 2-10-15,0-5-6 0,3-10-5 16,10-11-4-16,2-11 1 15,4-15-2-15,2-14-17 16,2-13-30-16,5-11 2 16,-3 0 17-16,-3-18 13 15,-2-11 6-15,-5-10-26 16,-1-3 32-16,-7-3-9 16,-1 3 3-16,-6 7 9 15,0 13 27-15,0 11 28 16,0 5 4-16,0 6-18 15,-2 7-41-15,-5 16 4 16,-2 10-2-16,3 7 32 0,4 3-5 16,2 3-19-16,0-2-5 15,2 1-5-15,12-5-4 16,2-4-83-16,-3-8-142 16</inkml:trace>
  <inkml:trace contextRef="#ctx0" brushRef="#br3" timeOffset="166546.79">33301 2363 113 0,'0'0'0'15</inkml:trace>
  <inkml:trace contextRef="#ctx0" brushRef="#br3" timeOffset="173431.84">21563 3163 531 0,'0'0'125'0,"-2"0"-64"16,-1-1 39-16,2-1 4 16,1 2-44-16,0 0-13 15,0 0-10-15,0 0-15 16,0 0-7-16,0 0-13 0,0 0-2 15,-3 12-6 1,-3 14 6-16,-8 13 0 0,1 9 16 16,3 5-1-16,-4 8-7 15,6 11 5-15,-2 4-5 16,4 4 4-16,2-6-10 16,2-9-2-16,2-7 2 15,0-7-2-15,0-11-7 16,3-7-35-16,0-9-44 15,-1-8-65-15,-2-13-145 16</inkml:trace>
  <inkml:trace contextRef="#ctx0" brushRef="#br3" timeOffset="173883.63">21449 3246 495 0,'0'0'106'16,"0"0"-84"-16,0 0 3 16,0 0 31-16,0 0 15 15,0 0-10-15,27-63-24 0,-15 56-13 16,2-3-9-16,0 0-5 15,4 2-4-15,2-1 3 16,0 4-8-16,2 1 1 16,-2 4-2-16,-2 0-1 15,2 4-7-15,-4 12-4 16,-4 12-18-16,-1 3 22 16,-3 6 8-16,-5 2 2 15,-3 3-2-15,0-3 0 16,-1 0-4-16,-12-4 4 15,0-1 0-15,3-6 0 16,-3-5 0-16,1-6-6 0,-3-4 3 16,-2-6 3-1,-5-6 1-15,-3-1 1 0,-1-3-2 16,4-11-60-16,5-3-68 16,13 0-73-16</inkml:trace>
  <inkml:trace contextRef="#ctx0" brushRef="#br3" timeOffset="174740.65">21466 3976 188 0,'0'0'186'0,"0"0"-175"16,0 0 12-16,0 0 63 15,0 0-11-15,0 0-8 16,1 30-8-16,7-30 1 15,6 0-15-15,8 0-9 16,3 0-12-16,3-8-16 16,4-8 10-16,-9-5-13 0,0-6 5 15,-8-5 7 1,-5-5-3-16,-6-1-14 0,-4 2-8 16,0 1 8-16,-7 9 5 15,-8 4 18-15,-4 6-17 16,-1 6-6-16,2 2 1 15,3 4-1-15,5 1 1 16,6 2-1-16,4 0 1 16,0 1-1-16,0 0-11 15,11-2-36-15,14 1 21 16,6-2 26-16,6 0 5 16,-1 3-5-16,-6-1 1 15,-12 1-1-15,-5 0 2 0,-9 0-2 16,-1 0-6-16,-3 11-22 15,0 5 16-15,0 4 12 16,0 8 0-16,0 1 6 16,-6 3-3-16,3 2 7 15,2-2-6-15,1 3-3 16,0-4 1-16,0-3 3 16,7-4-2-16,9-7-2 15,3-4 5-15,8-8 0 16,2-5 7-16,4 0-2 15,0-3-4-15,-5-13 4 16,-5-4-10-16,-10-5 5 0,-7-3 1 16,-6-1 9-16,0-3-6 15,-1 2 5-15,-13 3-1 16,0 7 2-16,-3 5-2 16,2 7 4-16,5 6-11 15,-8 2-7-15,3 0-1 16,-4 10-7-16,2 12 5 15,2 8 3-15,8 5-8 16,4 5 6-16,3 1 2 16,0-2-1-16,19-2-32 15,14-6-27-15,9-8-43 16,6-11-106-16</inkml:trace>
  <inkml:trace contextRef="#ctx0" brushRef="#br3" timeOffset="175571.43">22259 3183 626 0,'0'0'89'16,"0"0"-29"-16,0 0 11 15,0 0-29-15,0 0-24 0,0 0 1 16,-33 81 25 0,30-34-6-16,3 8-8 0,0 2-4 15,5 4-26 1,5 0 9-16,1-1-9 0,2-3-6 16,-4-11-5-16,-1-9-32 15,-3-9-28-15,-5-6 13 16,0-7 2-16,-10-5 23 15,-12 0 14-15,-8 1 16 16,-6 1 3-16,-2 5 6 16,-4 2 23-16,3 5 1 15,0 1-5-15,9 0-1 16,9 0-1-16,7-2 17 0,9 0-23 16,5-5-12-1,0 1 2-15,18-5-3 0,9-3-4 16,10-5-2-16,3-6 0 15,2 0-18-15,-2-4-29 16,-5-15 0-16,-16-1 17 16,-7-9 32-16,-8-3 10 15,-4-10-7-15,0-3 18 16,-4-3-3-16,-11 6-7 16,5 9-4-16,1 15 32 15,3 10 2-15,4 6-15 16,2 2-16-16,0 0-10 15,0 16-10-15,0 8 7 16,0 10 3-16,11 2 7 0,8 1 0 16,10-1-2-16,2-3-5 15,5-7-3-15,2-8-22 16,-6-8-27-16,-7-9 12 16,-5-1 9-16,-6-3 12 15,-5-15 19-15,-3-7 9 16,-4-5 17-16,-2-5 13 15,0-3-6-15,-2-2-5 16,-8 4-2-16,1 8 10 16,2 7-3-16,4 11 2 15,3 9 11-15,0 1-31 16,0 0-15-16,0 23-23 16,0 12 22-16,4 11 1 15,9 6 15-15,1 5-7 0,4-3-8 16,-3-4-8-16,1-6-43 15,-2-4-58-15,-3-12-63 16,-2-10-207-16</inkml:trace>
  <inkml:trace contextRef="#ctx0" brushRef="#br3" timeOffset="175742.97">22489 3505 730 0,'0'0'139'16,"0"0"-127"-16,0 0-1 0,0 0-11 15,0 0-49 1,0 0-171-16,29 10 5 0</inkml:trace>
  <inkml:trace contextRef="#ctx0" brushRef="#br3" timeOffset="176004.34">22789 3817 660 0,'0'0'178'15,"0"0"-171"-15,0 0 29 0,0 0 21 16,0 0-14-16,0 0-21 15,-174 92-13-15,155-59-9 16,9 6 7-16,10 0-2 16,0 2-5-16,23-4-4 15,12-1-10-15,16-9-23 16,6-10-64-16,1-12-125 16,-4-5-416-16</inkml:trace>
  <inkml:trace contextRef="#ctx0" brushRef="#br3" timeOffset="176255.2">23037 3279 658 0,'0'0'57'0,"0"0"0"15,0 0 34-15,0 0-44 16,0 0-47-16,0 0 8 15,-62 82-1-15,62 6 28 16,0 12 6-16,0 8-30 16,8 2 4-16,4-7-9 15,1-8-6-15,-1-10-1 16,0-15-33-16,0-16-109 16,0-18-168-16</inkml:trace>
  <inkml:trace contextRef="#ctx0" brushRef="#br3" timeOffset="176439.7">22858 3897 774 0,'0'0'105'16,"0"0"-67"-16,0 0 18 15,0 0-49-15,0 0-6 16,0 0-2-16,231-19-55 15,-163 19-154-15,-11 0-218 0</inkml:trace>
  <inkml:trace contextRef="#ctx0" brushRef="#br3" timeOffset="176621.21">23168 3717 652 0,'0'0'147'0,"0"0"-137"16,0 0 24-16,0 0 8 15,0 0-8-15,0 0 19 16,-37 166 1-16,37-101-17 16,3 1-30-16,13-2-4 15,4-4-3-15,2-9-30 16,2-9-78-16,-5-14-184 16</inkml:trace>
  <inkml:trace contextRef="#ctx0" brushRef="#br3" timeOffset="176816.69">23244 3624 872 0,'0'0'7'15,"0"0"-6"-15,0 0-2 16,0 0-6-16,0 0-85 15,0 0-137-15,-3 6 5 16</inkml:trace>
  <inkml:trace contextRef="#ctx0" brushRef="#br3" timeOffset="177460.21">23395 3863 329 0,'0'0'226'0,"0"0"-212"15,0 0-11 1,0 0 26-16,0 0-1 0,0 0 16 16,-137 168-22-16,126-125-8 15,9-1 6-15,2-2 2 16,13-5-18-16,13-6 20 15,9-7-18-15,5-11-3 16,2-7-3-16,0-4-14 16,-7-5-4-16,-3-16 2 15,-8-8 16-15,-8-3 0 16,-10-5 13-16,-6-5 23 16,0-2 5-16,-3-1-28 15,-13 8 2-15,-6 10 14 0,-1 9-29 16,-3 11-1-16,3 7-7 15,-1 0-8 1,9 14-30-16,9 9-59 0,6 0-65 16,0-3-267-16</inkml:trace>
  <inkml:trace contextRef="#ctx0" brushRef="#br3" timeOffset="177858.14">23639 3808 241 0,'0'0'603'0,"0"0"-594"0,0 0-9 16,0 0 0-16,0 0 20 16,0 0 21-16,-30 175-10 15,49-118-18-15,3-4-13 16,2-8-2-16,-8-8-36 15,-4-13-27-15,-6-11-17 16,-5-9 14-16,-1-4 44 16,0-7 24-16,-1-17 13 15,-8-8-13-15,2-1 9 16,1-4 30-16,1 1 20 16,5-4-25-16,0 2-24 15,2 3-1-15,15 8 20 16,3 9-13-16,4 11-13 0,1 7-1 15,3 0-4-15,2 20 1 16,-1 12 0-16,-1 7-1 16,-4 8-6-16,-2 4-6 15,-2-5-82-15,-4-3-177 16</inkml:trace>
  <inkml:trace contextRef="#ctx0" brushRef="#br3" timeOffset="179937.27">24220 3352 480 0,'0'0'109'16,"0"0"-49"-16,0 0 55 15,0 0-12-15,0 0-34 16,0 0-34-16,0-3-9 0,0 3-21 16,0 0 2-1,0 11-7-15,0 14 0 0,-8 17 9 16,1 10 5-16,1 9-7 16,0 4 4-16,2 0 2 15,4-7-13-15,0-6 1 16,0-7-1-16,14-5-38 15,13-9-99-15,6-10-157 16</inkml:trace>
  <inkml:trace contextRef="#ctx0" brushRef="#br3" timeOffset="180160.67">24183 3565 645 0,'0'0'89'0,"0"0"-89"15,0 0 0-15,0 0 3 16,0 0 16-16,0 0 14 16,89 26-12-16,-32-20-21 15,8-2-3-15,4-4-148 16,-3 0-325-16</inkml:trace>
  <inkml:trace contextRef="#ctx0" brushRef="#br3" timeOffset="180393.05">24617 3523 655 0,'0'0'160'15,"0"0"-160"-15,0 0 0 16,0 0 11-16,0 0 50 16,0 0-23-16,-51 223-22 15,51-172 6-15,0-1-18 16,7-1 5-16,10-4-9 16,4-7-57-16,2-11-92 15,0-13-134-15</inkml:trace>
  <inkml:trace contextRef="#ctx0" brushRef="#br3" timeOffset="180590.53">24618 3385 105 0,'0'0'593'0,"0"0"-593"16,0 0-20-16,0 0-5 0,0 0-74 16,0 0-189-1</inkml:trace>
  <inkml:trace contextRef="#ctx0" brushRef="#br3" timeOffset="181381.42">24718 3595 657 0,'0'0'168'0,"0"0"-168"16,0 0 0-16,0 0 22 16,0 0 22-16,0 0-19 15,6 167-1-15,9-129-14 16,1-3-8-16,-1-4-2 0,0-5-3 15,-4-9-25-15,-2-6-7 16,-2-6-17-16,-7-5 2 16,0 0 50-16,0-18 12 15,0-7-11-15,0-4 2 16,-2-1 17-16,-6-2 7 16,3-6-13-16,2 0-2 15,3 3 0-15,0 4 14 16,0 10 10-16,3 9-22 15,5 7-3-15,3 5-11 0,5 0-5 16,3 19 1 0,6 10 4-16,0 7 4 15,-3-1-4-15,-2 1 0 16,-6-6-1-16,-4-5 1 0,-4-7-3 16,-4-7-21-16,-2-4-10 15,0-5 10-15,0-2 19 16,0 0 5-16,-6-9 25 15,-8-8-19-15,4-1 3 16,1-1-3-16,6-3 12 16,3 3-1-16,0-2-6 15,9 7-11-15,7 2 0 16,7 8-5-16,4 4 1 16,1 0 1-16,6 13 2 15,4 7 1-15,5 2 0 0,-1 1-6 16,-2-4 6-16,0-5-40 15,-6-4-41-15,-5-7 38 16,-8-3-25 0,-7 0 40-16,-6-8 26 0,-6-11 2 15,-2-2 34-15,0-6 37 16,-5-5-19-16,-10-4 21 16,3 3-28-16,0 5-22 15,3 9 10-15,3 9 2 16,3 7 2-16,2 3-16 15,-5 5-21-15,-3 25-11 16,-4 12 11-16,-1 9 20 0,8 5-8 16,6 2-10-1,0 1-2-15,13-1-12 0,14-4-47 16,6-11-67-16,0-13-109 16,-9-16-376-16</inkml:trace>
  <inkml:trace contextRef="#ctx0" brushRef="#br3" timeOffset="181879.61">23963 3652 49 0,'0'0'320'15,"0"0"-280"-15,0 0 39 16,0 0 23-16,0 0-10 15,0 0 2-15,0-5-19 16,0 5-31-16,0-1-11 16,2 1-10-16,11-1-14 15,11-2-9-15,18-1 0 16,14 0 0-16,8-6-93 16,2-5-223-16</inkml:trace>
  <inkml:trace contextRef="#ctx0" brushRef="#br3" timeOffset="182913.07">25588 3813 544 0,'0'0'134'0,"0"0"-95"15,0 0 39-15,0 0 15 16,0 0-53-16,0 0-8 16,73 14-8-16,-12-11-3 15,8 0-14-15,2-2-6 16,-7 2 4-16,-5-2-3 15,-11 0-1-15,-7-1 1 16,-13 0-2-16,-12 0 1 0,-10 0 0 16,-5 0 1-16,-1 0 2 15,0 0 9-15,0 0 4 16,0 0-8-16,0 0-6 16,0 0-3-16,0 0-5 15,0 0-25-15,0 0-97 16,0 0-161-16</inkml:trace>
  <inkml:trace contextRef="#ctx0" brushRef="#br3" timeOffset="183104.08">26020 3599 54 0,'0'0'0'0</inkml:trace>
  <inkml:trace contextRef="#ctx0" brushRef="#br3" timeOffset="193189.29">26713 3625 436 0,'-5'2'324'15,"1"-2"-292"-15,2 0-24 0,2 2 15 16,0-1 37 0,0 1 5-16,0 0-33 0,0-2-6 15,0 2-19-15,11 1-6 16,7 3 3-16,5 1-3 16,6 3-1-16,-2 2 1 15,0 5-1-15,1 4 0 16,-3 5 3-16,1 5-3 15,-4 4 0-15,-2 2 0 16,-6 4-3-16,-5 0 2 16,-9-1-1-16,0-2-6 15,-7-5 2-15,-17-3 5 16,-9-5-1-16,-6-5-4 16,-7-2 6-16,1-7 6 15,4-2-4-15,3-6-2 0,10-3-10 16,11 0-14-16,16-14-39 15,1-12-121-15,31-6-207 16</inkml:trace>
  <inkml:trace contextRef="#ctx0" brushRef="#br3" timeOffset="193461.56">27231 3745 401 0,'0'0'363'16,"0"0"-341"-16,0 0-7 0,0 0 72 16,0 0-35-16,0 0-36 15,-135 48 9-15,104-13-9 16,1 4 10 0,3 4 2-16,2 0 5 0,7-1-24 15,3-2-2-15,7-1-6 16,4-2 2-16,4-1-3 15,0-4-4-15,11-2-54 16,17-8-102-16,9-11-113 16</inkml:trace>
  <inkml:trace contextRef="#ctx0" brushRef="#br3" timeOffset="193848.04">27389 4035 767 0,'0'0'58'16,"0"0"-47"-16,0 0 56 15,0 0-12-15,0 0-33 16,0 0-10-16,-57 71 2 0,41-41 8 16,-1 4-8-16,4 3-2 15,2 3 7-15,1 1-5 16,4 0-2-16,3-3-9 15,3-3 0-15,0-3-3 16,6-6-15-16,16-6-39 16,11-11-83-16,7-9-113 15,5 0-344-15</inkml:trace>
  <inkml:trace contextRef="#ctx0" brushRef="#br3" timeOffset="194042.52">27284 4256 741 0,'0'0'92'0,"0"0"-92"16,0 0 0-16,0 0 9 16,0 0 10-16,0 0 23 15,85 21-27-15,-21-21-15 16,8 0-114-16,-5-17-502 15</inkml:trace>
  <inkml:trace contextRef="#ctx0" brushRef="#br3" timeOffset="199257.93">28233 3846 365 0,'0'0'94'16,"0"0"-85"-16,0 0 3 16,0 0-1-16,0 0-2 15,0 0 2-15,0 0-11 16,-2 4-3-16,2-4-78 16,0 0-267-16</inkml:trace>
  <inkml:trace contextRef="#ctx0" brushRef="#br3" timeOffset="205605.65">22033 4496 748 0,'0'0'44'16,"0"0"-34"-16,0 0 47 15,0 0 4-15,0 0-11 16,0 0-8-16,0 0-20 15,-51-44-11-15,41 44-8 16,-4 4-3-16,-8 13 2 16,-5 7 1-16,0 3 2 15,1 4 1-15,6 7-4 16,3 4 0-16,7 11-1 16,4 6 1-16,6 3 2 15,0 2 14-15,0 0-12 0,12 0 15 16,6-1-15-16,-6-2 10 15,1-3-4-15,-10-7-3 16,-3-5-6-16,0-3-6 16,-27-9-23-16,-12-5-37 15,-8-6-70-15,-5-14-177 16</inkml:trace>
  <inkml:trace contextRef="#ctx0" brushRef="#br3" timeOffset="205810.1">21693 4949 685 0,'0'0'230'16,"0"0"-197"-16,0 0-26 0,0 0 14 16,0 0-5-16,0 0-12 15,102-3 1-15,-25 1-5 16,6 0 0-16,8-3-113 15,-6 0-102-15,-15-4-211 16</inkml:trace>
  <inkml:trace contextRef="#ctx0" brushRef="#br3" timeOffset="206028.51">22242 4895 343 0,'0'0'428'0,"0"0"-414"0,0 0-3 16,0 0 11-16,0 0 57 16,0 0-9-16,-29 154-30 15,29-112-18-15,0 1-11 16,0-4-3-16,0-2-8 16,6-6-6-16,3-2-41 15,0-6-116-15,2-12-141 16</inkml:trace>
  <inkml:trace contextRef="#ctx0" brushRef="#br3" timeOffset="206238.95">22261 4653 889 0,'0'0'95'0,"0"0"-90"16,0 0-3-16,0 0 2 16,0 0-4-16,0 0-9 15,-39 19-63-15,54 2-143 16,16 0-193-16</inkml:trace>
  <inkml:trace contextRef="#ctx0" brushRef="#br3" timeOffset="206638.19">22398 4927 665 0,'0'0'234'16,"0"0"-234"-16,0 0 0 16,0 0 30-16,0 0 12 15,0 0-22-15,26 188-10 16,-6-144-3-16,-5-8-7 15,2-4-2-15,-11-9-9 0,-3-10-10 16,-2-6-11-16,-1-4 5 16,0-3 27-16,-1-3 9 15,-15-17 16 1,-1-5-17-16,2-7 14 0,2-4 3 16,6-2-9-16,7 1 5 15,0 2-12-15,7 11-2 16,10 7 1-16,1 10-7 15,3 7 2-15,0 0-3 16,3 9-1-16,1 17 1 16,1 9 3-16,-4 1 0 15,-4 1-3-15,-2-2-3 16,-4-4 3-16,2-1-46 16,-7-8-76-16,2-3-145 0</inkml:trace>
  <inkml:trace contextRef="#ctx0" brushRef="#br3" timeOffset="207303.96">22888 4610 467 0,'0'0'406'16,"0"0"-405"-16,0 0 8 16,0 0 9-16,0 0 18 15,0 0-8-15,-33 173-10 16,33-125-10-16,4-4-5 15,9-3-3-15,-2-4-12 16,0-7-36-16,-3-4-45 16,-3-7-20-16,-5-7 59 15,0-5 30-15,-5 0 12 16,-17 0 12-16,-8 2 5 16,-6 3 29-16,-5 1 21 15,2 3 9-15,1 4-23 0,4 0 8 16,4 4-6-16,10 0 5 15,6 0-27-15,8-1-14 16,6 1 5-16,0-1-6 16,10-3-4-16,16-5-2 15,7-5-1-15,2-7-8 16,0-3-3-16,-4 0-8 16,-9-13 4-16,-6-6 16 15,-8-10 11-15,-8-5-6 16,0-5 7-16,0-7 2 15,-5 4-9-15,-1 7 1 16,-1 11 26-16,4 11-5 16,3 9 13-16,0 4-10 0,0 0-16 15,0 10-14 1,0 19 0-16,0 14 3 0,7 6 19 16,-1 4-15-16,2-4-3 15,1-1-4-15,3-3-9 16,6-4-45-16,3-6-65 15,2-10-209-15</inkml:trace>
  <inkml:trace contextRef="#ctx0" brushRef="#br3" timeOffset="208288.85">23553 4798 642 0,'0'0'80'0,"0"0"-56"16,0 0 83-16,0 0-4 0,0 0-39 16,0 0-27-16,-6-9-25 15,6 9-12-15,-4 16 1 16,1 10-1-16,-3 4 8 16,1 8-6-16,2 9 4 15,-2 8-3-15,1 4 7 16,0 5-7-16,-2-4-3 15,-2-3 0-15,-2-9 2 16,-1-8 3-16,2-6-5 16,2-8-1-16,1-6 1 15,3-9 0-15,0-6 1 16,3-2 2-16,0-2-1 16,0-1 8-16,0 0 18 15,10-14 5-15,10-12-25 0,10-7-7 16,5-9 1-16,3-8-4 15,4-1-6-15,-8-2-2 16,0 1 10-16,-2 5-2 16,-7 6 2-16,-4 10 0 15,-9 11 3-15,-2 4 7 16,-4 10 1-16,-5 3 14 16,-1 2-4-16,0 1-7 15,0 0-14-15,0 0-3 16,0 14-9-16,0 14 8 15,-6 10 4-15,-7 6 1 16,-3 1-1-16,-10-3-3 16,-5-1 3-16,-6-5 2 0,-6-8 0 15,-1-7 1 1,1-4 0-16,10-7 2 0,14-7 8 16,5-2 9-16,10-1 9 15,4 0-1-15,0 0-4 16,0 0 1-16,0 0-1 15,15 0-16-15,9 0-10 16,17 2-2-16,10 6 0 16,7 5 2-16,1-2-1 15,-7 3 1-15,-7-3 1 16,-5 2-1-16,-8-1 0 16,-3-5 0-16,-10 1 0 0,-5-4 5 15,-11-3-5-15,-2-1 0 16,-1 0 2-16,0 0-2 15,0 0 0-15,0 0 8 16,0 3-6-16,0-3 1 16,0 2-3-16,0-2 0 15,0 0 2-15,0 0-2 16,0 0 0-16,0 0-2 16,0 0 2-16,0 0-29 15,0 0-35-15,0 0-75 16,5-18-173-16</inkml:trace>
  <inkml:trace contextRef="#ctx0" brushRef="#br3" timeOffset="211395.43">24473 4838 631 0,'0'0'153'16,"0"0"-141"-16,0 0-8 0,0 0 33 16,0 0 41-1,0 0-16-15,0 0-23 16,-21 0-17-16,21 0-13 0,0 0 1 16,0 0-3-16,0 0 8 15,0 0-10-15,0 0-2 16,0 0 0-16,0 0 2 15,0 0 0-15,0 0-3 16,0 0 0-16,0 0-1 16,0 0 2-16,0 0-3 15,0 0 0-15,0 0 2 16,0 0 1-16,0 0-3 16,0 0 7-16,0 0 5 0,0 0-4 15,0 0-1-15,0 0-1 16,0 0-3-16,0 0 2 15,0 0-5-15,0 0 0 16,0 0 1-16,0 0-1 16,0 0-2-1,0 0 2-15,0 0-2 0,0 0-4 16,0 0 4-16,0 0 0 16,0 5-2-16,-1 5-1 15,-7 10-1-15,-5 9 6 16,-2 12 4-16,-6 9-2 15,1 11 7-15,-3 6 6 0,2 5-5 16,8-5-2-16,-1 1-2 16,11-10 2-16,3-5-6 15,0-9-2-15,11-7-6 16,4-9-4-16,-2-6-31 16,-1-3-31-16,-8-9-110 15,-4-8-122-15</inkml:trace>
  <inkml:trace contextRef="#ctx0" brushRef="#br3" timeOffset="211778.41">24215 5021 616 0,'0'0'168'16,"0"0"-164"-16,0 0 1 15,0 0 14 1,0 0 25-16,0 0 10 0,72 45-29 16,-21-38-25-16,13-3-9 15,-1-3-164-15,-7 0-333 16</inkml:trace>
  <inkml:trace contextRef="#ctx0" brushRef="#br3" timeOffset="212345.76">24303 5653 434 0,'0'0'33'0,"0"0"-1"15,0 0 82-15,0 0-18 16,0 0-10-16,0 0-31 16,99 4-29-16,-56-8-22 15,2-5-1-15,-2-4-3 0,-9-2-11 16,-5-6-29-1,-13-6 23-15,-7-7 10 0,-6-4-14 16,-3-1 20-16,-6 3 2 16,-12 7 14-16,-3 2 16 15,-1 4-6-15,2 6 2 16,3 5 2-16,5 3 7 16,6 4-14-16,-2 2-4 15,8 2-4-15,0-1 2 16,0-2-16-16,20 1 0 15,6-3-18-15,9 3 2 16,1 0 6-16,-5-1-7 16,-4 3 15-16,-9 1 1 15,-11-2 0-15,-2 2 1 16,-4 0 1-16,-1 0 3 16,0 0 3-16,0 13-7 0,0 8 0 15,0 9 3-15,0 5 11 16,0 4-5-16,0 0 1 15,3-1-8-15,5-2 6 16,2-3-8-16,5-3-17 16,9-6-71-16,7-11-163 15</inkml:trace>
  <inkml:trace contextRef="#ctx0" brushRef="#br3" timeOffset="212977.59">24939 5300 821 0,'0'0'53'0,"0"0"-44"16,0 0 26-16,0 0 30 16,0 0-29-16,0 0-18 15,-151 111-9-15,142-74 10 16,8 1-10-16,1-3-5 15,0-3 0-15,12-4-4 16,13-8-4-16,6-7-23 16,7-8-10-16,-1-5 2 15,-3 0-12-15,-4-13-20 16,-6-8 34-16,-9-7 33 16,-6-1 9-16,-8-6 2 0,-1-5 19 15,0 0-21-15,-4 2 6 16,-5 9-1-16,2 10 17 15,2 7 12-15,4 8-9 16,1 4-8-16,0 0-13 16,0 2-13-16,0 17-10 15,0 8 10-15,9 6 10 16,5-1-2-16,3-1-3 16,1-4-4-16,1-6-1 15,-1-6-8-15,1-2-13 16,-1-10-7-16,0-3-14 15,-1 0 11-15,-3-7 27 0,-1-14 4 16,-2-6 8-16,-3-4-4 16,-4-6 6-16,-2 1 1 15,-2 2 1-15,0 8 4 16,0 11 33-16,0 8-12 16,0 7 11-16,0 0-28 15,0 3-20-15,0 21-4 16,0 9 4-16,0 10 18 15,0 2-5-15,0-1-10 16,9-2-3-16,4-2-1 16,1-6-44-16,3-10-65 15,-1-9-133-15,0-12-522 16</inkml:trace>
  <inkml:trace contextRef="#ctx0" brushRef="#br3" timeOffset="213159.11">25267 5077 778 0,'0'0'164'0,"0"0"-150"16,0 0-9-16,0 0-5 16,0 0-3-16,0 0-36 15,-13 11-124-15,13 9-11 16,9 1-408-16</inkml:trace>
  <inkml:trace contextRef="#ctx0" brushRef="#br3" timeOffset="213548.58">25321 5310 610 0,'0'0'155'0,"0"0"-151"16,0 0 54-16,0 0 11 15,0 0-26-15,0 0-23 16,13 211-12-16,-1-177-7 16,-3-6 1-16,-3-6-2 15,-2-9-1-15,-4-8-5 16,0-4-7-16,0-1 13 16,0 0 16-16,0-15 27 0,0-8-28 15,0-6-12-15,0-4-1 16,0 0-2-16,8-3 2 15,3 5-1-15,2 3-2 16,0 10 2-16,2 5 3 16,-4 8 2-16,-1 5-2 15,0 0-2-15,2 6 2 16,1 14-1-16,1 9-1 16,0 7 7-16,2 2-5 15,-2 1-3-15,2-2-1 0,-1-3-8 16,6-8-84-1,0-8-201-15</inkml:trace>
  <inkml:trace contextRef="#ctx0" brushRef="#br3" timeOffset="213770.5">25767 5341 731 0,'0'0'141'15,"0"0"-78"-15,0 0 9 16,0 0-39-16,0 0-26 16,0 0 14-16,-12 100 12 15,12-56-19-15,2-2-7 16,11 1-7-16,-1-6-26 16,4-4-59-16,-2-12-139 15,0-12-274-15</inkml:trace>
  <inkml:trace contextRef="#ctx0" brushRef="#br3" timeOffset="213955.56">25777 5131 771 0,'0'0'195'0,"0"0"-173"16,0 0 22-16,0 0-15 0,0 0-29 15,0 0-6-15,-17-10-91 16,36 27-115-16,6 1-146 16</inkml:trace>
  <inkml:trace contextRef="#ctx0" brushRef="#br3" timeOffset="214335.07">25874 5301 630 0,'0'0'269'16,"0"0"-254"-16,0 0-10 16,0 0 24-16,0 0 17 15,0 0-21-15,6 177-19 16,9-132-6-16,-4-7-5 0,-4-6-25 16,-3-9-4-16,-4-8-6 15,0-9 9-15,0-6-8 16,0 0 39-16,0-4 6 15,0-15 28-15,0-6-32 16,0 0 16-16,0-5 0 16,0-2-1-16,2-1 8 15,12 2-15-15,2 8 4 16,-3 8 3-16,1 8-6 16,-1 6-1-16,-1 1 1 15,3 4 0-15,0 15-3 16,1 11-8-16,-2 3 10 15,1-1-5-15,-2-1-5 0,2-2-2 16,0-3-66-16,3-12-176 16,0-8-415-16</inkml:trace>
  <inkml:trace contextRef="#ctx0" brushRef="#br3" timeOffset="-214650.03">26395 5328 432 0,'0'0'484'0,"0"0"-465"15,0 0 24-15,0 0 18 16,0 0-17-16,0 0-3 16,-155 1-22-16,130 27-11 15,2 8-3-15,8-1-5 0,11 1-1 16,4-5 0-16,4-8-21 15,20-6-31-15,7-11 1 16,8-6-3-16,0 0-18 16,0-14-41-16,-8-10 53 15,-7 0 54-15,-6 0 7 16,-8 3 23-16,-7 2 13 16,-3 6 21-16,0 4-17 15,0 5 21-15,0 4-35 16,-3 0-17-16,-4 10 2 0,-4 9 23 15,1 8 12-15,4 4-3 16,5 7-13-16,1 1-6 16,0 6-9-16,6 3-5 15,2-1-9-15,-5 6-1 16,-1 2-7-16,-2-5-9 16,0 0 5-16,-3-8-9 15,-16-3-9-15,-10-10 17 16,-5-8 6-16,-5-11 6 15,-4-10 1-15,3 0-1 16,5-23 0-16,14-12-14 16,20-11-65-16,8-14-92 15,41-4-92-15</inkml:trace>
  <inkml:trace contextRef="#ctx0" brushRef="#br3" timeOffset="-214184.66">26965 5114 480 0,'0'0'231'15,"0"0"-210"-15,0 0 89 16,0 0-11-16,0 0-40 15,0 0-21-15,-37-9-18 0,13 9-15 16,-5 0-5-16,-1 19 1 16,2 4 0-16,6 4-2 15,7 4 0-15,8 2-1 16,7-2-9-16,0-3 0 16,16-2-17-16,11-8 12 15,5-4-9-15,6-4 1 16,-2-6-17-16,-6-1-16 15,-10-2-7-15,-12-1 45 16,-8 0 19-16,0 0 18 16,-3 2 37-16,-15-1-26 15,-6 5-15-15,-6 1 32 16,0 6 1-16,5 6-17 16,6 5-8-16,10 5-11 15,7 0-6-15,2-1-2 0,14 2-1 16,19-8-2-16,11-4-34 15,7-9-53-15,3-9-133 16</inkml:trace>
  <inkml:trace contextRef="#ctx0" brushRef="#br3" timeOffset="-213982.2">27199 5321 412 0,'0'0'272'16,"0"0"-176"-16,0 0 33 15,0 0-55-15,0 0-31 0,0 0-19 16,-81 42 3-16,64 4 20 16,3 6-21-16,1 2-18 15,5-1-6-15,4-3-2 16,2-7-47-16,2-8-57 16,0-8-114-16,0-14-277 15</inkml:trace>
  <inkml:trace contextRef="#ctx0" brushRef="#br3" timeOffset="-213783.4">26950 5331 574 0,'0'0'235'16,"0"0"-171"-16,0 0-9 0,0 0-36 15,0 0-10-15,0 0 83 16,66 114-57-16,-30-71-23 15,1-4-12-15,-3-5-6 16,-1-4-85-16,-3-10-132 16,-2-11-345-16</inkml:trace>
  <inkml:trace contextRef="#ctx0" brushRef="#br3" timeOffset="-213357.93">27383 5389 469 0,'0'0'309'0,"0"0"-293"16,0 0 52-16,0 0 4 15,0 0-33-15,0 0-19 16,-87 7 0-16,59 20-2 16,2 3 4-16,2 6-21 15,5 2 14-15,9-4-13 16,5 0 2-16,5-6-4 15,2-8-7-15,17-4-16 16,13-9-8-16,5-6-7 16,1-1-39-16,1-6-52 15,-7-12 43-15,-7-6 61 16,-6-6 25-16,-8-2 10 16,-7-5 20-16,-4 2 35 15,0 1 17-15,0 7 17 0,0 9-61 16,-3 11 15-16,2 4 9 15,1 3-30 1,0 0-28-16,0 22-4 0,0 11 0 16,0 9 0-16,0 5 6 15,10 1 0-15,2-2-6 16,0-1-19-16,0-4-55 16,3-7-98-16,2-10-103 15</inkml:trace>
  <inkml:trace contextRef="#ctx0" brushRef="#br3" timeOffset="-212781.95">27657 5342 469 0,'0'0'450'15,"0"0"-447"-15,0 0 3 16,0 0 3-16,0 0-4 15,0 0 37-15,2 113-10 16,14-62-22-16,-1-6-4 16,-2-3-6-16,-2-8-4 15,-2-11-30-15,0-9-33 16,0-9-44-16,-5-5-6 16,2-3 49-16,-3-17 58 0,0-2 10 15,-1-3 1-15,-2-4 44 16,0 4 37-16,0-5-1 15,0 1-28-15,0 2-10 16,0 3-23-16,7 12-5 16,-4 4-8-16,3 8 13 15,3 0-20-15,4 17-18 16,5 14 16-16,0 8 1 16,-1 0 1-16,-4 1 0 15,-4-7 0-15,-3-9-17 16,-3-9-43-16,-1-4 7 15,-2-9-21-15,0-2 10 0,0-3 39 16,-2-14 25-16,-2-5 6 16,1-1 24-16,3-3 35 15,0-1 7-15,0-1-3 16,6-1-37-16,11 1-17 16,3 3-4-16,-1 11-8 15,-1 8-6-15,-1 6 1 16,-1 7-2-16,-3 20-7 15,1 10 9-15,-2 5-5 16,0 5-3-16,2-2-43 16,0-7-131-16,-1-10-336 15</inkml:trace>
  <inkml:trace contextRef="#ctx0" brushRef="#br3" timeOffset="-212504.7">28159 4870 764 0,'0'0'150'16,"0"0"-133"-16,0 0-3 15,0 0-11-15,0 0 72 16,0 0 3-16,-32 275-18 15,32-166-25-15,0 6-17 16,0 4-7-16,0-1-6 0,-3-1-5 16,-7-9-3-16,-8-12-26 15,0-17-51-15,-4-15-71 16,4-17-211-16</inkml:trace>
  <inkml:trace contextRef="#ctx0" brushRef="#br3" timeOffset="-212130.67">28153 5368 627 0,'0'0'201'0,"0"0"-167"0,0 0-4 15,0 0 5-15,0 0 21 16,0 0-34-16,28-16-22 16,-17 21-1-16,5 14 0 15,3 7-5-15,1 7-2 16,-3 8-4-16,-6 4-16 16,-10-1-31-16,-1-2 11 15,-7-6 5-15,-18-9 13 16,-5-6 30-16,-5-9 0 15,-1-5 43-15,2-7-5 0,3 0-15 16,5 0-14-16,9-14 0 16,12-3 2-16,5-2-11 15,8-4-55-15,20-4-127 16,9 3-170-16</inkml:trace>
  <inkml:trace contextRef="#ctx0" brushRef="#br3" timeOffset="-211491.15">28218 5599 159 0,'0'0'152'15,"0"0"-60"-15,0 0 9 0,0 0-10 16,0 0-23-16,0 0-14 15,10 83-20-15,1-79-1 16,1-1-1-16,6-1 8 16,4-2-16-16,2 0-21 15,3 0 6-15,3-5-9 16,-2-8-9-16,1-9 3 16,-1-10 5-16,0-13-6 15,2-15 6-15,1-12-16 16,2-7 2-16,-6-4 4 0,-6 3 5 15,-11 4-1-15,-10 11-12 16,0 11 19-16,-4 15 16 16,-9 16 3-1,4 11 42-15,1 8-32 0,-2 4-8 16,-4 10-18-16,-5 26 2 16,-2 20-5-16,0 17 26 15,7 12 5-15,6 5-11 16,5 1-7-16,3-8-6 15,0-10-1-15,7-11-6 16,11-15-5-16,0-14-24 16,-2-16-42-16,2-8-4 15,-1-9 13-15,-1-1 45 16,-2-20 17-16,-3-11 2 16,0-5 23-16,-2-7 29 0,-4 1-18 15,0-5 7-15,-5 7-3 16,0 12-19-16,0 9 7 15,0 10 13-15,0 9 5 16,0 1-16-16,0 10-30 16,0 24-25-16,-7 14 25 15,-1 13 1-15,5 2-1 16,3-1-15-16,0-6-77 16,0-9-210-16</inkml:trace>
  <inkml:trace contextRef="#ctx0" brushRef="#br3" timeOffset="-210748.68">29318 5009 784 0,'0'0'145'0,"0"0"-135"0,0 0-10 15,0 0 16-15,0 0 24 16,0 0 1-16,-109 119-17 15,75-60 15-15,2 8-7 16,6 7-15-16,6-2-9 16,7 2-1-16,10-4-6 15,3-4-2-15,28-3-23 16,22-11-100-16,16-11-228 16</inkml:trace>
  <inkml:trace contextRef="#ctx0" brushRef="#br3" timeOffset="-208950.83">29385 5274 564 0,'0'0'176'0,"0"0"-173"16,0 0 6-16,0 0-9 15,0 0 15-15,0 0-10 16,177 15 10-16,-138 6-14 15,-12 1 0-15,-6 3-1 16,-12 4-10-16,-8 6-4 16,-1-3 9-16,-3 4 5 15,-16-4 4-15,-2-2 4 16,-4-2 6-16,-1-6-14 16,1-3 2-16,1-5 1 15,2-5-3-15,4-3 0 0,4-6-59 16,9 0-51-16,5-5-134 15</inkml:trace>
  <inkml:trace contextRef="#ctx0" brushRef="#br3" timeOffset="-208716.94">29719 5438 350 0,'0'0'309'0,"0"0"-286"16,0 0 89-16,0 0 8 0,0 0-55 15,0 0-28-15,-47-15-9 16,24 23 1-16,-4 13-15 16,2 3-6-16,2 7-1 15,8-1-1-15,2 3-6 16,10-2 0-16,3 1 0 16,6-2-35-16,30-4-29 15,12-6-67-15,11-8-135 16</inkml:trace>
  <inkml:trace contextRef="#ctx0" brushRef="#br3" timeOffset="-208488.5">29882 5620 263 0,'0'0'558'15,"0"0"-558"-15,0 0 13 16,0 0-11-16,0 0 51 0,0 0-13 16,-66 155-13-16,63-111-14 15,2-2-8-15,1-3-5 16,0-8-38-16,0-8-161 16,0-10-265-16</inkml:trace>
  <inkml:trace contextRef="#ctx0" brushRef="#br3" timeOffset="-207720.13">30075 5280 287 0,'0'0'343'0,"0"0"-313"16,0 0-8-16,0 0 52 15,0 0-17-15,0 0-6 16,-29 49-7-16,25-26-31 0,4 0-7 15,0-3-6 1,10-2-1-16,13-6-8 0,7 1-6 16,5-7-14-1,-1-6-14-15,-6 0-26 0,-6-3 26 16,-9-13 34-16,-10-3 8 16,-3-1 0-16,0 0 2 15,-5 0 2-15,-6 5 23 16,1 4-2-16,3 4 8 15,4 4 0-15,3 3-14 16,0 0-18-16,0 0-11 16,0 11-25-16,0 7 36 15,0 6 4-15,0-1-2 16,0 6 8-16,0 0 1 16,0-1 5-16,0 1-3 0,0 1-5 15,0-4 3-15,0 2-3 16,1-4 4-16,7 0-11 15,-1-4 3-15,2-3 2 16,-3-4-6-16,-4-3-6 16,-2-1-12-16,0-5-10 15,-18 0 12-15,-13-4 10 16,-8 0 5-16,-3-4-3 16,3-9 2-16,15-3-31 15,15-2-49-15,9-4-148 0</inkml:trace>
  <inkml:trace contextRef="#ctx0" brushRef="#br3" timeOffset="-207461.48">30416 5610 658 0,'0'0'52'15,"0"0"-45"-15,0 0 2 16,0 0 36-16,0 0-14 16,0 0-12-16,-15 161-16 15,28-123 9-15,-2-1-12 16,-5-8-6-16,-6-3-46 16,0-12-1-16,-18-8 14 0,-18-2-10 15,-4-4-106-15,-4-4-253 16</inkml:trace>
  <inkml:trace contextRef="#ctx0" brushRef="#br3" timeOffset="-205741">30365 5705 169 0,'0'0'112'0,"0"0"-19"16,0 0-12-16,0 0-14 15,0 0-23-15,0 0-15 0,-3-2-4 16,3 2 3-1,0 0-3-15,0 0-13 0,5 0-4 16,7-2-7-16,4-3 7 16,2 1-8-16,-6-5-1 15,-2 0 0-15,-4-4 1 16,-2 1 7-16,-4-3-5 16,0 5 15-16,0 0 6 15,0 3 4-15,-1 1-7 16,-3 4-15-16,2 2-5 15,1 0-2-15,-1 0-1 16,-1 0-4-16,-3 7 1 0,2 5 3 16,-2 4 3-1,3 1 7-15,-1 2 1 16,1 4-2-16,-2 3-3 16,2 1-2-16,-2 2 5 15,-1 1-4-15,2 1 0 0,-2 0-2 16,2-1 1-16,-1 0-1 15,1-6 0-15,-1-2 0 16,2-4 2-16,-3-3-2 16,2-4 0-16,-1-1 1 15,2-8 1-15,0 0 1 16,2-2-1-16,-1 0 13 16,1 0 26-16,-1 0 2 15,2-2-10-15,0-3-15 16,0-2-3-16,3 4-14 0,11-1-1 15,5 0 0-15,3 2 0 16,4-1 1-16,-2 2-2 16,0-2-1-16,-5 3-3 15,-4-2-12-15,-2-6-26 16,-4 3-37-16,-6-7-62 16,-3-2-326-16</inkml:trace>
  <inkml:trace contextRef="#ctx0" brushRef="#br3" timeOffset="-204886.63">29861 5647 56 0,'0'0'92'16,"0"0"-83"-16,0 0-9 15,0 0 37-15,0 0 31 16,0 0-3-16,13-7-5 16,-11 0 8-16,-2-3-2 0,0-3-12 15,0 1-16-15,0-1-10 16,0-2 2-16,0 6-13 15,0 3 1 1,0 2 12-16,0 4-1 0,0 0-9 16,0 0-19-16,0 0-1 15,-3 4-8-15,-3 11 8 16,0 8 1-16,0 5-1 16,1 4 3-16,1 1-2 15,-1 6 1-15,1 7-2 16,1-1 3-16,-2 0-3 0,1-5 0 15,3-7 0 1,-1-4 0-16,-1-6 0 0,2-7-2 16,-2-5 1-16,0-7 1 15,1-2-8-15,1-2 0 16,-3 0 4-16,-2 0 4 16,-1 0 7-16,0 0 0 15,2-5 5-15,4-3 0 16,1 2 0-16,0 1 9 15,0-3-5-15,0 5-10 16,9 1-6-16,5-3-2 16,6 5-3-16,1 0-3 0,0 0-38 15,0 0-36 1,-2-1-135-16</inkml:trace>
  <inkml:trace contextRef="#ctx0" brushRef="#br3" timeOffset="-204321.35">29980 5816 55 0,'0'0'387'0,"0"0"-320"16,0 0-39-16,0 0 45 15,0 0 12-15,0 0-18 16,0 45-18-16,0-26-22 16,0 2-18-16,0-1-2 15,0-3-2-15,0-1-5 16,-9-3-41-16,-9-3-93 0,-7-7-193 15</inkml:trace>
  <inkml:trace contextRef="#ctx0" brushRef="#br3" timeOffset="-203814.7">30737 5295 390 0,'0'0'223'15,"0"0"-223"-15,0 0 1 0,0 0 16 16,0 0 77-16,0 0-12 16,70 162-8-16,-39-110-34 15,-1 3-5-15,-3 2-23 16,-8 1-7-16,-8 1-4 16,-11 2 3-16,0-6-4 15,-24-4-5-15,-12-9-50 16,-12-12-106-16,-15-7-133 15</inkml:trace>
  <inkml:trace contextRef="#ctx0" brushRef="#br3" timeOffset="-203258.65">29509 5279 336 0,'0'0'258'0,"0"0"-252"16,0 0-3-16,0 0 39 0,0 0 31 16,0 0-28-16,-111 91-5 15,87-56 13-15,-2 2-26 16,0 6 18-16,1 6-7 15,-2 5-16-15,4 2 7 16,6 3-13-16,11 4-9 16,6 0-7-16,20-3-12 15,35-6-80-15,25-10-135 16,18-14-415-16</inkml:trace>
  <inkml:trace contextRef="#ctx0" brushRef="#br3" timeOffset="-202731.06">31240 5919 717 0,'0'0'50'0,"0"0"-46"0,0 0 24 16,0 0 36-16,0 0-11 16,0 0-20-1,-23 140-2-15,4-107-17 0,-7-3-11 16,-5-1-3-16,-5-8-13 16,-3-2-90-16,-1-11-108 15</inkml:trace>
  <inkml:trace contextRef="#ctx0" brushRef="#br3" timeOffset="-202162.99">31569 5335 384 0,'0'0'311'0,"0"0"-252"16,0 0-4-16,0 0 6 15,0 0-36-15,0 0-21 16,0 10 2-16,9 11 0 16,6 5 4-16,2 5 1 15,2 3-11-15,0 4 0 16,-7 2 5-16,-6 2 0 16,-6-3-5-16,0-2 5 0,-25-7-11 15,-6-4 6 1,-10-6 0-16,-4-4 5 0,-4-8-5 15,0-7-4-15,7-1-16 16,12 0-66-16,17-12-79 16,13-7-352-16</inkml:trace>
  <inkml:trace contextRef="#ctx0" brushRef="#br3" timeOffset="-201921.29">31720 5479 704 0,'0'0'87'15,"0"0"-78"-15,0 0 69 16,0 0-29-16,0 0-29 16,0 0-16-16,-44 65 19 15,27-23 15-15,-1 1-26 16,4 2-11-16,2-3 5 15,4 5-6-15,8-2-13 16,0-6-102-16,17-6-165 16</inkml:trace>
  <inkml:trace contextRef="#ctx0" brushRef="#br3" timeOffset="-201570.2">31753 5806 427 0,'0'0'385'0,"0"0"-349"15,0 0 8-15,0 0-7 16,0 0-37-16,0 0 11 16,34-7-11-16,-10 13 7 15,-2 1-3-15,-10-1-3 16,-4-3 2-16,-8-3-3 15,0 7-3-15,0 1-29 0,-2 3 32 16,-10 3 10-16,-4 5 9 16,1 1 10-16,-1 1-17 15,3 4 7-15,6 2-4 16,4 0-13-16,3-2 5 16,1 0-2-16,21-8-2 15,7-1-3-15,6-7-36 16,3-6-77-16,-4-3-97 15,-7 0-255-15</inkml:trace>
  <inkml:trace contextRef="#ctx0" brushRef="#br3" timeOffset="-201118.19">32094 5791 369 0,'0'0'258'16,"0"0"-244"-16,0 0 67 15,0 0-6-15,0 0-22 16,0 0-25-16,-1 159-13 16,1-133-10-16,0-5 5 0,-17-4-10 15,-5-6-22 1,-9-7-55-16,-5-4-50 0,-1 0-189 16</inkml:trace>
  <inkml:trace contextRef="#ctx0" brushRef="#br3" timeOffset="-200527.72">32224 5399 486 0,'0'0'265'0,"0"0"-245"16,0 0-3-16,0 0-5 15,0 0-8-15,0 0 36 16,-6 77-25-16,6-48-4 16,3-3-4-16,10-6-3 15,4-1-2-15,5-6-4 16,2-5-10-16,3-6-3 15,-1-2-4-15,-4 0-8 16,-5-10 20-16,-6-3 7 0,-6-4 3 16,-4 2-3-1,-1 1-7-15,0 1 7 16,0 4 11-16,0 2-8 16,-1 4 20-16,-1 2 8 0,1 1-22 15,-2 0-9-15,-2 2 2 16,0 15-2-16,-2 4 14 15,4 5 1-15,0 2-2 16,3 3-6-16,0 0 2 16,0-1-5-16,0 2 0 15,2-1 0-15,1 0-2 16,1 0-2-16,-1-1-1 16,-3-2 0-16,0-4-7 15,0-3 5-15,-7-2 3 16,-7-4-7-16,-6-3 7 0,-6-2 4 15,2-4-1 1,-3-2-3-16,0-4-3 0,7 0-48 16,8 0-108-16,12-12-129 15</inkml:trace>
  <inkml:trace contextRef="#ctx0" brushRef="#br3" timeOffset="-200205.39">32530 5791 691 0,'0'0'56'16,"0"0"-56"-16,0 0 0 0,0 0-4 16,0 0 4-16,0 0 10 15,21 43-7-15,-18-23 6 16,-2 0-7-16,-1-3-2 15,0 2-14-15,-16-4 14 16,-7 1 19-16,-2 0 20 16,1 1 1-16,8-2-19 15,3 0-6-15,8-2-9 16,5 2 3-16,0-2-2 16,11-2-7-16,15 0 11 15,9-5-11-15,5-4-19 16,-1-2-97-16,-5 0-113 15</inkml:trace>
  <inkml:trace contextRef="#ctx0" brushRef="#br3" timeOffset="-199907.51">32743 5389 292 0,'0'0'344'0,"0"0"-292"15,0 0-17-15,0 0 57 16,0 0-9-16,0 0-32 16,55 164-16-16,-34-110-1 0,-3 5-19 15,-3 4-6-15,-4 3-4 16,-8 0-4-16,-3 1-2 15,0-8 1-15,-9-11-21 16,-14-8-20-16,-11-10-46 16,-10-13-75-16,-14-7-65 15</inkml:trace>
  <inkml:trace contextRef="#ctx0" brushRef="#br3" timeOffset="-199456.72">31230 5074 268 0,'0'0'107'15,"0"0"-42"-15,0 0-20 16,0 0 3-16,0 0-5 16,0 0 8-16,-55 257 15 15,55-186-2-15,9 5-4 16,3-1-8-16,-1 1-22 16,0-6-22-16,4-2-4 15,6-3-4-15,9-8-53 16,12-4-83-16,15-13-230 15</inkml:trace>
  <inkml:trace contextRef="#ctx0" brushRef="#br3" timeOffset="-199068.76">32934 5661 467 0,'0'0'265'16,"0"0"-235"-16,0 0-4 16,0 0 12-16,0 0-23 15,0 0-8-15,27 12 8 16,-3-8-15-16,1-2-137 15,2 0-204-15</inkml:trace>
  <inkml:trace contextRef="#ctx0" brushRef="#br3" timeOffset="-198908.19">33142 5713 433 0,'0'0'371'0,"0"0"-301"15,0 0 5-15,0 0-26 16,0 0-30-16,0 0-19 16,91 0-88-16,-41 0-140 15</inkml:trace>
  <inkml:trace contextRef="#ctx0" brushRef="#br3" timeOffset="-198739.64">33468 5732 372 0,'0'0'295'0,"0"0"-223"16,0 0-42-16,0 0 2 15,0 0-22-15,0 0-10 16,72 0-19-16,-53 1-145 16,-4 2-420-16</inkml:trace>
  <inkml:trace contextRef="#ctx0" brushRef="#br3" timeOffset="-198136.56">32273 6453 544 0,'0'0'231'0,"0"0"-160"16,0 0 15-16,0 0-23 16,0 0-19-16,0 0-17 15,48 10-8-15,-25 2-11 16,-3 2-5-16,-3 5-2 16,-4 2-1-16,-7 3 0 15,-3 0-7-15,-3 3 7 16,0-3-5-16,0 2-9 15,-10-4 2-15,-7-5-8 16,-1 3-13-16,-4-9-4 16,-3-1-24-16,-4-5-32 0,4-5-4 15,5 0-54 1,9 0-238-16</inkml:trace>
  <inkml:trace contextRef="#ctx0" brushRef="#br3" timeOffset="-197892.22">32573 6547 45 0,'0'0'678'0,"0"0"-662"16,0 0 17-16,0 0 60 16,0 0-20-16,0 0-30 15,-180 39-21-15,157-8-2 0,7 2-4 16,4 3-2-1,6-1 4-15,3-2-3 0,3-4-6 16,0-1-8-16,0-7-1 16,15 1-22-16,10-9-74 15,8-8-173-15</inkml:trace>
  <inkml:trace contextRef="#ctx0" brushRef="#br3" timeOffset="-197378.78">32631 6737 722 0,'0'0'116'16,"0"0"-82"-16,0 0 19 0,0 0-36 15,0 0 11-15,0 0-4 16,-50 65-14-16,32-40 10 15,3 2-19-15,-1 1 2 16,0-3-6-16,0-4 7 16,4-1-4-16,3-4 1 15,3-8 0-15,3-3-2 16,3-5 2-16,0 0 7 16,0 0 1-16,14-5 2 15,5-10-6-15,3 2-5 16,4-6 3-16,-3 0-7 0,-1-2 6 15,0-1-4-15,-4 4 2 16,-6 2-2-16,-3 6 0 16,-4 2 4-16,-2 6 4 15,-3-1-3-15,0 3 11 16,0 0-6-16,0 0-8 16,-7 0-7-16,-6 7-1 15,-9 7 8-15,0 5 0 16,0 2 6-16,4 1-3 15,6-2-2-15,6 2 7 16,6-5-3-16,0 2 3 16,12-5-1-16,17-2-7 0,6-5 0 15,4-2-34-15,4-5-84 16,-5 0-192-16</inkml:trace>
  <inkml:trace contextRef="#ctx0" brushRef="#br3" timeOffset="-196907.08">33032 6810 569 0,'0'0'130'16,"0"0"-127"-16,0 0 13 16,0 0 31-16,0 0 33 0,0 0-45 15,-14 134-20-15,3-111-10 16,-5-5-3-16,1-3-2 15,-4-4-5-15,-2-8-30 16,1-3-51-16,-1 0-48 16,6-14-313-16</inkml:trace>
  <inkml:trace contextRef="#ctx0" brushRef="#br3" timeOffset="-196337.01">33209 6440 302 0,'0'0'445'16,"0"0"-445"-16,0 0 17 15,0 0-17-15,0 0 61 16,0 0-12-16,-54 103-16 15,54-77-20-15,0-7-4 16,12-1 8-16,7-7-17 16,2-7-7-16,6-4-14 0,-2 0 10 15,-2-3 7-15,-8-11 4 16,-1-6 9-16,-4 1-9 16,-4 0 18-16,-2 1 5 15,-4 2 0-15,0 3-5 16,0 6-6-16,0 4 21 15,0 3-11-15,0 0-3 16,0 0-19-16,0 0-3 16,-3 16-6-16,-4 7 9 15,2 5 12-15,0 3 6 16,5 0-5-16,0 7-5 16,-1-3 0-16,-3 1-7 15,-1 0 1-15,-1-6-1 16,-1-1-1-16,-4 1 0 15,-4-4 0-15,0-2-1 0,-4-8-2 16,4 3-2 0,-3-8 3-16,-1-2-8 0,2-2 6 15,-3-6-2-15,0-1-2 16,2 0-5-16,2-4-20 16,7-6-29-16,9-4-61 15,0-1-115-15,24-2-362 16</inkml:trace>
  <inkml:trace contextRef="#ctx0" brushRef="#br3" timeOffset="-195808.42">33485 6763 454 0,'0'0'255'0,"0"0"-205"16,0 0-13-16,0 0 2 15,0 0 19-15,0 0 0 16,-48 59-31-16,30-33-17 16,1 4-3-16,-3 1-6 15,-1 2 3-15,4-1-4 16,1-1 0-16,3-5 2 0,4-7 0 15,4-5-2-15,4-8 1 16,1-6-1-16,0 0 1 16,10 0 9-16,8-6 7 15,9-11-11-15,1-6-5 16,2 2 3-16,-3-4-4 16,-2 1-1-16,-4-2 1 15,-3-3-2-15,-6 4 0 16,-3 1-3-16,-6 5 5 15,-3 3-2-15,0 7 0 16,0 3 4-16,0 5-5 16,0 1 3-16,-13 1-11 15,-6 16 11-15,-3 5 2 16,-2 8 3-16,9 3 3 0,1 2 2 16,6-4-6-16,7 3 0 15,1-5-1-15,0-3 2 16,19-6-5-16,12-7-16 15,10-7-49-15,-1-6-236 16</inkml:trace>
  <inkml:trace contextRef="#ctx0" brushRef="#br3" timeOffset="-195487.28">33714 6363 681 0,'0'0'226'0,"0"0"-214"16,0 0-10-16,0 0 29 15,0 0 70-15,0 0-38 16,6 188-21-16,7-121 3 15,-5 4-29-15,-5-3-5 16,-3 0-3-16,0-4 0 16,-18-5-8-16,-7 0 0 15,-5-6-2-15,-7-10-31 0,-5-9-40 16,-9-8-42 0,-4-11-139-16,-6-11-306 0</inkml:trace>
  <inkml:trace contextRef="#ctx0" brushRef="#br3" timeOffset="-195030.99">32208 6054 482 0,'0'0'83'16,"0"0"-7"-16,0 0 13 0,0 0-12 16,0 0-11-16,0 0 24 15,-192 365-48-15,192-272 6 16,5 7-11-16,20 1-18 15,3-3-11-15,0-2-6 16,3-4-2-16,8-8-30 16,4-7-117-16,9-21-311 15</inkml:trace>
  <inkml:trace contextRef="#ctx0" brushRef="#br3" timeOffset="-193657.32">33661 6232 458 0,'0'0'212'0,"0"0"-182"16,0 0-9-16,0 0 43 0,0 0 6 16,0 0-44-16,28 2-25 15,-7 4 15-15,0 1-8 16,-2 1-7-16,-2 4-1 15,-5-1-2-15,-2 7-3 16,-4-1 5-16,-3 3-12 16,-3 0-3-16,0 1 12 15,0 1 1-15,0 1 3 16,0 1-1-16,0 4 2 16,0 0 1-16,-4 4 1 15,1-2-4-15,-5 2 0 16,1-1 0-16,-1-1 0 15,1-1 0-15,2 1 1 0,-1-2 5 16,3 1-6-16,0 0-6 16,0-3 6-16,3-1 1 15,0-1 1-15,0 1-2 16,0 1 1-16,0 1 1 16,-5-1-2-16,-1-2 1 15,-1-2-1-15,0 4 0 16,-2-6 1-16,2 2 0 15,-2-2 3-15,3-1-1 16,1-1-2-16,1 0 0 16,2 1 3-16,-2 0 9 15,1-1-3-15,-5 1-3 16,1-3 11-16,-2 1-11 16,2 3 6-16,-4-1-10 0,-2 2 1 15,2 2-3-15,-1 2 0 16,3 0 0-16,3-2 2 15,0 3-2-15,3-3-1 16,-1 1 1-16,-5-4 0 16,0-2-1-16,-3-3 1 15,0 0 6-15,5-2-6 16,-1-2 1-16,5 3-2 16,0-2 0-16,1-2 0 15,2-1 0-15,0-2-6 16,0-3 7-16,0-1-1 15,0-3 7-15,0 0-7 16,0 0-4-16,0 0 4 0,0 0 0 16,-1 2 0-16,1-2 0 15,-2 2 0-15,2-2 2 16,-2 0 5-16,0 0 9 16,2 0-1-16,-1 2-4 15,1-2 1-15,0 0-2 16,0 0-3-16,-2 0-6 15,1 0-1-15,-2 0 2 16,-3 0-2-16,0 0 0 16,-6 0-32-16,-2 0-120 15</inkml:trace>
  <inkml:trace contextRef="#ctx0" brushRef="#br3" timeOffset="-183424.49">21818 6209 715 0,'-12'0'167'0,"0"-2"-158"0,-1 2-1 15,-9 0 35-15,-9 13 5 16,-10 12-11-16,-4 12 1 16,-5 12-9-16,9 7-15 15,8 10 6-15,7 2-9 16,10 10 13-16,6-3-2 16,7-2 9-16,0-2-13 15,3-4-6-15,0-7-3 16,9-6-6-16,8-10-3 15,5-9-25-15,6-10-59 16,5-15-102-16,1-10-175 0</inkml:trace>
  <inkml:trace contextRef="#ctx0" brushRef="#br3" timeOffset="-182982.94">21508 7040 685 0,'0'0'35'0,"0"0"-7"15,0 0 77-15,0 0-12 0,0 0-7 16,0 0-51-16,221-45-29 15,-153 15-4-15,-6-4 7 16,-8-8-8-16,-14-2 2 16,-8-15 2-16,-10-10-1 15,-10-10-2-15,-6-10-2 16,-6 3 0-16,0 9-1 16,-1 14 1-16,-11 17 0 15,-6 17 12-15,3 15 4 16,2 11-3-16,-11 3-13 15,-4 9-1-15,-7 23-1 0,-1 17-7 16,3 16 9 0,11 9 0-16,8 8 2 15,5 4 2-15,8-1-4 0,1-5 3 16,0-6-3-16,14-10-49 16,15-10-78-16,16-17-185 15</inkml:trace>
  <inkml:trace contextRef="#ctx0" brushRef="#br3" timeOffset="-182614.92">22148 6686 948 0,'0'0'31'0,"0"0"-24"16,0 0 46-16,0 0 2 15,0 0-10-15,0 0-14 16,-176 107-16-16,157-61-6 16,12 1 5-16,7 2-10 15,0-10-4-15,17-2 0 16,9-13-11-16,7-11-15 16,5-10-7-16,0-3 18 15,-2-14-26-15,-6-13 12 16,-8-9 23-16,-5-3 6 15,-8-7 0-15,-8-1 6 16,-1 5 1-16,0 5-6 0,-1 12 6 16,-10 9 0-1,0 7-4-15,-2 4-3 0,3 5-24 16,1 0-69-16,8 0-132 16,1 6-109-16</inkml:trace>
  <inkml:trace contextRef="#ctx0" brushRef="#br3" timeOffset="-181406.92">22576 6601 728 0,'0'0'196'0,"0"0"-189"16,0 0 34-16,0 0 24 15,0 0-39-15,0 0-15 16,-107-6-5-16,85 29-3 16,5 5-3-16,0 3 0 15,7 5 2-15,4-6 5 16,3 0-7-16,3-6-3 16,0-4-9-16,6-5 5 15,11-2-16-15,4-2 6 16,2 0 5-16,1 1 8 15,-4 2 2-15,-1 2-1 16,-5 3-1-16,-2 7 3 16,-2-2 0-16,-3 3-4 15,-7 3 5-15,0-2 4 16,0-2-3-16,-15 1 0 0,-3-3-1 16,-8-1 0-16,-3-7 0 15,-9-3 3-15,-5-6 8 16,1-7 7-16,3 0-4 15,10-10 6-15,8-9 0 16,12-5-5-16,9-3-1 16,10-2-12-16,26 0-2 15,13 3-4-15,11-2-12 16,7 3-10-16,0 0-13 16,1-4-20-16,-9 0-17 0,-7-2 1 15,-8-5 51-15,-10 1 13 16,-9-2 11-16,-8-2 1 15,-10 4 15-15,-5 5 23 16,-2 11 12-16,0 6 4 16,-9 7-4-16,-8 6-19 15,-4 0-29-15,-6 0-2 16,-2 10 1-16,-4 9 11 16,3 14 1-16,5 4 1 15,5 5-4-15,11 1 4 16,9 5 13-16,0-1-9 15,8 0-2-15,16-6-10 16,8-6-5-16,10-8-2 0,6-10-2 16,3-7-9-1,-7-7-21-15,0-3 6 0,-7 0-2 16,-7-3-6-16,-11-8 25 16,-2-2 6-16,-10-4 3 15,-4-3 4-15,-3-3 1 16,0 0 1-16,0 0 7 15,0 1-5-15,-1 5 1 16,-2 1-9-16,0 5 2 16,0 1-2-16,3 1 0 15,-3 0 0-15,3 2-4 16,0-1 4-16,-3-2 0 16,3-2 3-16,-5-2-3 15,2-3 0-15,-1-2 0 0,-2 2-1 16,0 2 1-16,-2 3 3 15,0 4 6-15,2 3-1 16,-2 1-3-16,3 3-2 16,4 0-3-16,-1 1 0 15,2 0 0-15,0 0-6 16,0 0 3-16,0 0-5 16,12 0-6-16,14 6 14 15,11-1 0-15,5-2 2 16,6-3-2-16,-3 0-8 15,-2 0-15-15,-8 0 17 16,-8 0 2-16,-10 0-1 16,-8 0 3-16,-6 0 2 15,-3 0 6-15,0 0 12 16,0 0-12-16,0 10-5 0,-7 8 5 16,-3 9 10-16,0 6 0 15,1 10-10-15,0 5 9 16,6 3-15-16,3 0 6 15,0-3-6-15,5-4 0 16,14-4-9-16,8-7-62 16,5-10-182-16,3-7-405 15</inkml:trace>
  <inkml:trace contextRef="#ctx0" brushRef="#br3" timeOffset="-181130.66">24193 6386 1017 0,'0'0'4'0,"0"0"-4"15,0 0-5-15,0 0 5 16,0 0 53-16,0 0 0 15,-39 261-2-15,39-179-18 16,5 2-7-16,8 2-15 0,-1-4-7 16,3-10-4-16,-3-9-3 15,-3-12-57-15,-3-13-90 16,-6-11-219-16</inkml:trace>
  <inkml:trace contextRef="#ctx0" brushRef="#br3" timeOffset="-180933.19">23848 6734 706 0,'0'0'309'0,"0"0"-279"16,0 0 47-16,0 0-15 15,0 0-47-15,0 0-15 0,84-26 0 16,-21 26-32-16,4 10-77 15,3 0-216-15,-13 0-408 16</inkml:trace>
  <inkml:trace contextRef="#ctx0" brushRef="#br3" timeOffset="-180629">24348 6813 662 0,'0'0'255'0,"0"0"-247"16,0 0 30-16,0 0 73 15,0 0-31-15,0 0-33 16,-149 165-22-16,140-119-13 16,9 0-10-16,0-3-2 0,21-6 0 15,9-9-15 1,6-7-24-16,8-12-16 0,0-8-4 16,2-1-5-16,-14-13 11 15,-5-10 48-15,-9-10 5 16,-10-4 39-16,-2-6 5 15,-6-8-11-15,0-1-2 16,-17 4-17-16,-5 11 1 16,-1 10-12-16,-3 11-3 15,3 6-2-15,7 8-47 16,12 2-117-16,4 0-298 16</inkml:trace>
  <inkml:trace contextRef="#ctx0" brushRef="#br3" timeOffset="-180185.18">25283 6557 948 0,'0'0'54'0,"0"0"27"0,0 0 18 16,0 0-37-16,0 0-24 15,0 0-26-15,7-8-12 16,18 15 3-16,11 6 2 16,4 2-2-16,3 0-3 15,-5 3 1-15,-3 2 2 16,-2-1-3-16,-4 2-6 15,-6 6-6-15,-6 0-17 16,-11 5 17-16,-6 2 5 16,0 4 2-16,-12 3 0 15,-12 1-2-15,-6-3 6 16,-6-9-1-16,-2-4-3 0,-3-8 5 16,-2-6 6-1,9-7-6-15,11-2-3 0,13-3-25 16,10 0-33-16,9-1-43 15,23-18-173-15,13-5-317 16</inkml:trace>
  <inkml:trace contextRef="#ctx0" brushRef="#br3" timeOffset="-179957.74">25794 6704 711 0,'0'0'218'16,"0"0"-180"-16,0 0 60 15,0 0-35-15,0 0-24 16,0 0-14-16,-109 20-6 0,79 16 1 16,6 10 5-16,8 7 5 15,2 6-16 1,8 1-9-16,3 0 2 0,3-8-7 16,0-4 0-16,9-7-11 15,14-1-56-15,10-13-69 16,11-9-207-16</inkml:trace>
  <inkml:trace contextRef="#ctx0" brushRef="#br3" timeOffset="-179674.5">26150 6995 895 0,'0'0'76'0,"0"0"-52"0,0 0 35 16,0 0-13-16,0 0-1 15,0 0 24-15,-114 112-34 16,95-72-1-16,5 2-11 16,3 4-15-16,7-3 7 15,4 4-7-15,0-8-3 16,10 0-5-16,14-11-8 15,7-3-49-15,10-7-41 0,2-8-96 16,-1-8-362-16</inkml:trace>
  <inkml:trace contextRef="#ctx0" brushRef="#br3" timeOffset="-179448.1">25997 7177 147 0,'0'0'821'0,"0"0"-780"16,0 0-12-16,0 0 44 16,0 0 8-16,0 0-36 15,59 32 2-15,-8-23-47 0,7-5-17 16,2-4-130-16,-8 0-408 15</inkml:trace>
  <inkml:trace contextRef="#ctx0" brushRef="#br3" timeOffset="-159059.16">21301 8110 248 0,'0'-6'402'15,"-4"-1"-358"-15,-2 1-20 16,3 5 84-16,-1-2-33 16,1 0-37-16,-3 0-5 0,3 2-5 15,-1 1-4-15,-4 0-6 16,-6 0-3-16,-10 6-3 15,-8 13 2-15,-10 7 13 16,-3 1 2-16,0 8 6 16,1-2-4-16,5 4-21 15,6 3 5-15,8 2-3 16,6 5 3-16,8 2-2 16,8-3-4-16,3 3-5 15,1-8-2-15,22-5 0 0,3-3-2 16,13-6-19-1,16-5-61-15,13-9-108 0,2-12-292 16</inkml:trace>
  <inkml:trace contextRef="#ctx0" brushRef="#br3" timeOffset="-158540.89">21079 8697 50 0,'0'0'408'16,"0"0"-386"-16,0 0 50 15,0 0 40-15,0 0-32 16,0 0 4-16,53 28 3 16,-21-28-35-16,11-4-29 15,4-12-13-15,2-3-6 16,-4-6-1-16,-2-11 1 16,-6-7 1-16,-2-16-5 15,-6-16 8-15,-2-12-5 16,-4-7-1-16,-7 1-2 0,-10 10 0 15,-6 20-2-15,0 19 2 16,-6 18 19-16,-1 13-1 16,-5 6 11-16,3 7-14 15,-3 8-14-15,-8 25-1 16,-5 23 0-16,1 23 0 16,3 13 2-16,4 12-2 15,-2-3 6-15,3-2-4 16,6-9 5-16,-1-12-7 15,11-14-5-15,0-13-22 16,17-13-74-16,17-15-184 16,6-14-418-16</inkml:trace>
  <inkml:trace contextRef="#ctx0" brushRef="#br3" timeOffset="-158105.53">21721 8431 603 0,'0'0'365'0,"0"0"-353"15,0 0 2-15,0 0 45 16,0 0-27-16,0 0 0 16,-155 79-10-16,128-32-3 15,4 2-2-15,5 0-7 0,8-3-5 16,5-8-2-16,5-3-3 15,0-12-10-15,14-3-4 16,10-12-11-16,6-8-11 16,-1 0 10-16,3-15-9 15,-6-7 17-15,-4-8 16 16,-5-9 2-16,-4-7 0 16,-10-2-3-16,-3 0 0 15,0 8 3-15,0 13 2 16,0 7 22-16,0 13 6 15,0 5 9-15,0 2 8 16,0 0-22-16,0 16-25 16,0 18 4-16,3 10 10 0,10 1-3 15,2 0-8 1,4 0-3-16,3-4-1 0,1-4-27 16,4-8-75-16,1-11-203 15</inkml:trace>
  <inkml:trace contextRef="#ctx0" brushRef="#br3" timeOffset="-157664.15">22121 8387 532 0,'0'0'377'15,"0"0"-354"-15,0 0 39 0,0 0 9 16,0 0-30-16,0 0-19 15,-106-6-4-15,80 26-10 16,3 7-7-16,-1 3-1 16,6 2 1-16,0 1-3 15,10-5 0-15,5-5-10 16,3-7-13-16,0-3 6 16,15-4-4-16,12-5 15 15,5 2 3-15,0-3 3 16,-2 4 2-16,-1-3-15 15,-12 6 8-15,-2-1 5 16,-1 6-3-16,-4 3 3 16,-4 2 0-16,-1 1 0 15,-5 1 0-15,0 2 2 16,-2 2-2-16,-13-2-1 16,-6-3 0-16,-4-3 3 0,-1-2 2 15,0-9 6-15,-4-1 1 16,3-6 1-16,3 0 8 15,7-19-6-15,13-8-12 16,4-12-66-16,42-8-232 16,21-6-410-16</inkml:trace>
  <inkml:trace contextRef="#ctx0" brushRef="#br3" timeOffset="-157243.21">22413 8319 642 0,'0'0'142'16,"0"0"-135"-16,0 0 32 16,0 0 26-16,0 0-15 15,0 0-26-15,-119 53-16 16,96-26-8-16,4 5 7 16,-1 2-7-16,6-2-1 15,6-2-35-15,8-4-41 16,0-6 20-16,13-7 1 15,12-3 21-15,4-3-5 16,6-4 9-16,0-3 13 16,-3 3 18-16,-8 0 1 0,0 1 10 15,-11 2 2-15,-3 1 22 16,-5 6 3-16,-2 3 1 16,-3 5-20-16,0 3 8 15,0 2-15-15,-8 3-6 16,-8 4-4-16,-1-3 4 15,-5-4-4-15,-5-2-2 16,1-5 6-16,-2-8 15 16,5-6 10-16,-1-5-8 15,6 0-12-15,11-9-11 16,7-21-11-16,14-6-177 16,28-7-128-16</inkml:trace>
  <inkml:trace contextRef="#ctx0" brushRef="#br3" timeOffset="-157055.71">22615 8410 682 0,'0'0'177'15,"0"0"-176"-15,0 0 1 16,0 0 74-16,0 0 1 16,0 0-34-16,-36 222 5 15,36-163-26-15,0-1-20 16,3-6-4-16,4-2-20 15,0-8-58-15,-4-12-184 16,-1-11-297-16</inkml:trace>
  <inkml:trace contextRef="#ctx0" brushRef="#br3" timeOffset="-156881.18">22604 8431 622 0,'0'0'376'0,"0"0"-363"16,0 0 15-16,0 0-28 15,0 0-18-15,0 0-126 16,102-70-154-16</inkml:trace>
  <inkml:trace contextRef="#ctx0" brushRef="#br3" timeOffset="-156596.95">22988 7886 616 0,'0'0'270'16,"0"0"-236"-16,0 0 7 15,0 0-6-15,0 0 27 16,0 0 24-16,-44 205-29 15,44-113-5-15,0 11-16 16,0 3-11-16,2-1-11 16,-2 4 0-16,0-6-8 0,-2-11-6 15,-16-9-1 1,-3-11-10-16,-3-6-27 0,-4-12-41 16,-3-6-43-16,-4-11-87 15,0-13-120-15</inkml:trace>
  <inkml:trace contextRef="#ctx0" brushRef="#br3" timeOffset="-156415.85">22589 8747 608 0,'0'0'252'0,"0"0"-184"0,0 0 11 15,0 0-18 1,0 0-36-16,0 0-12 0,270-92-13 15,-210 83-13-15,-4-1-79 16,-3-3-185-16,-11-1-447 16</inkml:trace>
  <inkml:trace contextRef="#ctx0" brushRef="#br3" timeOffset="-156213.39">23129 8392 780 0,'0'0'161'0,"0"0"-153"16,0 0 14-16,0 0 16 0,0 0 36 16,0 0-1-1,-30 198-38-15,30-135-21 16,9-1-5-16,6-3-9 16,-3-5-5-16,-2-5-40 0,-5-9-48 15,-2-14-169 1,0-10-312-16</inkml:trace>
  <inkml:trace contextRef="#ctx0" brushRef="#br3" timeOffset="-156032.84">23135 8283 817 0,'0'0'165'16,"0"0"-155"-16,0 0 3 15,0 0-3-15,0 0-10 16,0 0-39-16,8-33-138 16,19 42-153-16</inkml:trace>
  <inkml:trace contextRef="#ctx0" brushRef="#br3" timeOffset="-155756.58">23424 8404 769 0,'0'0'110'0,"0"0"-82"16,0 0 25-16,0 0 24 0,0 0-9 16,0 0-24-1,-111 106-16-15,85-66 0 0,1 3-10 16,4 6-3-16,0 4 4 15,3-2-10-15,9-4-9 16,5-2 1-16,4-6-3 16,0-6-6-16,13-10-62 15,16-6-46-15,9-13-105 16,4-4-388-16</inkml:trace>
  <inkml:trace contextRef="#ctx0" brushRef="#br3" timeOffset="-155316.66">23598 8590 637 0,'0'0'235'0,"0"0"-202"16,0 0 69-16,0 0-37 16,0 0-21-16,0 0-6 15,-108 26-2-15,80 4-14 16,2 9-7-16,7 1-9 15,6 2 8-15,7-3-9 16,6-7-4-16,0-3-2 16,13-12-2-16,16-4-16 15,6-7-4-15,8-6-26 16,-1-6-28-16,-3-11-6 16,-7-9 43-16,-6-5 38 0,-6-5 2 15,-8-9 4-15,-9-1 8 16,-3-1 34-16,0 1-13 15,-6 13 12-15,-2 10 20 16,5 13-10-16,2 9-5 16,1 1-3-16,0 0-26 15,0 18-21-15,3 18 6 16,12 10-5-16,5 8 24 16,6 1-25-16,-3 1-1 15,0 1-9-15,-2-9-30 0,-2-2-43 16,-2-15-36-16,1-13-152 15,-2-13-196-15</inkml:trace>
  <inkml:trace contextRef="#ctx0" brushRef="#br3" timeOffset="-155091.23">24089 8136 966 0,'0'0'106'0,"0"0"-64"16,0 0 25-16,0 0-17 16,0 0-47-16,0 0-1 15,-27 170 42-15,47-75-19 16,3 8-25-16,-2-1 0 0,-2-5-3 16,-8-12-29-16,-6-10-55 15,-5-16-98-15,0-18-249 16</inkml:trace>
  <inkml:trace contextRef="#ctx0" brushRef="#br3" timeOffset="-154903.73">23836 8504 1096 0,'0'0'51'0,"0"0"-15"0,0 0-24 15,0 0 4-15,0 0-11 16,0 0-5-16,284-21-45 16,-224 21-106-16,-14 0-257 15</inkml:trace>
  <inkml:trace contextRef="#ctx0" brushRef="#br3" timeOffset="-153020.14">24463 8633 605 0,'0'0'154'0,"0"0"-142"16,0 0 54-16,0 0 23 15,0 0-48-15,0 0 6 0,-28 92 7 16,22-49-29-1,3 6 2-15,3-3-16 0,0 1-4 16,0-5 1-16,7-8-8 16,9-2-61-16,5-14-113 15,0-12-229-15</inkml:trace>
  <inkml:trace contextRef="#ctx0" brushRef="#br3" timeOffset="-152840.62">24509 8420 778 0,'0'0'160'16,"0"0"-157"-16,0 0 4 0,0 0-7 16,0 0-3-16,0 0-90 15,9-14-152-15,15 28-234 16</inkml:trace>
  <inkml:trace contextRef="#ctx0" brushRef="#br3" timeOffset="-152524.46">24642 8697 575 0,'0'0'257'15,"0"0"-241"-15,0 0 56 16,0 0-2-16,0 0-21 0,0 0-28 15,-119 224-13-15,119-191 3 16,6-4-11-16,19-9-9 16,8-10-17-16,7-10 2 15,-1 0 0-15,-2-7-6 16,-5-17 30-16,-10-8 0 16,-7-4 25-16,-8-5 7 15,-7-4-8-15,0 5-2 16,-6 3-10-16,-9 15-1 15,-5 5-4-15,-4 11-7 16,3 3-4-16,0 3-50 16,10 0-39-16,11 5-160 15,0 2-319-15</inkml:trace>
  <inkml:trace contextRef="#ctx0" brushRef="#br3" timeOffset="-152152.91">24907 8623 521 0,'0'0'398'16,"0"0"-381"-16,0 0 15 15,0 0 5-15,0 0 12 16,0 0 25-16,-11 119-33 16,27-64-25-16,5 6-11 15,-2-2-1-15,1-9-4 0,-7-7-9 16,-7-14-22-16,-6-10-12 15,0-12 10-15,-3-7 6 16,-15-4 13-16,-3-18 14 16,-2-14 16-16,6-4-5 15,5-2 12-15,9-2-9 16,3 3-11-16,3 2-1 16,20 3 0-16,6 14 1 15,6 12-3-15,1 10-3 16,1 0 3-16,-3 20 5 15,-1 16-3-15,-3 7-2 16,-5 3 1-16,-5 3-1 16,-3 1-6-16,-3-8-60 0,1-8-219 15</inkml:trace>
  <inkml:trace contextRef="#ctx0" brushRef="#br3" timeOffset="-151775.4">25582 8721 970 0,'0'0'43'0,"0"0"-27"15,0 0 39-15,0 0 1 16,0 0-13-16,0 0-20 16,88 18 21-16,-24-8-22 15,3-4-20-15,-1-3-2 16,-13 4-2-16,-12-4-1 16,-10-3 3-16,-12 3-4 15,-8-3 3-15,-6 3 1 16,-5-3 2-16,0 0-2 15,0 0 0-15,0 0-3 0,0 0-11 16,-10 0-31 0,-4 0-56-16,3 0-164 0,7-3-570 15</inkml:trace>
  <inkml:trace contextRef="#ctx0" brushRef="#br3" timeOffset="-151280.72">25618 8574 338 0,'0'0'436'0,"0"0"-394"15,0 0 29-15,0 0 13 16,0 0-27-16,0 0-21 15,0 9-36-15,0 4 0 16,0 7 0-16,-5 6 1 0,-10 0 4 16,0-2-2-16,-4 0-2 15,0-5-1-15,4-5 0 16,-2-2 0-16,1-2 1 16,0-3 5-16,0 0-1 15,2-1 9-15,2 0-2 16,3-2-3-16,4 0 6 15,5 1-14-15,0 6-1 16,8-1 0-16,29 0-3 16,21-4-28-16,15-3-135 15</inkml:trace>
  <inkml:trace contextRef="#ctx0" brushRef="#br3" timeOffset="-149877.43">25537 8764 262 0,'0'0'303'16,"0"0"-234"-16,0 0-21 15,0 0 31-15,0 0 11 16,0 0-25-16,5 1-43 15,16-1-4-15,11 0-13 16,10 0-5-16,9 0-1 16,1 0 0-16,-6 0 1 15,-4 0 1-15,-18 0-1 16,-9 0-3-16,-11 0-7 16,-4 0-8-16,-3 0-9 15,-23 0 5-15,-16 3 22 0,-14 3 6 16,-3-2-3-1,5 3-6-15,9-4 3 0,14 0 0 16,10 1 0-16,12-2 5 16,5-2-4-16,4 0 4 15,0 0-2-15,1 0 3 16,26 0-3-16,16 0 10 16,19 0 4-16,8 0-10 15,3 0-7-15,-8 0 1 16,-5-4-1-16,-8-1 0 15,-2 2-5-15,-7-1 5 16,-2-2 0-16,-8 2 4 0,-6-2-4 16,-4 2-6-16,-5 1-3 15,-2 0-45-15,-4 2-86 16,1-4-97-16</inkml:trace>
  <inkml:trace contextRef="#ctx0" brushRef="#br3" timeOffset="-149234.68">26541 8546 714 0,'0'0'171'16,"0"0"-158"-16,0 0 19 16,0 0 30-16,0 0-22 15,0 0-11-15,-97 67-1 16,97-38-18-16,11-3-3 15,23-3 1-15,18-6-7 0,12-7-1 16,7-7-7 0,-4-3-13-16,-11 0-25 15,-13-18 14-15,-13-3 31 16,-13-3 2-16,-8-1 10 0,-9 2 2 16,0 3 3-16,-3 7 8 15,-6 3-7-15,4 7-3 16,2 3-11-16,2 0 6 15,1 1-10-15,0 16-3 16,0 7 3-16,0 3 10 16,0 5-3-16,12 6 5 15,1 1 6-15,1 0-17 16,-1 1 0-16,0 2 7 16,1-1-8-16,-2-2 0 15,-2 4-9-15,-4-3 1 0,-6-5-10 16,0-2-6-16,-1-3 0 15,-21-7 2-15,-8-6 12 16,-8-7 1-16,-5-10 9 16,0 0 6-16,1 0-1 15,9-20-1-15,11-7-3 16,19-3-1-16,4-6-49 16,41 3-216-16,15-2-257 15</inkml:trace>
  <inkml:trace contextRef="#ctx0" brushRef="#br3" timeOffset="-149006.29">27163 8949 861 0,'0'0'22'0,"0"0"-19"0,0 0 47 16,0 0 18-16,0 0-22 15,0 0-2-15,-12 162-10 16,12-128-26-16,0 2-6 16,0-4-2-16,0-3-22 15,0-4-73-15,0-9-183 16,-4-9-403-16</inkml:trace>
  <inkml:trace contextRef="#ctx0" brushRef="#br3" timeOffset="-148683.62">27544 8897 755 0,'0'0'184'0,"0"0"-183"0,0 0 9 15,0 0 32 1,0 0-7-16,0 0-9 0,-34 204-13 16,31-163-11-16,-5-5-2 15,-5-7-9-15,-5-7-33 16,-8-7-34-16,-5-12-47 15,-3-3-28-15,2-14-166 16</inkml:trace>
  <inkml:trace contextRef="#ctx0" brushRef="#br3" timeOffset="-148104.77">27762 8478 610 0,'0'0'302'0,"0"0"-293"16,0 0-6-16,0 0 12 16,0 0 22-16,0 0-5 15,-39 145 5-15,43-103-19 16,14 2-10-16,4-7-6 15,4-8-2-15,3-7-3 16,0-11-29-16,-2-5-2 0,-3-6 2 16,-3 0-1-16,-3-17 33 15,-5-2 2-15,-5-5-2 16,-4-1 0-16,-4 2 1 16,0-1 13-16,0 10-4 15,0 1 6-15,-4 8 26 16,2 1-7-16,2 4-8 15,0 0-3-15,-2 0-24 16,-1 7-2-16,0 13 2 16,-2 3 10-16,3 6 0 15,2 4 0-15,0 2-4 16,0 3-3-16,0 2-3 16,0-1 2-16,0-3-2 15,0-2 0-15,0-3 0 16,0-3-1-16,0-2 0 0,-4-2-6 15,-4-2 11-15,-2-2-9 16,-4 0 0-16,-1-6-2 16,-5-5-5-16,-4-5 6 15,-4-4 3-15,2 0-16 16,5-4-34-16,13-13-45 16,8-5-140-16,19-4-460 15</inkml:trace>
  <inkml:trace contextRef="#ctx0" brushRef="#br3" timeOffset="-147791.6">28087 8933 825 0,'0'0'47'0,"0"0"-40"15,0 0 2-15,0 0 21 16,0 0 15-16,0 0-23 15,73 60-19-15,-61-43-5 16,-8-1 10-16,-2 4-8 16,-2 2 1-16,0 1 2 15,-18 3 25-15,-5 1 5 16,0 0-13-16,2-1 1 16,6 0-4-16,8-5-2 15,7-1-8-15,0-5-3 0,17-4 0 16,19-8-4-16,12-3-8 15,4 0-67 1,0-10-58-16,-4-16-131 16,-8-8-105-16</inkml:trace>
  <inkml:trace contextRef="#ctx0" brushRef="#br3" timeOffset="-147603.1">28524 8778 912 0,'0'0'100'0,"0"0"-67"0,0 0 27 15,0 0-2-15,0 0-41 16,0 0-17-16,110 6-11 16,-57-6-93-16,-6 0-282 15</inkml:trace>
  <inkml:trace contextRef="#ctx0" brushRef="#br3" timeOffset="-147442.95">28854 8826 400 0,'0'0'338'16,"0"0"-288"-16,0 0 57 15,0 0-14-15,0 0-51 0,0 0-42 16,79 2-57-16,-34-2-187 15</inkml:trace>
  <inkml:trace contextRef="#ctx0" brushRef="#br3" timeOffset="-147257.37">29198 8867 608 0,'0'0'149'0,"0"0"-47"15,0 0 13-15,0 0-45 16,0 0-47-16,0 0-23 16,57 0-13-16,-21 4-52 0,1-1-86 15,-7 0-121 1,-9-3-103-16</inkml:trace>
  <inkml:trace contextRef="#ctx0" brushRef="#br3" timeOffset="-146442.77">29786 8541 694 0,'0'0'142'0,"0"0"-111"16,0 0 44-16,0 0-21 0,0 0-5 16,0 0-17-16,-45 92-10 15,35-50 5-15,1 4-16 16,0 4-4-16,-3 7 0 16,3-1 3-16,-3 1-1 15,4-9-9-15,1-8 1 16,7-4-4-16,0-12-3 15,4-7-14-15,13-9-8 16,4-8 17-16,3 0 9 16,6-8-11-16,3-16 7 15,1-6-8-15,-3-5 1 16,0-4-5-16,-6-3 6 16,-6 3 3-16,-7 5 9 15,-5 2 1-15,-7 9-1 16,0 8 16-16,0 9 9 0,0 4-5 15,0 2 5-15,0 0-6 16,0 0-19-16,0 12 3 16,-4 9 4-16,-2 7 10 15,1 3-13-15,-1 9-3 16,0 3 0-16,-1 0 2 16,-2 3 0-16,2-1-3 15,-3 0 0-15,2-2 0 16,-1-1 0-16,3-3 0 15,0-6-1-15,3-6 1 16,-1-3 1-16,1-6-1 16,-2-1 0-16,0-2-1 0,-1-3 1 15,-1 1 0 1,-5-3 0-16,-2 0 3 0,-5-3 1 16,-4-5-3-16,-3-2-1 15,0 0-14-15,12 0-28 16,12 0-26-16,5-4-90 15,37-7-672-15</inkml:trace>
  <inkml:trace contextRef="#ctx0" brushRef="#br3" timeOffset="-145965.65">30198 9201 764 0,'0'0'103'0,"0"0"-34"15,0 0 9-15,0 0-41 16,0 0-18-16,0 0 8 16,-49 82-4-16,34-45-11 15,0 2-7-15,-3 1 2 16,-3 0-6-16,-1-4-1 16,-1-3 0-16,4-4 4 15,3-3-4-15,6-8-1 16,4-8 0-16,5-4-2 15,1-6-3-15,0 0 6 16,15-4 1-16,12-12 5 0,7-3-6 16,-1-6-1-1,-2 0 1-15,-2-2 0 0,-4-5 0 16,-1-5-1-16,-5 0 1 16,-1 2-5-16,-6 5 5 15,-3 10 1-15,-6 7 2 16,-3 10-3-16,0 3 0 15,-2 5-8-15,-15 19-11 16,-6 9 19-16,-3 3 3 16,0 1 3-16,2 1 7 15,5-7-5-15,7 1-5 16,9-7-3-16,3 0 4 16,4-4-4-16,26-9-2 0,12-4-26 15,12-8-138 1,1 0-477-16</inkml:trace>
  <inkml:trace contextRef="#ctx0" brushRef="#br3" timeOffset="-145650.49">30690 8448 685 0,'0'0'216'0,"0"0"-216"15,0 0 2 1,0 0 56-16,0 0 54 0,0 0-56 16,51 281-15-16,-24-174-25 15,-6 0-9-15,-9 6-4 16,-12 3-3-16,-3-9 0 15,-27-7-7-15,-15-14-34 16,-13-14-32-16,-12-9-66 16,-12-16-98-16,-14-14-278 15</inkml:trace>
  <inkml:trace contextRef="#ctx0" brushRef="#br3" timeOffset="-145016.71">26544 8206 442 0,'0'0'266'0,"0"0"-252"0,0 0 5 15,0 0 32-15,0 0 3 16,0 0-4-16,-128 186-6 16,113-113 10-16,0 4-11 15,-1 3-10-15,-4 1-4 16,-1 1-6-16,-2 0-6 15,-3 3-4-15,4 2-5 0,-4 0-7 16,4-3 0 0,11-4-2-16,11-11-27 15,16-10-94-15,40-22-279 0</inkml:trace>
  <inkml:trace contextRef="#ctx0" brushRef="#br3" timeOffset="-141125.5">26095 9745 630 0,'0'0'62'0,"0"0"-36"0,0 0 101 16,0 0-27-16,0 0-41 16,0 0-17-16,0 0-25 15,18 0-13-15,12 0-2 16,13 1 3-16,15 9 4 15,13-3 6-15,14 3-3 16,13-1-7-16,9-2 2 16,3 3-5-16,3-3 4 15,-6 1-6-15,-6 0 0 16,-8-2 0-16,-10 5-1 16,-3-5-1-16,0 3 2 15,-1-2 0-15,3-3 1 16,0-1 0-16,-1 0-1 0,1-3-2 15,-3 0 2-15,-7 0 6 16,-5 1-6-16,-4 1 0 16,-4-2 0-16,2 4 0 15,1 0 0-15,-1-1-1 16,0-1 1-16,0 2-4 16,3 5 4-16,5-2 0 15,5 4-4-15,6 0 4 16,0 1 0-16,-1-2 0 15,5 3 0-15,4-6 1 0,1 1-1 16,4-4 0 0,4-1 0-16,6-2 1 0,4 2 0 15,-2 1-1 1,-3 2-8-16,-6 1 4 0,-7-1 4 16,-5 4 1-16,-2-4 0 15,0 2 4-15,0-3 5 16,3-1-3-16,-1-4 1 15,-6 4-3-15,-7-4-5 16,-9 0 0-16,-10 0 0 16,-13 3 2-16,-14-3-2 15,-14 0-7-15,-11 0-3 16,0 0-41-16,-29-3-138 16</inkml:trace>
  <inkml:trace contextRef="#ctx0" brushRef="#br3" timeOffset="-140061.86">26247 10013 862 0,'0'0'146'0,"0"0"-137"0,0 0 31 16,0 0 7 0,0 0-42-16,0 0 2 0,-16 62 17 15,13-18 6 1,1 2-23-16,2 11 6 0,0 2-1 16,0 0-7-16,0-2-3 15,8-8-1-15,1-12-1 16,2-11 0-16,0-9-6 15,-5-8-7-15,-1-9 4 16,-1 0 9-16,3-20 1 16,1-12 7-16,0-12-8 15,-7-1 0-15,-1-6 2 16,0-1-2-16,0 6 3 16,0 9-2-16,0 11-1 15,0 12 1-15,3 8 2 16,0 6-1-16,2 0-4 0,8 6-9 15,3 21 3-15,10 9 7 16,2 8 1-16,0 2 5 16,-1-4-4-16,-6-5-2 15,-7-14 1-15,-8-10-2 16,-6-4 1-16,0-9-12 16,0 0 11-16,0-6 2 15,-5-14 29-15,-6-9-20 16,1-3-3-16,6-7-4 15,4 1 4-15,0 4 0 16,21 2-6-16,8 9-5 0,6 6-2 16,2 10 2-16,-1 7 2 15,-5 0 0-15,-4 17-4 16,-6 10 5-16,-6 6 2 16,1 3 5-16,-5 4 0 15,-1-1-2-15,-1-2-3 16,-1-5 0-16,5-2-33 15,6-6-116-15,5-8-273 16</inkml:trace>
  <inkml:trace contextRef="#ctx0" brushRef="#br3" timeOffset="-139124.87">26990 10212 564 0,'0'0'78'0,"0"0"-19"16,0 0 55-16,0 0-43 15,0 0-15-15,0 0-21 16,-139 0 1-16,110 20-18 0,0 2-5 16,7 8-4-1,5 4-3-15,4-2 6 0,7 2-10 16,5-4-1-16,1-8 5 16,0-3-3-16,16-5-3 15,7-5-4-15,11-5 0 16,7-4-4-16,4 0-6 15,3-13-15-15,-11-10 12 16,-10-4 11-16,-9-6 3 16,-11-10 3-16,-5 1 14 15,-2 1-1-15,0 3-9 16,-15 8 4-16,3 13 5 16,3 4-10-16,5 6 11 15,4 7-13-15,0 0 8 16,0 0-9-16,0 0-2 0,0 20-5 15,7 8 7-15,-2 9 15 16,-2 4-6-16,-3 5 15 16,0 2-7-16,0-6-13 15,1-3-3-15,11-4-1 16,8-8-61-16,5-10-240 16</inkml:trace>
  <inkml:trace contextRef="#ctx0" brushRef="#br3" timeOffset="-138621.61">27250 10175 780 0,'0'0'191'0,"0"0"-191"15,0 0 14-15,0 0 52 16,0 0-32-16,0 0-27 16,3-11-7-16,24 11-5 15,12 1 5-15,3 6 5 16,-4-1-2-16,-8 4-3 16,-11-3-1-16,-7 6 0 15,-7 4-7-15,-5 5 1 16,0 11 7-16,-8 5 1 0,-13 4 0 15,-5 2 2-15,0-2-1 16,3 5 7-16,3-1-8 16,5 0 2-16,5 2-2 15,0 5-1-15,2-2-2 16,3-2-6-16,1-3 8 16,-1-6-5-16,-1-3 1 15,-2-7-1-15,-2-5-1 16,-3-4 1-16,-8-5-2 15,-6-7 2-15,-4-2 5 16,-2-7 0-16,0 0 1 16,0-9-1-16,7-15 5 15,5-9 5-15,15-10-10 0,6-14-15 16,36-11-153-16,25 1-298 16</inkml:trace>
  <inkml:trace contextRef="#ctx0" brushRef="#br3" timeOffset="-137885.04">27770 10294 887 0,'0'0'52'0,"0"0"-46"0,0 0 39 15,0 0 10-15,0 0-25 16,0 0-1-16,-196 165-15 15,175-121 0-15,3-2-7 16,7-5 1-16,8-8-7 16,3-3 3-16,0-12-4 15,11-4-17-15,14-10-14 16,11 0-8-16,6-7-22 16,-1-14-33-16,-6-2-8 15,-11-6 71-15,-12-10 31 16,-8-2 0-16,-4-4 16 15,0 8 24-15,-4 8 7 0,-8 12 23 16,3 9-6-16,3 6-33 16,1 2-12-16,-1 0-10 15,-2 21 3 1,3 5-4-16,4 6 7 0,1-1-2 16,4 1 5-16,20-5-9 15,9-4-4-15,8-6 3 16,4-7-8-16,1-10-3 15,-5 0-10-15,-7 0-4 16,-7-17-8-16,-10-3 7 16,-6-3 12-16,-8-6 6 15,-3-8 0-15,-1-4 5 16,-19-3 1-16,-3 3 0 16,-5 12-6-16,2 9 8 15,0 10-1-15,10 3-7 0,9 7 1 16,7 0-1-16,0 0 0 15,4 0-8-15,23 0 8 16,12 0 1-16,10 7 9 16,0-3-9-16,-10-4 1 15,-9 0-2-15,-15 0 4 16,-5 0 0-16,-9 0 8 16,-1 0 4-16,0 5-6 15,0 6-10-15,0 8 0 16,0 14 6-16,-1 4 12 15,-5 5-14-15,5 1 12 16,1-3-10-16,0 0-6 0,11-3 0 16,11-8-41-16,8-3-31 15,6-12-236-15,3-11-369 16</inkml:trace>
  <inkml:trace contextRef="#ctx0" brushRef="#br3" timeOffset="-137663.66">28390 10245 213 0,'0'0'684'0,"0"0"-652"16,0 0 11-16,0 0-11 16,0 0 17-16,0 0 24 15,0 0-46-15,-3 211-5 0,12-158-12 16,1-7-5-16,2-2-5 15,0-4-11-15,1-11-66 16,2-7-231-16,2-15-314 16</inkml:trace>
  <inkml:trace contextRef="#ctx0" brushRef="#br3" timeOffset="-137503.58">28485 10178 825 0,'0'0'159'0,"0"0"-159"0,0 0-27 15,0 0-61 1,0 0-153-16,0 0-387 0</inkml:trace>
  <inkml:trace contextRef="#ctx0" brushRef="#br3" timeOffset="-137293.14">28722 10023 574 0,'0'0'375'0,"0"0"-358"16,0 0 1-16,0 0 22 16,0 0 41-16,0 0-23 0,-31 222-27 15,31-146-4-15,0 6-19 16,7-9-4-16,0-4-4 15,0-13-19-15,3-9-73 16,-1-14-179-16,-1-14-256 16</inkml:trace>
  <inkml:trace contextRef="#ctx0" brushRef="#br3" timeOffset="-137104.39">28576 10358 920 0,'0'0'84'0,"0"0"-35"16,0 0 24-16,0 0-33 15,0 0-40-15,0 0-27 16,145-18-20-16,-90 15-131 16,-4-4-264-16</inkml:trace>
  <inkml:trace contextRef="#ctx0" brushRef="#br3" timeOffset="-136635.14">28915 10300 751 0,'0'0'77'16,"0"0"-40"-16,0 0 86 16,0 0-26-16,0 0-68 15,0 0-11-15,-94 165 0 0,94-131-8 16,18-7-10-16,17-8-10 15,10-9-12-15,9-10-29 16,3 0-24-16,-6-7-32 16,-4-15 46-16,-9-8 61 15,-9-7 9-15,-8-5 20 16,-10 0 0-16,-7 0 19 16,-4 9 11-16,0 10-35 15,0 10 17-15,-3 10 3 16,2 3-24-16,-1 0-18 15,1 10 1-15,-1 10-3 0,1 16 27 16,1 8-4 0,0 4 2-16,0 5-2 0,6-3-12 15,3 3-9 1,-1 3 0-16,0 0-1 0,-3 1-2 16,-2-2-15-16,-3-8-12 15,0-1-3-15,-3-9 6 16,-18-4 12-16,-11-7 3 15,-11-6 3-15,-14-7 7 16,-8-13 0-16,-6 0 3 16,7-14-3-16,17-18-3 15,23-11-56-15,24-11-130 16,24-11-253-16</inkml:trace>
  <inkml:trace contextRef="#ctx0" brushRef="#br3" timeOffset="-132301.35">29722 10175 765 0,'0'0'46'15,"0"0"30"-15,0 0 22 16,0 0-18-16,0 0-16 16,0 0-22-16,0 0-28 15,-1-3-14-15,1 28-6 16,0 13 6-16,3 15 8 16,6 5-5-16,1 3 0 15,2-3-2-15,4-5 1 0,2-3-4 16,5-11-1-1,0-9-17-15,-3-9 5 0,-1-11 9 16,-7-7-6-16,0-3 12 16,-1-7 6-16,2-18 14 15,2-13-9-15,0-5 3 16,1-16 0-16,2-8-13 16,-1-5 1-16,2 3-2 15,-2 13-3-15,-4 16-15 16,-3 13-12-16,-4 14 7 15,-1 11-36-15,-1 2-65 16,2 2-154-16,-1 14-85 16</inkml:trace>
  <inkml:trace contextRef="#ctx0" brushRef="#br3" timeOffset="-131407.33">30168 10446 463 0,'0'0'241'0,"0"0"-212"16,0 0 12-16,0 0 31 15,0 0-20-15,0 0-12 16,-103 30-18-16,78-10-10 16,1 6-3-16,3 3-7 15,5-2 3-15,5-4 5 16,7-3-5-16,4-2 0 15,0-6-1-15,10-5-4 16,19-1-3-16,10-6 1 16,5 0-9-16,0 0-22 15,-3-10-10-15,-7-5 24 0,-8-6 18 16,-7-3-1-16,-4-5 0 16,-9-1-4-16,-6-2 4 15,0 5 2-15,0 7 12 16,-5 7-2-16,-1 9 7 15,1 1-17-15,2 3 0 16,1 0-1-16,-2 3-1 16,1 14-4-16,-2 9 6 15,4 1 4-15,1 3 3 16,0-7-5-16,0 2-1 0,6-8-1 16,3 0 0-1,5-7 0-15,2-2-3 0,7-6-6 16,3-2 8-16,4 0 1 15,-4 0-1-15,-4-2 1 16,-6-9 0-16,-7 1 7 16,-3 0 15-16,1-4 11 15,-4 1-13-15,2-6-7 16,-1-1-1-16,2-4 0 16,0-1-2-16,1-9-6 15,1-6-3-15,-2-6 4 16,-2-6-2-16,0 2 0 15,-4-2-1-15,0 8-1 16,0 8 2-16,0 12-2 16,0 8 15-16,0 11 13 15,0 1-17-15,-2 4-10 16,2 0-2-16,0 0-1 0,0 0-2 16,-2 15-9-16,-1 13 1 15,-1 14 11-15,-2 15 6 16,3 5-1-16,-2 7-5 15,1 3 0-15,3-6 1 16,1-6-1-16,0-10-27 16,0-7-111-16,1-10-203 15</inkml:trace>
  <inkml:trace contextRef="#ctx0" brushRef="#br3" timeOffset="-131154.64">30354 10367 422 0,'0'0'195'0,"0"0"-174"16,0 0 26-16,0 0 35 15,0 0-36-15,0 0-22 16,159 17-22-16,-116-14-2 0,2-3-138 16,-6 0-428-1</inkml:trace>
  <inkml:trace contextRef="#ctx0" brushRef="#br3" timeOffset="-130857.45">30707 10423 506 0,'0'0'276'0,"0"0"-255"15,0 0-7-15,0 0 38 16,0 0 10-16,0 0-23 16,-60 92-9-16,53-49-6 15,2-1-9-15,2-1-14 16,3-4-1-16,0-2-9 16,0-6-90-16,0-9-170 15</inkml:trace>
  <inkml:trace contextRef="#ctx0" brushRef="#br3" timeOffset="-130655.98">30671 10155 320 0,'0'0'616'0,"0"0"-601"15,0 0-15-15,0 0-21 16,0 0-37-16,0 0-84 16,14 17 8-16,11-4-428 15</inkml:trace>
  <inkml:trace contextRef="#ctx0" brushRef="#br3" timeOffset="-130296.95">30810 10446 699 0,'0'0'125'16,"0"0"-114"-1,0 0 43-15,0 0-9 0,0 0-28 16,0 0-10-16,15 181-6 16,-11-160-1-16,-2-5 0 15,-2-6-14-15,0-6 5 16,0-4-11-16,0 0 13 15,0-4 7-15,-5-12 29 16,2-5-16-16,3-5-5 0,0 0 21 16,14-7-20-1,9 3-4-15,7 4-5 0,2 6-2 16,-3 13 0-16,-5 7 2 16,-6 0 2-16,-3 20-2 15,-4 9 0-15,-1 8 4 16,-3-1-4-16,1 4 0 15,0-3-1-15,0 2-21 16,1-9-146-16,3-3-189 16</inkml:trace>
  <inkml:trace contextRef="#ctx0" brushRef="#br3" timeOffset="-129790.3">31308 10323 633 0,'0'0'309'16,"0"0"-270"-16,0 0 17 15,0 0 0-15,0 0-24 16,0 0-11-16,-134 17-9 16,106 27 1-16,6 4-4 15,8-2-9-15,8-6 0 16,6-6 0-16,0-11-10 15,20-7-18-15,12-7-10 16,8-9 8-16,-1 0-30 16,-3-11 6-16,-6-10 54 0,-10-5 22 15,-3-1-7 1,-8-2 12-16,-5 5 4 0,-4 4-13 16,0 7 2-16,0 10 19 15,0 3-25-15,0 0-14 16,0 0-1-16,3 13-20 15,2 13 21-15,5 10 29 16,5 4-13-16,4 4-1 16,1 2-12-16,-2 6-1 15,-5 1-3-15,-4-3 1 0,-8 4-11 16,-1-4-14 0,0-11-1-16,-17-4-8 0,-10-11 0 15,-15-8 15-15,-16-12 3 16,-15-4 13-16,-15-7 3 15,-8-23-1-15,4-12-6 16,10-9-88-16,24-8-142 16</inkml:trace>
  <inkml:trace contextRef="#ctx0" brushRef="#br3" timeOffset="-128975.47">31169 9340 226 0,'0'0'266'15,"0"0"-210"-15,0 0-23 0,0 0 1 16,0 0 14 0,0 0 18-16,96-7 6 0,-44 7-10 15,12 0-30-15,8 3 13 16,10 1-27-16,4 3-7 15,1-4 10-15,-2 4-7 16,-2-5-9-16,-11 2-1 16,-9-4-4-16,-14 0 1 15,-21 0-2-15,-13 0 1 16,-11 0 0-16,-4 0-16 16,-4-8-43-16,-20-7-141 15,-9-2-221-15</inkml:trace>
  <inkml:trace contextRef="#ctx0" brushRef="#br3" timeOffset="-128580.49">31400 9029 633 0,'0'0'168'16,"0"0"-160"-16,0 0 11 15,0 0 32-15,0 0-29 16,0 0-22-16,-23 29-4 16,3 12 4-16,-2 5 2 15,-2 2-2-15,-3-4-1 0,0-2 1 16,-3-8 1-16,-1-7 0 15,3-9 4-15,7-7-5 16,7-3 0-16,8-6 1 16,6-2 1-16,0 0 2 15,0 0-4-15,0 3 0 16,3 5 0-16,16 1 2 16,9 1 9-16,13 3-4 15,12-3-7-15,15-3-20 16,13 0-147-16,7-6-485 15</inkml:trace>
  <inkml:trace contextRef="#ctx0" brushRef="#br3" timeOffset="-124950.08">20782 11704 555 0,'0'0'355'0,"0"0"-317"15,0 0-21-15,0 0 37 16,0 0-28-16,0 0-7 16,0 0 39-16,-49 142-16 15,39-75-21-15,-1 2-2 0,2 4-3 16,2 3-3 0,-2-4-12-16,3-3 1 0,-1-5-4 15,-1-2-13-15,5-9-43 16,0-4-66-16,3-16-204 15</inkml:trace>
  <inkml:trace contextRef="#ctx0" brushRef="#br3" timeOffset="-124216.68">20746 11737 38 0,'0'0'682'0,"0"0"-672"16,0 0 24-16,0 0 36 15,0 0-44-15,0 0-18 16,90-26 12-16,-48 26-12 15,-6 3 3-15,-7 10-9 16,-5 7 11-16,-10 13-5 16,-6 4 8-16,-8 9-4 0,0 6 10 15,-11 2-13 1,-14 1-3-16,-13-1 1 0,-2-2-6 16,-11-9 0-16,-2-3 1 15,-6-10 1-15,7-11-3 16,9-6 0-16,16-9 5 15,7-4 0-15,13 0 16 16,5-17 12-16,2-2-16 16,6-1-6-16,20 4-4 15,7 3-1-15,-2 9 2 16,2 4-4-16,-3 0 1 16,-2 21-2-16,-1 5 3 15,-6 6 7-15,3 6-5 16,-2-1-3-16,2 0-5 0,0-6 0 15,3-2 4-15,1-3-4 16,6-12-10-16,2-5-7 16,4-8 9-16,-2-1-1 15,-6-4-5-15,-5-14 4 16,-7-4 5-16,-5-4 4 16,-11-10 1-16,-4-5-3 15,0-4-3-15,0 3 4 16,-14 5-1-16,-2 7 0 15,0 11 3-15,-1 7 2 16,2 7-1-16,-2 5 1 16,-1 3 1-16,1 19 6 15,0 10-1-15,1 10 3 16,9 4 5-16,7 1-13 16,0-1 0-16,12 2-6 0,19-1-46 15,10-8-135-15,6-8-574 16</inkml:trace>
  <inkml:trace contextRef="#ctx0" brushRef="#br3" timeOffset="-120458.29">21522 12199 672 0,'0'0'92'16,"0"0"-92"-16,0 0 0 15,0 0 3-15,0 0 15 16,0 0 29-16,-210 41-18 0,176-16-20 16,5 6 11-16,6 2 0 15,12 3-12-15,11-6 3 16,0 0-1-16,25-8-1 15,10-5 1-15,7-6-3 16,7-9-6-16,-1-2-1 16,1-10-4-16,-7-13-1 15,-8-3 5-15,-10-7 2 16,-8-3 5-16,-7-4 3 16,-8 0-5-16,-1 4 3 15,0 12 9-15,0 9 3 16,-3 7-8-16,3 5 18 0,0 3-24 15,0 7-6-15,-1 19-3 16,1 11 2-16,-2 9 2 16,2 9 6-16,0 9 2 15,0 5-2-15,-3 7 0 16,-1-3-7-16,-3-1 2 16,-2-8-1-16,-3-8-1 15,-5-3-9-15,-3-14-5 16,-12-6-12-16,-1-14 14 15,-6-5 10-15,4-11 2 16,0-3 2-16,8 0 15 16,8-20 2-16,12-9 10 15,7-4-15-15,1-3-6 16,34-4-6-16,14 0 1 16,16 7-6-16,9-3-2 0,0 7-6 15,-4-5 4-15,-7 1-1 16,-10-3 1-16,-6-7 7 15,-10 3-7-15,-11-5 5 16,-13 1-12-16,-13 1 4 16,0 3-24-16,-13 4 33 15,-9 9-6-15,-1 8 7 16,-4 6 0-16,-1 3 0 0,-2 6 1 16,-2 1 0-1,9 3 1-15,1 0-1 0,8 0-2 16,9 0 2-16,5 0-4 15,0 0 3-15,8 0-2 16,19 0 2-16,8 0 0 16,14 0 4-16,10 0-4 15,2-7-11-15,0-2-11 16,-1-2 5-16,-12-2 10 16,-9-1 3-16,-13 2-1 15,-10 5 5-15,-9 3 1 16,-7 4 10-16,0 0 8 15,0 0-10-15,0 0-9 16,-11 0-4-16,-7 17 4 16,-2 10 8-16,1 9-2 15,3 3 7-15,9 3-10 16,3 0 7-16,4 1-4 0,0-4-4 16,17-3-1-16,4-2 3 15,6-8 3-15,6-7-6 16,1-8 4-16,9-11 5 15,0 0-8-15,5-7 0 16,-3-10-2-16,-5-8-7 16,-7 1 6-16,-12-6 1 15,-10-2 0-15,-4-5-4 16,-7-2-2-16,0-8 6 16,-8 3 0-16,-4 2-1 15,2 10 0-15,1 5 1 16,2 10-1-16,1 7-3 0,1 4 0 15,2 6-1-15,0 0-3 16,1 0 3-16,-1 0 2 16,-1 0 0-16,-3 0 3 15,1 6 0-15,0 7 0 16,0-3 6-16,2 1-2 16,-1-1-4-16,2 0 0 15,0 3 0-15,0 2 3 16,-2 3 0-16,2 1-3 15,-1 4 4-15,1 3-4 16,-1-5 4-16,4 2 0 16,0-4-2-16,0-2 8 15,7 0-10-15,3 2 1 16,6-3-1-16,3 1 4 16,3 1-4-16,0-3 2 0,1-1-2 15,1-4 5-15,1-4-4 16,0-5-1-16,4-1 0 15,-5 0-2-15,3 0 0 16,-2-7-9-16,-3-7-4 16,-5-4 10-16,-3-7 5 15,-1-5 0-15,-5-9-2 16,-2-7-4-16,-1-8 6 16,-4-4 0-16,-1 7 4 15,0 12-7-15,0 10 6 0,0 16 0 16,-6 6-2-1,-4 4-1-15,-2 3-5 0,-3 0 2 16,-1 15 3-16,-2 9 0 16,7 3 1-16,5 5 0 15,3 2-1-15,3-1 1 16,0 3 0-16,0-5 1 16,11-2 0-16,2 0 0 15,4-3-2-15,2-3 0 16,-1 3 0-16,1-2 0 15,-2 3 0-15,-1-1 0 16,-2 0-4-16,-4-2 0 16,-3 2-3-16,-3-10-5 15,-4 1 0-15,0-4 4 16,0-6 1-16,-11-4-6 0,-7-3 13 16,2 0 6-16,-1-10 8 15,7-10-2-15,8-6 16 16,2-10-7-16,12-4-16 15,20-6 1-15,7 6-6 16,8 1 0-16,2-2-1 16,-5 4-8-16,-5-1 6 15,-11 2 3-15,-7 3 2 16,-11 2-1-16,-4 5 1 16,-6 9-2-16,0 8 1 15,0 6-1-15,-6 3-6 0,-10 0-1 16,-5 3 6-16,-1 13 1 15,2 1 2-15,2 7-2 16,4-2-2-16,4 5 2 16,7-4 0-16,3 0 0 15,0 0 0-15,6-3 2 16,12-3-1-16,4 1-2 16,1-1 0-16,1 0 1 15,0 0-1-15,-2 3 0 16,-2 2-1-16,-3 6 2 15,-3 4-2-15,-2-2-1 16,-9 6 0-16,-3-2 0 0,0-2-7 16,-3-6 9-1,-17 0-1-15,0-6 2 16,-6-6 3-16,-2-2-3 16,-4-6 14-16,2-6-14 0,5 0-2 15,7-18-36-15,15-12-124 16,3-6-279-16</inkml:trace>
  <inkml:trace contextRef="#ctx0" brushRef="#br3" timeOffset="-120254.83">23262 12140 752 0,'0'0'156'0,"0"0"-150"0,0 0 27 16,0 0-1-16,0 0 39 15,0 0-38-15,-7 182-18 16,7-123 1-16,4-3-16 16,2 1 0-16,-3-5-10 15,-2-8-36-15,-1-9-92 16,0-11-145-16</inkml:trace>
  <inkml:trace contextRef="#ctx0" brushRef="#br3" timeOffset="-120068.24">23271 12150 887 0,'0'0'82'16,"0"0"-75"-16,0 0 22 15,0 0-18-15,0 0-11 16,0 0-19-16,9-13-132 15,11 16-151-15</inkml:trace>
  <inkml:trace contextRef="#ctx0" brushRef="#br3" timeOffset="-119722.15">23417 12279 262 0,'0'0'513'15,"0"0"-481"-15,0 0-4 16,0 0 48-16,0 0-2 16,0 0-33-16,-131 109-31 15,119-72-1-15,6 0-9 16,6 2 5-16,0-4-5 16,10-6 0-16,16-8-12 15,0-12-10-15,0-9 6 16,1 0 7-16,-2-8-4 15,-6-12 4-15,-3-4 9 16,-5-5 5-16,-3-1 18 0,-5 0 3 16,-3-2-16-1,0 1-9-15,0 2 3 16,-5 8-4-16,-6 9-7 16,-3 5-20-16,-1 7-70 0,2 0-125 15,5 0-101-15</inkml:trace>
  <inkml:trace contextRef="#ctx0" brushRef="#br3" timeOffset="-119305.28">23537 12233 741 0,'0'0'70'15,"0"0"-44"-15,0 0 23 16,0 0 62-16,0 0-38 16,0 0-32-1,22 221-27-15,-1-164-12 0,-8-3 3 16,2-6-5-16,-6-12-5 16,-5-9-4-16,-4-12-3 15,0-8-2-15,0-7 5 16,0 0 7-16,0-9 2 15,-3-15 21-15,-1-9-18 16,4-6 22-16,0-4-1 16,1 0-9-16,15 3-1 15,4 4-5-15,3 10-2 16,-4 6 3-16,4 10-1 0,-4 7-4 16,-1 3-3-16,0 3-2 15,0 17-1-15,-2 7-3 16,3 5 2-16,-4 5-2 15,2 2-43-15,-8 0-53 16,-3-1-281-16</inkml:trace>
  <inkml:trace contextRef="#ctx0" brushRef="#br3" timeOffset="-117591.96">24742 12286 581 0,'0'0'130'0,"0"0"-71"15,0 0 34-15,0 0 6 16,0 0-45-16,0 0-15 16,-3 0-36-16,-9 10 5 15,-10 10-3-15,-4 3-1 16,-3 3 0-16,-1 1-4 16,-5-1 2-16,0-3 1 15,2-2-3-15,3-6 6 16,6-2-6-16,10-6 2 0,8-4-7 15,5-2 5-15,1 5-1 16,0 8 1-16,4 2 0 16,16 10 11-16,5-2-3 15,7-2 0-15,-1 1-5 16,3-6 2-16,2-1-5 16,1 1-11-16,2-6-54 15,2-6-191-15,-3 0-360 16</inkml:trace>
  <inkml:trace contextRef="#ctx0" brushRef="#br3" timeOffset="-117381.53">24658 12487 745 0,'0'0'232'0,"0"0"-224"15,0 0 18-15,0 0 42 16,0 0-28-16,0 0-25 16,375 0-12-16,-284 0-3 15,0 0-23-15,-2 0-140 16,-8-6-359-16</inkml:trace>
  <inkml:trace contextRef="#ctx0" brushRef="#br3" timeOffset="-114901.35">26094 12104 395 0,'0'0'158'0,"0"0"-99"16,0 0 66-16,0 0-1 15,0 0-43-15,0 0-17 0,-6-13-19 16,6 13-19-16,0 0-14 15,-2 0-6-15,1 0 4 16,-2 0-7-16,1 0 2 16,-1 0-4-16,-5 0-1 15,-6 7 1-15,-7 6 3 16,-3 9-1-16,-1 11 2 16,1 8 7-16,0 5-7 15,2 8 2-15,4 7 14 16,0 12-20-16,4 3 5 15,1 0-2-15,6-6-4 16,7-8-1-16,0-5-20 16,32-8-41-16,22-4-129 0,13-10-193 15</inkml:trace>
  <inkml:trace contextRef="#ctx0" brushRef="#br3" timeOffset="-114235.12">26443 12307 596 0,'0'0'179'16,"0"0"-151"-16,0 0 48 15,0 0-7-15,0 0-27 16,0 0 1-16,-103 68-22 16,89-42-7-16,3 4-10 15,3 1 3-15,5 1-2 16,3 0-2-16,6-5 2 15,18-4-2-15,10-9 3 0,11-4-6 16,3-7-7 0,1-3-14-16,-6 0-2 15,-7-21 12-15,-8-5 9 16,-7-4 3-16,-10-2-1 16,-8 2 0-16,-3 7-7 0,0 4 7 15,-2 9 10-15,-1 3-4 16,0 7 12-16,3 0-1 15,-1 0-17-15,-1 9-7 16,1 14 7-16,1 11 2 16,0 3 3-16,0 8 9 15,0 5-10-15,0-1 6 16,3 0-10-16,-2 0 5 16,-1 2-3-16,0-2 1 15,0 1-2-15,0-4-1 16,0 2-1-16,-9-6 0 0,-7-6-2 15,-5-3 2-15,-6-4-6 16,-4-9-3-16,-7-3 7 16,0-9 3-16,3-3 5 15,7-5-4-15,10 0 4 16,8-13-5-16,10-9-3 16,14-5-62-16,28-6-303 15</inkml:trace>
  <inkml:trace contextRef="#ctx0" brushRef="#br3" timeOffset="-113757.86">26841 12953 680 0,'0'0'96'0,"0"0"2"16,0 0 8-16,0 0-46 15,0 0-33-15,0 0-22 16,-15 63 5-16,6-30 21 15,-1 3-8-15,2 1-2 16,2-1-11-16,3 0-9 16,3-7-1-16,0 1-5 15,0-6-53-15,8-7-123 16,5-7-481-16</inkml:trace>
  <inkml:trace contextRef="#ctx0" brushRef="#br3" timeOffset="-113309.06">27314 12814 777 0,'0'0'0'0,"0"0"6"0,0 0-6 15,0 0 64-15,0 0 19 16,0 0-35-16,-97 239-28 16,84-200-10-16,-2-6-3 15,-3-9-7-15,-2-5-1 16,-2-8-33-16,-2-9-53 15,4-2-108-15,3-10-364 16</inkml:trace>
  <inkml:trace contextRef="#ctx0" brushRef="#br3" timeOffset="-112732.83">27527 12230 733 0,'0'0'175'0,"0"0"-175"16,0 0 2-16,0 0 23 16,0 0 12-16,0 0-1 15,-94 257-17-15,103-201-9 16,12-6-4-16,4-13-6 15,5-11 0-15,3-9-17 16,3-11-15-16,-2-6-2 16,-2-3 1-16,-7-20 33 15,-7-4 2-15,-5-6 4 16,-8-3-3-16,-5 2-3 16,0 5 18-16,-3 6-6 0,-5 9 9 15,3 8 2-15,2 6 10 16,3 0-20-16,-2 0-13 15,-2 13 6-15,-1 10-6 16,0 11 11-16,2 2 7 16,3 7-10-16,0 0-7 15,0-4 2-15,0 1-3 16,0 0 6-16,5-4-6 16,0-3 0-16,-1 4 0 15,-1-5 0-15,-1 4 0 0,-1-6 3 16,-1 3-3-16,0-6-9 15,0-2 7-15,-1-5 1 16,-5-6-3-16,-4-4-7 16,-1-6 3-16,-6-2 8 15,-4-2 1-15,-5 0 1 16,-3-12-2-16,7-6-14 16,11-4-46-16,11-9-185 15</inkml:trace>
  <inkml:trace contextRef="#ctx0" brushRef="#br3" timeOffset="-112395.72">27894 12821 561 0,'0'0'328'15,"0"0"-310"-15,0 0 24 16,0 0-17-16,0 0-16 15,0 0-2-15,0 0-7 16,106 16 0-16,-89-3 2 16,-7 5-4-16,-5 1-5 15,-5 7 4-15,0-2 2 16,-6 5 1-16,-17 1 19 16,-3-3 7-16,-4 3 2 0,3-4 0 15,6-4 1 1,5 2-10-16,11-8-9 0,5 1 0 15,5-4-8-15,24-5-2 16,11-3-1-16,7-5-32 16,3 0-65-16,-3-9-126 15,-3-15-127-15</inkml:trace>
  <inkml:trace contextRef="#ctx0" brushRef="#br3" timeOffset="-112192.27">28360 12595 729 0,'0'0'255'16,"0"0"-228"-16,0 0 27 0,0 0-22 15,0 0-5-15,0 0-19 16,136 14-8-16,-65-4-43 15,1 1-278-15</inkml:trace>
  <inkml:trace contextRef="#ctx0" brushRef="#br3" timeOffset="-112025.71">28933 12649 673 0,'0'0'259'16,"0"0"-183"-16,0 0 28 15,0 0-28-15,0 0-73 16,0 0-3-16,107-13-58 16,-52 12-127-16,5-2-430 15</inkml:trace>
  <inkml:trace contextRef="#ctx0" brushRef="#br3" timeOffset="-111873.12">29371 12672 629 0,'0'0'157'0,"0"0"-62"16,0 0 13-16,0 0-32 15,0 0-76-15,0 0-23 16,127 0-107-16,-79-9-217 16</inkml:trace>
  <inkml:trace contextRef="#ctx0" brushRef="#br3" timeOffset="-111278.08">30067 12211 728 0,'0'0'99'0,"0"0"-27"16,0 0 15-16,0 0-41 16,0 0-5-16,0 0-22 15,-105 108 0-15,95-65-13 16,4-4-1-16,6 0-2 16,0-10-3-16,18-4-6 15,8-5-11-15,7-11-12 16,3-9-8-16,2 0-19 15,-1-6 28-15,-3-20 17 16,-4 2 10-16,-3-6 2 16,-8 1 3-16,-7-1 8 0,-8 7 10 15,-4 4 19 1,0 9-11-16,0 3-5 0,0 7 4 16,0 0-25-16,-8 7-1 15,-1 18-3-15,-3 6 15 16,0 12-1-16,6 1 1 15,1 4-7-15,2 4-3 16,0 4-2-16,0-2-1 16,-2-2-2-16,-1-5 1 15,0-7-1-15,-2 0-6 16,-1-4-6-16,-1-10-1 16,-5 0-6-16,-5-6 1 15,-3-3 10-15,-4-6 5 0,-6-11 2 16,-3 0 1-16,-1 0 7 15,2-12-6-15,10-1-1 16,13 3-3-16,12-3-19 16,18 4-174-16,28-5-581 15</inkml:trace>
  <inkml:trace contextRef="#ctx0" brushRef="#br3" timeOffset="-110775.74">30398 12728 339 0,'0'0'494'15,"0"0"-422"-15,0 0-24 0,0 0-33 16,0 0-10-16,0 0 42 16,-51 105-7-16,27-57-21 15,-4 1-12-15,-1 0-5 16,0 1-1-16,2-7 0 15,5-7-1-15,5-7 0 16,7-12-1-16,5-4 0 16,5-9 1-16,0-4-2 15,3 0 2-15,20 0 9 16,6-14-4-16,7-6 1 16,2-5-4-16,0-2-1 15,1-7-1-15,-3-4 0 16,-3 1 0-16,-5-2 1 0,-6 5 0 15,-7 9-1-15,-3 8 0 16,-7 6 2-16,-5 9 16 16,0 2 6-16,0 0-23 15,-5 10-1-15,-17 15-8 16,-9 9 7-16,-5 6 2 16,0-1 6-16,6 1-4 15,8-8 11-15,7-2-9 16,9-10-1-16,6-4 0 15,0-1-3-15,19-10 2 0,20-1-3 16,10-4-9 0,7 0-74-16,0-11-134 15,-2-14-327-15</inkml:trace>
  <inkml:trace contextRef="#ctx0" brushRef="#br3" timeOffset="-110372.81">30810 12068 744 0,'0'0'90'16,"0"0"16"-16,0 0-22 15,0 0-7-15,0 0-31 16,0 0-32-16,24 22-2 16,1 21-8-16,2 13 17 15,-1 8-2-15,-3 5-7 16,-5 10-2-16,-7 10-6 16,-7 3-1-16,-4 8 2 15,0-4-4-15,-15-6 0 16,-7-5-1-16,-1-5-3 15,-2-5-1-15,-4-12-2 16,0-8-1-16,-4-8-2 16,-6-8-2-16,-6-8-3 0,-5-8 0 15,-6-10 5-15,-10-10-14 16,-12-3-37-16,-6-6-128 16</inkml:trace>
  <inkml:trace contextRef="#ctx0" brushRef="#br3" timeOffset="-108892.52">25360 13494 492 0,'0'0'77'0,"0"0"-72"16,0 0 6-16,0 0 57 16,0 0 0-16,0 0-21 15,813 91-16-15,-589-56-5 16,20 4 0-16,2 1-16 16,-6 0 7-16,-10-7-8 15,-9-7 0-15,1-8 3 0,1-5 35 16,-4-6-12-16,-4-4-14 15,-9-3-20 1,-12 0-1-16,-9 2 8 0,-9 8 8 16,-8 7 0-16,-12 0-3 15,-12 3-12-15,-14-2-1 16,-17-4 1-16,-8-1 7 16,-11-3-3-16,-9-6 13 15,-8-1-2-15,-8-3-9 16,-9 0-4-16,-15 0 0 15,-13 0-3-15,-14 0-2 16,-9 0 2-16,-6 0 0 0,-3 0-16 16,0 0-45-16,-15 0-120 15,-23 0-88-15</inkml:trace>
  <inkml:trace contextRef="#ctx0" brushRef="#br3" timeOffset="-108212.8">25856 14344 559 0,'0'0'44'0,"0"0"-40"16,0 0-4-16,0 0 26 15,0 0 55-15,0 0 14 16,-5 42 4-16,2-42-23 16,-2-13 21-16,2-13-36 15,3-10-51-15,0-3 9 16,3-5-4-16,13-2-12 16,4-6-3-16,2 1-1 15,2 2 1-15,0 5-7 0,-2 18 0 16,-1 6 2-1,-6 10 0-15,0 10-2 0,-3 0 4 16,1 10-1-16,2 19-8 16,2 19 10-16,-2 8 2 15,1 7 6-15,-7 5-5 16,-6 0-1-16,-3-3 0 16,-4-4 0-16,-17-4-11 15,-3-7-93-15,0-10-152 16,5-10-296-16</inkml:trace>
  <inkml:trace contextRef="#ctx0" brushRef="#br3" timeOffset="-108024.3">25858 14285 62 0,'0'0'748'0,"0"0"-740"15,0 0 6-15,0 0 26 16,0 0-21-16,0 0-13 16,82-13-6-16,-37 16-19 15,3-1-180-15</inkml:trace>
  <inkml:trace contextRef="#ctx0" brushRef="#br3" timeOffset="-107686.89">26199 14300 795 0,'0'0'14'0,"0"0"5"16,0 0 1-16,0 0 51 16,0 0 10-16,0 0-33 15,-11 205-12-15,25-165-18 16,3-4-14-16,1-6 1 15,-1-7-2-15,-1-7 1 0,-4-9-4 16,-2-7 0-16,2 0 0 16,-1-7 9-16,3-18 6 15,1-9 3 1,3-6-6-16,0-9 5 0,0-3-11 16,1-2 0-16,4 2-6 15,-2 6-3-15,1 13-24 16,-1 13-12-16,-5 12-66 15,-1 8-179-15,-7 0-330 16</inkml:trace>
  <inkml:trace contextRef="#ctx0" brushRef="#br3" timeOffset="-107013.37">26313 14650 307 0,'0'0'343'0,"0"0"-327"0,0 0 24 15,0 0 22-15,0 0 23 16,0 0-9-16,85 31-53 16,-37-31-17-16,-2-12-6 15,-4-7-8-15,-5-4 8 16,-7-9-2-16,-6-8 2 15,-6-3-2-15,-8-7-2 16,-3 4 3-16,-7 6-2 16,0 14 3-16,0 13 11 15,0 7 6-15,-1 6-13 0,-6 0-4 16,-4 3-1-16,-2 13 1 16,-5 7 5-16,7 4 15 15,8 3-11-15,3-3 5 16,3 1-14-16,24-4 12 15,7-2-9-15,11-8-3 16,4-6 0-16,2-6-15 16,-1-2-24-16,-9 0-10 15,-9-14 12-15,-11-5 37 16,-14-8 3-16,-7-2 20 16,0-1-3-16,-18-1-7 15,-9 6-8-15,-3 4-4 16,2 6 1-16,6 5 10 0,8 6-11 15,8 4 0-15,6 0 0 16,0 0 1-16,9 0 3 16,19 0-2-16,10 7 6 15,5 0-8-15,-1-1 2 16,-8-2-3-16,-9 1 0 16,-9-1 6-16,-9 3 12 15,0 3-15-15,-5 6 7 16,-2 5-4-16,0 5 11 15,0 3-2-15,-2 1-4 16,-5-1-8-16,4 1-3 16,3 0 0-16,0-3-3 15,2-8-35-15,17-6-121 16,5-6-256-16</inkml:trace>
  <inkml:trace contextRef="#ctx0" brushRef="#br3" timeOffset="-106554.59">27320 14369 54 0,'0'0'746'0,"0"0"-735"15,0 0-1-15,0 0 85 16,0 0-8-16,0 0-30 0,-176 47-29 15,152-18-14-15,3 5 3 16,9-1-1-16,6-2-4 16,6-2-5-16,0-3-3 15,11-3-4-15,11-10-2 16,8-6 2-16,3-4-18 16,4-3 0-16,-6 0-15 15,-2-10 19-15,-7-12 14 16,-4-5 1-16,-3-3-1 15,-3-3-2-15,-6-4 2 16,-3-3 0-16,-3 8 6 0,0 8 2 16,0 8-1-1,0 9 4-15,0 7 20 0,0 0-18 16,0 0 9-16,1 20-22 16,1 7 1-16,4 10 17 15,4 5-14-15,2 0 1 16,6-1-1-16,2-1-4 15,2-4-22-15,3-6-93 16,0-14-268-16</inkml:trace>
  <inkml:trace contextRef="#ctx0" brushRef="#br3" timeOffset="-105774.68">27739 14357 62 0,'0'0'886'0,"0"0"-861"16,0 0-17-16,0 0 39 15,0 0 12-15,0 0-10 16,-157 56-9-16,140-16-28 16,8-4-3-16,9-3-9 15,0-4 0-15,10-8 0 16,19-5-6-16,6-9-22 15,8-7-2-15,-1 0-9 0,-3-10-16 16,-4-17 48 0,-10-2 7-16,-4-5 16 0,-9-2-1 15,-5 4 1 1,-4 5 10-16,-3 6 6 0,0 8-3 16,0 8 2-16,0 5-5 15,0 0-11-15,0 5-15 16,0 18 5-16,0 8 3 15,-6 11 30-15,5 5-21 16,1 5 3-16,0 8-17 16,0 3-2-16,0 6-1 15,-6 3 0-15,-2 1-17 16,-1-1-15-16,-7-5-25 16,-8-11-1-16,-6-12 4 15,-9-15 14-15,-10-9 26 16,-3-14 9-16,-3-6 5 15,7-6 4-15,14-21 32 0,16-12 29 16,18-8-13-16,6-11-22 16,37-7-17-1,20 1-13-15,16 7-1 0,10 14-5 16,2 10 0-16,-4 10 3 16,-8 4-8-16,-7-1-4 15,-13-4-7-15,-7-3 15 16,-7-5 7-16,-11-8-1 15,-5-6-10-15,-10-10 3 16,-6-5 0-16,-5 3 6 0,-6 5-8 16,-2 11 7-16,0 15 6 15,-4 10 4-15,-7 7 8 16,-1 6-10-16,-2 4 2 16,-5 0 0-16,-5 21 4 15,-4 18 6-15,1 14 13 16,4 10-6-16,6 3 3 15,6 3-11-15,9-6-8 16,2-1-6-16,11-8-2 16,22-4-39-16,13-15-66 15,8-9-195-15</inkml:trace>
  <inkml:trace contextRef="#ctx0" brushRef="#br3" timeOffset="-101976.64">28887 14466 746 0,'0'0'123'16,"0"0"-104"-16,0 0 15 15,0 0 13-15,0 0-33 16,0 0-13-16,0 0 31 0,-24 100-10 16,4-61-19-1,-8 0 8-15,-12-2-5 0,-8 3-3 16,-9-5 2-16,-1-5-4 16,3-7 0-16,13-7 4 15,15-9-3-15,15-3 0 16,9-4-2-16,3 3 0 15,0-3-3-15,0 8 1 16,12 1 2-16,12 8 8 16,7 5 16-16,10 1-15 15,2 0-1-15,3-3-8 16,1-2-3-16,0-3-6 16,-2-5-45-16,1-3-188 15,-4-3-164-15</inkml:trace>
  <inkml:trace contextRef="#ctx0" brushRef="#br3" timeOffset="-101765.21">28796 14852 514 0,'0'0'350'16,"0"0"-336"-16,0 0-13 15,0 0 30-15,0 0-4 0,0 0-4 16,180-3-12-16,-104 1-11 16,9 2-32-1,0-6-174-15,-4-6-442 16</inkml:trace>
  <inkml:trace contextRef="#ctx0" brushRef="#br3" timeOffset="-101242.61">29815 14462 788 0,'0'0'227'15,"0"0"-227"-15,0 0 2 0,0 0-1 16,0 0 19-16,0 0 14 15,-141 178-8-15,141-147-18 16,24-5-1 0,27-9-4-16,15-8-3 0,12-6-32 15,2-3-34-15,-9-9-10 16,-14-17 40-16,-9-4 33 16,-15-1 3-16,-11-4 8 15,-12 1 0-15,-8 9 22 16,-2 7 0-16,0 12-4 15,0 3-16-15,-11 3-10 16,-3 6-3-16,0 15 0 0,-1 5 6 16,5 10 8-1,4 3 14-15,3 5-15 0,3 2 13 16,0 4-8-16,0 2-14 16,0 1 1-16,4-4 0 15,1-3 0-15,-2-2-2 16,-3-7-6-16,0-2-4 15,-2-6-2-15,-18-4-5 16,-8-6 2-16,-10-2 3 16,-4-8 12-16,-6-8 2 15,2-1 1-15,5 0-3 16,12-14-11-16,20-6-115 16,12-6-352-16</inkml:trace>
  <inkml:trace contextRef="#ctx0" brushRef="#br3" timeOffset="-100816.65">30513 14932 955 0,'0'0'58'0,"0"0"-57"16,0 0 23-16,0 0 20 15,0 0-15-15,0 0-13 16,-175 125-1-16,166-102-6 16,5-3-5-16,4 0-2 15,0-7-2-15,0-6-6 0,18-4-13 16,9-3-3-16,2 0-7 16,0-10-5-16,-6-12 16 15,-7-6 17-15,-6-5-1 16,-6-2 2-16,-2-3 12 15,-2 2-2-15,0 10 19 16,0 13 7-16,0 6 1 16,0 7 1-16,0 0-8 15,0 0-11-15,1 7-19 16,4 16 2-16,1 13-1 16,0 1 24-16,1 6-14 15,-1-4-5-15,2-2-6 16,1-1-6-16,6-3-42 0,3-7-94 15,10-12-229-15</inkml:trace>
  <inkml:trace contextRef="#ctx0" brushRef="#br3" timeOffset="-100516.91">30859 14869 905 0,'0'0'109'0,"0"0"-93"16,0 0-16-16,0 0 52 0,0 0-21 16,0 0-2-16,-8 253-16 15,14-216-11-15,5-7-2 16,-1-14 0-16,-2-5-4 16,-1-9 4-16,2-2 7 15,6-6 27-15,0-20 6 16,4-7-21-16,1-9-10 15,-1-3-7-15,2-4-2 16,1 2-9-16,0 8-31 16,-2 10-18-16,-2 10-24 15,-3 9-229-15,-3 10-411 16</inkml:trace>
  <inkml:trace contextRef="#ctx0" brushRef="#br3" timeOffset="-99758.43">31287 14965 749 0,'0'0'107'0,"0"0"-102"0,0 0 19 15,0 0 6-15,0 0-6 16,0 0-10-16,-60-15-5 16,56 15-3-16,-2 0-3 15,3 0 3-15,0 0 1 16,0 0 11-16,3 0 1 15,-1 0 0-15,-4 2-6 16,-1 7-5-16,-3 0 2 16,-4 8 2-16,-2 0 1 15,-2 7-7-15,1 5-2 16,0-3-1-16,3 2-2 16,3-2 0-16,9-1-1 0,1-4-1 15,0-5-3 1,21-3 2-16,8-9-4 15,7-4 3-15,6 0-7 0,-3-7 6 16,-2-13 4-16,-6-7 1 16,-1-5 0-1,-4-2 11-15,-8-1-7 0,-5 1 7 16,-6 1 7-16,-2 11-12 16,-3 11 0-16,-2 4 6 15,0 7 11-15,0 0-19 16,0 0-5-16,0 16-4 15,0 8 4-15,0 9 6 16,-5 3 3-16,2 6 9 0,-2 10 0 16,1 0-7-16,-5 0-10 15,2 5 3-15,-2-8-4 16,-1-1-5-16,-1-3 0 16,-3-6-14-16,-5-6-4 15,-3-5 15-15,-3-7 0 16,-7-7 5-16,-10-7 3 15,-6-7 22-15,-8 0 11 16,-3-22-11-16,0-9-10 16,2-11 4-16,18-5-16 15,23-5-35-15,20 1-71 16,47-7-306-16</inkml:trace>
  <inkml:trace contextRef="#ctx0" brushRef="#br3" timeOffset="-99585.39">31742 14965 1021 0,'0'0'234'0,"0"0"-227"16,0 0-3-16,0 0 7 15,0 0-11-15,0 0-46 16,-9 20-156-16</inkml:trace>
  <inkml:trace contextRef="#ctx0" brushRef="#br3" timeOffset="-89614.82">21212 327 472 0,'-16'-18'131'15,"7"3"-131"1,-1 9-15-16,5 1 15 0,2 3 2 16,-5 2 0-16,-1 0-2 15,-8 10 3-15,-10 11-2 16,-3 6-1-16,-4 5 3 15,-4 3-2-15,5-3 6 16,5 1 1-16,4-2 1 16,5-3-7-16,1 4 3 15,6 3 1-15,2 3 6 16,7 1 2-16,0 0-7 16,3 1 2-16,0-2-2 15,0 1-5-15,0-3 3 0,0 1 0 16,0 2 3-16,0 2 7 15,0-1-10-15,0 1 2 16,0-2 12-16,0 3-16 16,6 2 10-16,2 1 1 15,0 4-8-15,1 0 1 16,-3 4-1-16,-1 5 9 16,-5 6-11-16,0-2 10 15,-13-1-4-15,-13-6-4 16,-7-10 3-16,-5-6-1 15,-1-7 5-15,3-9 13 16,4-5-12-16,8-11 0 0,8-1 10 16,7-6-2-16,9 0-1 15,0 0 3-15,0 0-4 16,0 0-15-16,0 0-5 16,0 0-7-16,0 0 3 15,0 0 1-15,3 0 1 16,1 6-1-16,8 4 3 15,3 4 2-15,6 7-2 16,5 2 0-16,0 4 4 16,3 1-3-16,-3 4-2 15,0 4 2-15,-4 1-1 16,-5 3 0-16,-7 0-1 16,-4 1-4-16,-5-2 9 15,-1 3-4-15,0-5 0 16,0 1 2-16,0-1-7 0,0-1 8 15,-1 3-3-15,-2-1 2 16,0-1-2-16,1 4 0 16,2-4 0-16,0 3 2 15,0-1 15-15,3-9 3 16,3 3-19-16,2-3-1 16,-1 3 1-16,0 2 9 15,0-1 3-15,-1 2-12 16,-2 1 0-16,1 0 3 15,-1 3 8-15,0-2-2 0,-4-1-6 16,2 5-2 0,-2-1 9-16,0-1-10 15,0 3 4-15,0 1-2 16,0 1-2-16,0 0 0 0,0 2 7 16,0-3-5-16,0 4-2 15,0 0-1-15,-4 5 10 16,-2-3 3-16,0-1-10 15,0-3 8-15,-5-4-5 16,4-1-1-16,1-1 2 16,1-3 0-16,1 1 8 15,1-3-13-15,-3 2 9 16,2 1-8-16,-2 0 1 16,-4 2 11-16,6-2-4 15,-1-2-2-15,1-2-7 16,4-2 5-16,0-4-5 15,0-2 7-15,0-7-7 0,0-4 0 16,0-5-2-16,7-2-1 16,-2-2 1-16,-1 0 1 15,-1-2 0-15,1 0 0 16,-1 2-1-16,0-1 1 16,1 1-1-16,0-1 4 15,1 2 0-15,-2-6 8 16,1 2-7-16,-2-3-1 15,1 1 2-15,-2 0 4 16,-1 1 1-16,0 0 7 0,0-2 2 16,0 1-2-1,0-1-12-15,0 0-6 0,0 3-15 16,0-3-92-16,-12-27-367 16,-5-49 474-16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0:23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 2914 268 0,'0'0'97'0,"0"0"-61"15,0 0 6-15,0 0 23 16,0 0-5-16,0 0-27 15,0 0-18-15,0 1 14 16,0-1-3-16,0 0-8 16,0 0-9-16,0 0 2 15,0 1-5-15,0 11-5 16,10 9-1-16,2 8 24 0,2 3-3 16,5-1-6-16,-1-5-13 15,0-8 0-15,0-5 0 16,-3-5-2-16,4-7-6 15,2-1 2-15,8-16 4 16,9-25 21-16,15-16 6 16,12-15-10-16,-1-7 0 15,0-1-15-15,-10 3 7 16,-9 6-7-16,-9 6 5 16,-8 14-11-16,-4 14 4 15,-9 3-33-15,4 5-41 0,-7-2-73 16,-7-1-149-1</inkml:trace>
  <inkml:trace contextRef="#ctx0" brushRef="#br0" timeOffset="274.89">1481 2585 255 0,'0'0'111'0,"0"0"-92"15,0 0 18-15,0 0 56 16,0 0-7-16,0 0-29 0,0 0-20 16,-9 0-34-1,9 0-3-15,0 0-33 0,0 0-17 16,0 0-25-16,0 3-58 15,0 7-39-15,6 3 17 16</inkml:trace>
  <inkml:trace contextRef="#ctx0" brushRef="#br0" timeOffset="960.57">1386 2569 231 0,'0'0'32'15,"0"0"-25"-15,0 0 4 16,0 0 12-16,0 0-21 16,0 0 16-16,28 45 27 15,-11-19-2-15,2 4-3 16,0-1-6-16,2-5 2 15,-3-4-19-15,1-7-9 0,-5-3 5 16,-5-6 5 0,4-3 2-16,-2-1-5 0,3 0 9 15,3-18-3-15,7-18 19 16,4-17-10-16,5-10-17 16,3-8-6-16,6-3-3 15,2 5-1-15,-2 5 1 16,-9 4-4-16,-6 7-7 15,-8 8 6-15,-5 7-25 16,-4 6 22-16,-4 7-2 16,3 4-10-16,0 4-1 15,1 2-37-15,1 3-30 0,-2 2-5 16,1 0-66 0,-4-1-145-16</inkml:trace>
  <inkml:trace contextRef="#ctx0" brushRef="#br0" timeOffset="20608.23">19547 1628 61 0,'-15'0'373'0,"5"0"-362"16,0 0 16-16,5 0 26 16,2 0 28-16,1 0-10 15,2 0-7-15,0 0-13 16,0 0-18-16,0 0-12 16,0 0 1-16,0 0 13 15,0 0-2-15,0 0-6 0,0 0 3 16,0 0-7-16,0 0-16 15,2 0-7-15,19 0 6 16,14-4 6-16,21-12 21 16,8 1-18-16,8-2 4 15,0 4-19-15,-4 9 2 16,-4 4-2-16,-5 0 0 16,0 0 1-16,-8 7-1 15,1 1-5-15,-5-1 5 16,-3-3-1-16,-5-4 2 15,-8 0-1-15,-6 0 2 16,-7 0-1-16,-8 0 0 16,-6 0 3-16,-4 0 0 15,0 0 4-15,0 0-1 16,0 0-7-16,0 0-13 0,0 0-77 16,0-1-81-1,0-9-159-15</inkml:trace>
  <inkml:trace contextRef="#ctx0" brushRef="#br0" timeOffset="21146.88">20020 1415 450 0,'0'0'38'15,"0"0"-33"-15,0 0 16 16,0 0 50-16,0 0-22 16,0 0-49-16,8 1 0 15,20 0 17-15,8 3 48 16,8-1-25-16,4 2-34 16,1 4 3-16,0 2 5 15,-5 2-10-15,-7 3 0 16,-5 0-4-16,-7 2-2 15,-8 0-4-15,-1 1 1 16,-9 1 4-16,-1-2-3 16,-3 1 3-16,-3 1-3 15,0 0 4-15,-12 1 0 0,-13 4 9 16,-9 4 13-16,-11 2-8 16,-12 6 4-16,-4 0 2 15,3-2-6-15,10-4 7 16,8-7-2-16,14-9-6 15,13-6-3-15,7-5 1 16,4-2 9-16,2-2 3 16,0 0-2-16,0 0 13 15,0 0-6-15,0 0 2 16,0 0-8-16,0 0-3 16,0 0-3-16,0 0-4 15,0 0-11-15,0 0-1 0,0 0 0 16,0 0-18-16,0 0-46 15,-1 0-102-15,-5 0-150 16</inkml:trace>
  <inkml:trace contextRef="#ctx0" brushRef="#br0" timeOffset="32074.87">19840 3741 116 0,'0'0'85'0,"0"0"-32"16,0 0 20-16,0 0 24 15,0 0-4-15,0 0-8 16,0 0-8-16,0-3-19 16,0 3-4-16,0 0 0 15,0 0-2-15,0 0-9 16,0 0 0-16,0 0-22 16,0 0-10-16,0 0-10 15,3-1 6-15,11-2-7 16,11 1 3-16,13-5 10 15,10-1 2-15,12-2-1 16,4-2-7-16,5-1-5 16,0 0 4-16,-3 1-1 0,-2 4-3 15,-7 0-2-15,-11 1 2 16,-7 3-4-16,-13 2 1 16,-10 1-1-16,-12 1-1 15,-4 0 0-15,0 0-3 16,0 0 6-16,0 0 0 15,0 0 0-15,0 0-2 16,0 0-6-16,0 0-18 16,0 0-36-16,0 0-53 15,0 0-62-15,-7 0-58 16,-11 0-198-16</inkml:trace>
  <inkml:trace contextRef="#ctx0" brushRef="#br0" timeOffset="32490.63">20197 3595 324 0,'0'0'170'0,"0"0"-156"16,0 0 63-16,0 0 22 15,0 0-44-15,0 0-34 16,23-3-16-16,5-7 31 15,14-1-2-15,0 2-11 16,1 0-20-16,-6 3-3 0,1 5 2 16,-6 1-4-1,-3 0 1-15,-5 0-1 0,-5 3-4 16,-6 4 4-16,0 0-5 16,-3 1-8-16,-4 3 12 15,1-1-4-15,-5 2 6 16,-2 0-7-16,0 4 3 15,-5 2 5-15,-15 5 3 16,-12 4 6-16,-8 3 8 16,-8 6 0-16,0-2-5 15,1-4 0-15,8-8-7 16,6-7 1-16,11-6 1 16,10-3-4-16,4-3-3 15,4-3-26-15,2 0-110 16,1 0-190-16</inkml:trace>
  <inkml:trace contextRef="#ctx0" brushRef="#br0" timeOffset="39956.32">25294 7672 242 0,'0'0'154'0,"0"0"-130"0,0 0-9 15,0 0 42-15,0 0 30 16,0 0-11-1,0 0-27-15,-4 2-14 0,4-2-12 16,0 0-13-16,0 0 4 16,0 0-1-16,0 0-2 15,0 0-8-15,0 0 1 16,17 0-3-16,10 0 15 16,10-5 18-16,7-5-15 15,5 0-4-15,-1 0-8 16,1 3-4-16,0 3 0 15,-4 1 2-15,1 2-1 16,-4-1-7-16,0 2 4 16,-1-3-2-16,0-1 2 15,1-1 7-15,4-3-8 0,5-1 0 16,4-2 2-16,3-2-2 16,-3 3 0-16,-4 3 2 15,-9 1-6-15,-9 5 5 16,-10 1-2-16,-8 0 1 15,-3 0-6-15,-4 0-3 16,-2 0 9-16,0 0 0 16,0 0 0-16,2 3 2 15,0-2-2-15,3 2 1 16,0-1 0-16,0 0 5 16,1-2-3-16,0 0 1 15,-3 0 4-15,-3 1 0 16,-2-1 2-16,-1 0-8 0,-3 2 4 15,0-2-2-15,0 0 0 16,1 0-4-16,-1 0 3 16,2 0 3-16,-1 0-6 15,-1 0 2-15,2 0-1 16,-1 0-1-16,1 0 9 16,-2 0-8-16,0 0 10 15,0 0-2-15,0 0-5 16,0 0 7-16,0 0-3 15,0 0-1-15,0 0-3 0,0 0-2 16,0 0 3 0,0 0-3-16,0 0 2 0,0 0 0 15,0 0-4-15,0 0 8 16,0 0-2-16,0 0-2 16,0 0 6-16,0 0-6 15,0 0-1-15,0 0-2 16,0 0 6-16,0 0-5 15,0 0-2-15,0 0 0 16,0 0-2-16,0 0 2 16,0 0 0-16,0 0 2 15,0 0-1-15,0 0-1 16,0 0 3-16,0 0-2 16,0 0-1-16,0 0 1 15,0 0-1-15,0 0 0 0,0 0 1 16,0 0 1-16,0 0-4 15,0 0 4-15,0 0 1 16,0 0-2-16,0 0 0 16,0 0-2-16,0 0 1 15,0 0 0-15,0 0 0 16,0 0 2-16,0 0 0 16,0 0-1-16,0 0-1 15,0 0 0-15,0 0 0 16,0 0 0-16,0 0 0 15,0 0 0-15,0 0-1 16,0 0 0-16,0 0 1 16,0 0 1-16,0 0 0 15,0 0-1-15,0 0 2 0,0 0-1 16,0 0-2-16,0 0 1 16,0 0 0-16,0 0 2 15,0 0-2-15,0 0 0 16,0 0-2-16,0 0 2 15,0 0 1-15,0 0-1 16,0 0 0-16,0 0-1 16,0 0-1-16,0 0-9 15,0 0-53-15,0 0-66 16,-8-3-91-16,-14-5-433 16</inkml:trace>
  <inkml:trace contextRef="#ctx0" brushRef="#br0" timeOffset="49119.36">21200 7529 312 0,'0'0'73'16,"0"0"-65"-16,0 0-5 16,0 0 30-16,0 0 22 15,0 0-8-15,0 0-4 16,0 10-3-16,0-10-14 16,0 0-3-16,0 0 5 15,7 0 2-15,5 0 10 16,8 0-17-16,1 0 3 15,7 0 3-15,1 0-10 16,-1 0-16-16,5-1 7 16,0-5-10-16,1 1 15 15,0-3-12-15,2 4 1 0,-7-1-4 16,1 4 4-16,-5-2-3 16,-2 3 1-16,0 0-2 15,-4 0-3-15,4 0 3 16,-9 0 1-16,3 0-1 15,-2 0 0-15,1 0-1 16,0 0 1-16,3 0-1 16,-3 0 2-16,-3 0 1 15,4 0-1-15,-5 3-2 16,2-2-2-16,2 4-1 0,-2-1 1 16,1 1 3-1,2-1 1-15,-2 1-1 0,1 0 3 16,-2-4-1-16,-4 3-2 15,3-1 1-15,-1-1 1 16,5-2 2-16,-7 0-1 16,5 0-1-16,2 0 2 15,2 0-3-15,3-3-1 16,2-3 9-16,5 2-8 16,-3-2-1-16,4 1 3 15,-2 0-1-15,1 0-1 16,1 1-1-16,-5-3 0 15,2 0 4-15,-2 0 0 16,4-2 2-16,-2-1-6 16,-2 3-4-16,0-2 4 0,-1 2 0 15,-1-1-3-15,-4 2-3 16,-2 1 6-16,-3 1-8 16,-2 1 4-16,-2 1 2 15,3 1 1-15,-4 0-2 16,4 1 2-16,2-3 0 15,3 3-1-15,2 0 2 16,2-1-2-16,-5-1-8 16,1 2-2-16,0 0 2 15,-3 0 8-15,0 0-8 16,-3 0 5-16,3 0 4 16,-3 0-6-16,3 0 6 0,-2 2-5 15,6 2 2-15,5 0 4 16,3 2 2-16,7-4-2 15,4 0 3-15,-1-2 3 16,1 0-6-16,-6 0 0 16,-2 0-2-16,-6 0 2 15,-6 0 0-15,-8 2-1 16,-2-2-2-16,-4 4-11 16,-2-3 7-16,-1 0-1 15,2 1 8-15,2-2 0 16,-1 2 0-16,4-2 5 15,1 0-5-15,2 0 7 16,-2 3-7-16,1-2 3 16,0 1-1-16,2-1 0 15,1 3-1-15,2-4-2 0,2 0 2 16,0 0 1-16,4 0-2 16,-1 0 0-16,1 0 1 15,-2 0 1-15,-5 0-2 16,-4 0 0-16,-3 0 0 15,-4 0 4-15,-1 0-3 16,-1 0-2-16,1 0 2 16,1 0-1-16,1 0 0 15,4 0 0-15,4 0-2 16,-2-4-1-16,-1 3 3 16,-2-1 6-16,-4 2-6 15,-1 0 3-15,-2 0 1 0,0 0-3 16,0 0-1-16,0 0 4 15,0 0 2-15,0 0 4 16,0 0-2-16,0 0-5 16,0 0 5-16,0 0-8 15,0 0 5-15,0 0 1 16,0 0 1-16,0 0-2 16,0 0 1-16,-2-1-6 15,-8 1 0-15,-11 0-58 16,-9 0-153-16</inkml:trace>
  <inkml:trace contextRef="#ctx0" brushRef="#br0" timeOffset="55712.13">19246 9001 194 0,'0'0'131'0,"0"0"-39"15,0 0-29-15,0 0 10 16,0 0-4-16,0 0 2 15,0 0-16-15,-66-34 5 16,66 30-9-16,0 4-7 16,0 0-33-16,0-4-11 15,24-5-8-15,21-5 8 16,16-5 16-16,14-5-10 16,5-2 3-16,0 4 6 0,-3 2-12 15,-7 5 3-15,-3 6-1 16,-16 1-4-16,-5 6-1 15,-17 2 0-15,-10 0-5 16,-9 0 1-16,-6 0 2 16,-1 0 1-16,-1 0-1 15,-2-3-10-15,1 3-24 16,1 0-65-16,-2 0-69 16,0-10-93-16</inkml:trace>
  <inkml:trace contextRef="#ctx0" brushRef="#br0" timeOffset="56028.31">19733 8586 452 0,'0'0'128'0,"0"0"-128"16,0 0 0-16,0 0-33 15,0 0 20-15,0 0 13 16,117 14 12-16,-59-14-4 16,2-8 6-16,-3 6 5 15,-8 2-17-15,-11 0 5 16,-8 13-14-16,-11 13 1 16,-9 8 5-16,-10 11 1 0,-10 12 37 15,-22 11-19-15,-17 9-3 16,-13 4-14-16,-3-3-2 15,1-2-35-15,-1-14-94 16,10-19-280-16</inkml:trace>
  <inkml:trace contextRef="#ctx0" brushRef="#br0" timeOffset="62860.48">19217 12593 115 0,'-4'0'66'16,"1"0"-3"-16,3 0 10 15,0-3 7-15,0 3-12 16,0 0-7-16,0 0-4 0,0 0-3 16,0 0-7-1,0 0-27-15,0 0-7 0,0 0-13 16,7-3-7-1,22-2 7-15,9 0 0 0,15-5 10 16,2-4-4-16,-3 4 12 16,-3 0-17-16,-8 4 8 15,-5 5-9-15,-10-2-3 16,-3 3 1-16,-3 0-14 16,-1 0-31-16,-5 4-32 15,0 6-36-15,-7-4-83 16</inkml:trace>
  <inkml:trace contextRef="#ctx0" brushRef="#br0" timeOffset="63211.54">19469 12435 293 0,'0'0'101'16,"0"0"-101"-16,0 0-9 15,0 0 1-15,0 0 16 16,0 0 4-16,189-44-12 16,-143 31 4-16,-9 7-4 0,-6 2 8 15,-2 4-8-15,-13 0-3 16,-3 0-12-16,-3 7 6 15,-4 6 1-15,-6 0 2 16,0 11 6-16,0 1 19 16,-11 5 4-16,-7 7 4 15,-4 3-10-15,-11 10-8 16,-10 5-9-16,1 5-4 16,-4-10-86-16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38:37.93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18173 3778 92 0,'0'0'169'15,"0"0"-138"-15,0 0-13 16,0 0 49-16,0 0-4 16,0 0 6-16,0 0-24 15,-3 10-3-15,3-10-11 16,0 0 9-16,0 0 1 15,0 0 7-15,14 0-1 16,9-1-11-16,12-8 4 0,5-6-16 16,2-1-11-16,-5 3-7 15,-6 0-3-15,-8 6 4 16,-11 3-7-16,-9 4-1 16,-3 0-6-16,0 0-8 15,0 0 15-15,-12 2-7 16,-20 16 7-16,-13 8 5 15,-11 3-4-15,-14 1 6 16,3-3-5-16,6-2 0 16,16-7 1-16,15-5-1 15,17-6-2-15,13-7 0 16,0 0-4-16,7 0 4 16,18-16 7-16,20-4 11 15,10-3 10-15,2-2-19 16,-6 4-8-16,-5 3 0 0,-10 2 3 15,-13 5-4-15,-8 3 1 16,-5 4 5-16,-10 4-4 16,0 0-1-16,0 0 20 15,0 0-7-15,0 0-11 16,0 0-3-16,0 0-2 16,0 0 2-16,0 0-1 15,0 0-52-15,0 0-153 16,0-5-351-16</inkml:trace>
  <inkml:trace contextRef="#ctx0" brushRef="#br0" timeOffset="811.86">19109 3057 420 0,'0'0'179'16,"0"0"-156"-16,0 0 43 15,0 0 29-15,0 0 1 16,0 0-45-16,-3 0-20 15,3-4-18-15,14-4-13 16,8-3 0-16,6 0 0 16,6-2 0-16,-3 3-4 15,-5 3-3-15,-9 5-3 16,-11-1-3-16,-6 3-3 16,0 0-34-16,-12 0 45 15,-14 9 4-15,-10 7 1 0,-6-1 0 16,5 0 6-16,5-3-6 15,10-4 5-15,12-5-3 16,4-2-2-16,6-1 2 16,0 0 7-16,0 0 8 15,0 0 0-15,9 0-4 16,8-5-1-16,9-8-7 16,-1 2 2-16,1 1-4 15,-7 3 1-15,-5 1 2 16,-7 4 6-16,-1 0-6 15,-6 2 3-15,0 0 0 0,0 0-9 16,0 0 0 0,0 0-16-16,4 0-154 15,5-7-263-15</inkml:trace>
  <inkml:trace contextRef="#ctx0" brushRef="#br0" timeOffset="1695.08">22298 2740 368 0,'0'0'164'0,"0"0"-123"16,0 0 15-16,0 0 4 15,0 0-2-15,0 0-17 16,6-8-18-16,7 3-13 16,3 1-4-16,3-2 1 15,-1 3-4-15,-2-1-2 16,-4 0 2-16,-6 3-1 15,-2-1-4-15,-4 1-2 16,0 0-13-16,0 1 8 16,-4 0-7-16,-12 5 8 0,-11 6 8 15,-1 2 7-15,-2-3-4 16,7-3 5-16,10-2-4 16,7-4 4-16,4 2-5 15,2-3 7-15,0 0-3 16,0 0-3-16,0 0 14 15,9 0 5-15,2 0 2 16,5 0-6-16,1-3-7 16,4-1-12-16,1 1-20 15,5-4-104-15,-1-5-196 0</inkml:trace>
  <inkml:trace contextRef="#ctx0" brushRef="#br0" timeOffset="2406.53">22737 3253 210 0,'0'0'258'0,"0"0"-182"0,0 0-20 16,0 0-6-16,0 0 11 15,0 0 3-15,30 0-35 16,3 0 4-16,-1 0-25 16,5 0 7-16,-5-1-15 15,-5-2 0-15,-6 0-10 16,-5 3-5-16,-7 0 5 16,-4 0 5-16,-5 0-13 15,0 0-8-15,0 0 18 16,-14 0 4-16,-7 2 4 15,-7 3 1-15,-4 3 2 16,4-1 0-16,6-1 2 16,10-2-4-16,7-3-1 0,5-1 0 15,0 0 0-15,0 0 10 16,14 0 18-16,10 0 18 16,5-5 1-16,4-4-26 15,0-1-16-15,-4 3-2 16,-6 0-6-16,-6 3-9 15,-4 0-54-15,-8 1-95 16,-5-2-210-16</inkml:trace>
  <inkml:trace contextRef="#ctx0" brushRef="#br0" timeOffset="3132.09">23170 4192 119 0,'0'0'437'0,"0"0"-390"16,0 0-38-16,0 0 0 15,0 0 46-15,0 0 8 0,64 7-31 16,-33-7-16-16,0 0-4 15,-2 0-12-15,-5 0 3 16,-8 0-3-16,-9 0-7 16,-4 0-1-16,-3 0-3 15,0 0-9-15,0 0 9 16,-9 7 6-16,-8 3-1 16,-6 1 12-16,4 1-8 15,-4-2 9-15,10-3-7 16,4-3 0-16,6-1 2 15,3-3-2-15,0 0 6 16,16 0 6-16,13 0 28 16,5-2-7-16,0-6-16 0,-1 1-17 15,-8 1 7 1,-5 2-2-16,-8 1 5 0,-6 3-5 16,-6-1 11-16,0 0 2 15,0 1-18-15,0-2-17 16,-5-4-181-16</inkml:trace>
  <inkml:trace contextRef="#ctx0" brushRef="#br0" timeOffset="4380.67">24721 6624 287 0,'0'0'155'0,"0"0"-121"16,0 0 22-16,0 0 17 15,0 0-8-15,0 0-7 16,28 0-1-16,1 0-5 0,3 0-27 16,4 1-9-16,2-1-11 15,-5 0-3-15,-7 0 1 16,-2 0 4-16,-7 0-7 16,-7 0 0-16,-6 0 0 15,-4 0 2-15,0 0-1 16,0 0 0-16,0 0-1 15,-10 0-1-15,-9 0 1 16,-7 3 4-16,4 3 5 16,7-3-8-16,6-2-1 15,8-1 0-15,1 0-3 16,0 3-3-16,8-3 5 16,12 0 1-16,5 0 19 15,2 0-18-15,0-4-1 0,-5-6-50 16,-7-6-193-16</inkml:trace>
  <inkml:trace contextRef="#ctx0" brushRef="#br0" timeOffset="5632.23">29479 9019 353 0,'0'0'75'0,"0"0"-40"0,0 0 14 16,0 0 12-16,0 0 0 15,0 0-18-15,0 0-27 16,182 0 2-16,-145 0-6 15,-1-2-9-15,-3-2 4 16,-8 4-6-16,-1-2 3 16,-5 1-1-16,-7 1-1 15,-2-1 4-15,-6 1 19 16,-3-3 5-16,-1 3 8 16,0 0 2-16,0 0-10 15,0 0-28-15,0 0-2 16,0 0-54-16,0-7-185 0</inkml:trace>
  <inkml:trace contextRef="#ctx0" brushRef="#br0" timeOffset="15255.62">16545 9832 294 0,'0'0'149'16,"0"0"-125"-16,0 0 35 15,0 0 30-15,0 0-30 16,0 0-16-16,0 0-9 16,0 0-13-16,0 3-16 15,0-3-3-15,0 0 7 16,0 0-2-16,0 0-3 0,0 0 17 15,0 0-3 1,0 0 3-16,0 0-7 0,0 0 1 16,0 0-5-16,0 0-3 15,0 0-4-15,0 4-3 16,0 2-1-16,0 4 1 16,-3 0 0-16,2-1-1 15,-2 4 1-15,3 0 5 16,-3 1-1-16,3 0-7 15,0-1 9-15,0 0-3 16,0 0 3-16,0-6-4 16,0 0 14-16,10-2-16 15,6-4 15-15,3-1-8 16,0 0 5-16,5 0 4 0,-2-6-10 16,1-4-1-16,-9 3-2 15,-3 1-1-15,-7 2-2 16,-1 0 6-16,-3-5 0 15,0-1 7-15,0-7-7 16,-9-3-4-16,-1 0 1 16,-6 1-3-16,2 3 0 15,1 3 0-15,4 5 1 16,0 3-1-16,-3 1-2 16,1 4-1-16,1 0 6 15,-6 0-6-15,-4 6 2 16,7 5 1-16,1 2 0 15,5-4 0-15,-1 4 0 0,6 0-5 16,1 0 5-16,1 1 0 16,0 2-1-16,0-4-1 15,0 0 2-15,11-2 2 16,-1 0-1-16,2-4-1 16,2-5 0-16,5-1 0 15,0 0-5-15,1 0 4 16,2-7-2-16,-3-4 3 15,-5 1 1-15,-1 1 0 16,-10 0-1-16,-2 1 7 16,-1 1-7-16,0-3 2 15,-7 0-2-15,-9 1-1 0,-4 5 1 16,7 1-1 0,-3 0-7-16,5 3 8 0,5 0 0 15,1 0 0-15,2 0-3 16,2 0 3-16,-3 0-1 15,1 13 0-15,0 0 1 16,0 4 0-16,3-4-5 16,0 3 5-16,0-5-1 15,3 2-1-15,8-6 2 16,1-1 0-16,5-5-1 16,-2-1-1-16,7 0 0 15,2-9 2-15,-3-6 0 16,-3 2 0-16,-8 0-5 0,-7-1 5 15,-3 1 6 1,0-1-4-16,-13 1-2 0,-8 4 5 16,-1 2-1-16,-1 4-4 15,1 3 0-15,1 0-2 16,6 0 2-16,5 0 4 16,4 0-4-16,3 3 0 15,3 4-2-15,0 9-1 16,0-3 1-16,3 4 2 15,7 0 0-15,3-4 5 16,7-3-5-16,-5-2 0 16,4-3-2-16,1-5 1 15,-1 0-2-15,2 0 1 0,-3-10-4 16,-4-4 3-16,-4-4 0 16,-10 0 2-16,0 1 1 15,-10-2 0-15,-10 6 1 16,-2 2-1-16,0 6 3 15,2 5-2-15,-3 0 3 16,7 0-2-16,-2 5-1 16,9 5 0-16,3 1-1 15,4 7 1-15,2-1-3 16,0 3 3-16,0 1-2 16,11-4 1-16,3-1 0 15,-1-3 4-15,2-4-4 16,3-5-1-16,-3-4 1 15,1 0-1-15,1 0-1 0,-4-6 2 16,-3-7 0-16,-5-4 1 16,-5-1 0-16,0-4 0 15,-12 2 0-15,-11 1-2 16,1 6 1-16,-2 2 0 16,3 5 0-16,5 6 3 15,-1 0 2-15,5 0-4 16,1 6-1-16,5 7 0 15,0 3 0-15,6 4 0 16,0-1-2-16,0 2 4 16,0-3-1-16,9-3-1 15,5 1 0-15,3-5-2 0,4-5 2 16,-2-5-7 0,7-1 4-16,-1 0 0 0,2-10-2 15,-8-7 5-15,-2 1-1 16,-11-1 1-16,-6-3 2 15,0-3 2-15,-3 3-3 16,-17 4 1-16,-2 2 3 16,-5 5-5-16,2 5 0 15,-2 4 0-15,3 0 4 16,3 0-4-16,5 10 4 16,4 3-3-16,2 4-1 15,5 6 0-15,5 2-1 16,0-3 1-16,0-2 1 0,15-2-1 15,0-4-3-15,5-7 3 16,3 0 4-16,0-7-4 16,2 0-3-16,0-4 1 15,-1-9 0-15,-7-7 0 16,-7-1 2-16,-7 0-1 16,-3-3 0-16,-3 1 1 15,-20 5 0-15,0 3 0 16,-3 5-4-16,-1 10 4 15,5 0 2-15,-4 0 1 16,6 13-2-16,5 1-1 16,2 2 8-16,6 5-8 0,6-3-1 15,1-1 1-15,0-3 3 16,11-2-3-16,8-1-2 16,0-6 2-16,5-5 2 15,-2 0 0-15,4-2 1 16,-4-12-1-16,-1-1 0 15,-12-2-2-15,-6-3 1 16,-3 0 5-16,-6 0-2 16,-17 1-3-16,-3 2 4 15,-3 7-7-15,3 7 5 16,0 3-2-16,4 0 3 16,-1 6-2-16,10 7-2 15,-1 7 0-15,8-1-1 16,6 3 0-16,0 2 2 15,6-2-5-15,14-3 7 0,5-3-7 16,2-6 4-16,-1-3-4 16,-1-7 3-16,-1 0 1 15,-2-7-1-15,-2-9 1 16,-7-4 1-16,-7-3 3 16,-6-2-3-16,0 0 1 15,-9 3-2-15,-14 1 0 16,0 5-3-16,0 6-2 15,7 7 5-15,-5 3 1 16,4 0-1-16,3 3 1 16,2 7 2-16,5 6-3 15,7 1-3-15,0 6 2 0,0 4 2 16,13-1-2 0,3-2 4-16,0-5-2 0,4-3-1 15,-5-6-4-15,1-4-3 16,-5-6 0-16,-2 0 1 15,-5 0 6-15,-4-12 0 16,0-9 11-16,0-4-5 16,-7-2 2-16,-9 1-3 15,2 5 2-15,5 9-3 16,0 5 4-16,6 7-7 16,3 0 3-16,-3 4-4 15,-5 18-4-15,4 7 2 16,2 2-22-16,1-5-144 0</inkml:trace>
  <inkml:trace contextRef="#ctx0" brushRef="#br0" timeOffset="16328.75">16593 10215 465 0,'0'0'107'0,"0"0"-83"15,0 0 43-15,0 0 30 16,0 0-12-16,0 0-37 16,0 0-14-16,-5-7-15 15,5 7-2-15,0 0-3 0,-5 0 13 16,-10 0-11 0,-11 7 0-16,-10 13-13 0,-4-1 0 15,-2 8 1-15,10-4 5 16,5 3-4-16,12-3-5 15,6 1 0-15,5-1-2 16,4-4-2-16,0-3-19 16,7-5-14-16,11-8-49 15,9-3-43-15,4-7-35 16,2-16-267-16</inkml:trace>
  <inkml:trace contextRef="#ctx0" brushRef="#br0" timeOffset="16603.02">16648 10195 642 0,'0'0'74'16,"0"0"-67"-16,0 0 38 15,0 0 23-15,0 0-44 16,0 0-23-16,45 13 8 15,-15 1 1-15,0-1 10 16,2 3-17-16,0-3 3 16,1 3-5-16,-7-5 0 15,0-1-1-15,-10-1-23 16,1-1-56-16,-11-3-23 16,-6-1-34-16,0-1-85 15</inkml:trace>
  <inkml:trace contextRef="#ctx0" brushRef="#br0" timeOffset="17033.86">16651 10231 256 0,'0'0'261'16,"0"0"-223"-16,0 0 31 0,0 0 31 15,0 0-14-15,0 0-33 16,-3-2-35-16,3 2-14 16,0 6-1-16,0 10 16 15,0 11 30-15,0 3-13 16,0 5-11-16,0 9 3 15,0 2-5-15,1 4-3 16,1 2-9-16,6 0 1 16,-2-2-6-16,0-4-4 15,4-3 4-15,-3-5-2 0,1-6 12 16,0-6-12 0,-5-6 3-16,1-9-2 0,-1-2-4 15,-3-6 1-15,0 0 1 16,0-3 0-16,0 0-3 15,0 0-17-15,-7 0-54 16,-7 0-252-16</inkml:trace>
  <inkml:trace contextRef="#ctx0" brushRef="#br0" timeOffset="17528.13">16432 11129 746 0,'0'0'66'16,"0"0"-60"-16,0 0 96 16,0 0-16-16,0 0-34 15,0 0-44-15,-8 0-8 16,22 0 0-16,1 4 2 16,9 6 0-16,2-3 1 15,0 2 1-15,-2 3 7 0,0-1-7 16,-4 5-2-16,0 1 2 15,-5 3-4-15,-3 3 0 16,-2 1-1-16,-5 2 2 16,-5 3 0-16,0-1-1 15,-7-3-2-15,-10-1 2 16,-5-1 0-16,-4-3 2 16,-10-4-2-16,4-3 0 15,2-5-1-15,4-8 1 16,7 0-3-16,7-18-19 15,8-8-53-15,4-11-182 0,19-5-81 16</inkml:trace>
  <inkml:trace contextRef="#ctx0" brushRef="#br0" timeOffset="17778.46">16690 11159 136 0,'0'0'499'0,"0"0"-474"16,0 0 43-16,0 0 55 15,0 0-45-15,0 0-30 16,-22 1-23-16,16 15-10 16,-4 8 6-16,3 6 0 15,3-1 5-15,1 3-10 16,1 3-6-16,2-6-3 16,0 1-4-16,0-2 1 0,0-4-4 15,0-4-3-15,12-5-16 16,8-11-27-16,12-4-69 15,11-3-79 1,5-16-43-16</inkml:trace>
  <inkml:trace contextRef="#ctx0" brushRef="#br0" timeOffset="18066.68">17002 11226 635 0,'0'0'79'0,"0"0"-54"15,0 0 94-15,0 0-21 16,0 0-46-16,0 0-8 16,-52 49-9-16,43-26-11 15,-1 5-4-15,4 1-4 16,6-1-3-16,0-1 3 15,0 0-7-15,6-2-5 16,16-6-4-16,15-11-8 16,17-8-56-16,15-17-67 15,14-22-335-15</inkml:trace>
  <inkml:trace contextRef="#ctx0" brushRef="#br0" timeOffset="19382.23">16876 11345 396 0,'0'0'204'0,"0"0"-178"15,0 0-3-15,0 0 50 16,0 0 8-16,0 0-21 16,111-30-34-16,-72 9-26 15,-1-1 0-15,3-5-8 16,-1 1-120-16,-10-2-172 15</inkml:trace>
  <inkml:trace contextRef="#ctx0" brushRef="#br0" timeOffset="21338.59">19434 8784 185 0,'0'0'170'0,"0"0"-117"16,0 0 4-16,0 0 36 16,0 0-10-16,0 0-18 15,0 0-26-15,0 0-8 16,0 7-13-16,0 10-18 15,0 10 18-15,0 2 14 16,-3 0-11-16,-11 0-18 0,1-5 5 16,4-1-6-1,3-9-4-15,6-4-21 0,0-6-101 16,0-4-72-16,15-8-57 16</inkml:trace>
  <inkml:trace contextRef="#ctx0" brushRef="#br0" timeOffset="21548.04">19486 8784 421 0,'0'0'133'0,"0"0"-125"0,0 0-6 15,0 0 1-15,0 0 13 16,0 0 6-16,67 74-15 15,-43-59 0-15,0-4-7 16,4-2-20-16,4-9-119 16,-1 0-204-16</inkml:trace>
  <inkml:trace contextRef="#ctx0" brushRef="#br0" timeOffset="22006.26">19476 8863 514 0,'0'0'44'0,"0"0"-36"15,0 0 27-15,0 0 17 16,0 0 1-16,0 0-28 16,-3 21-18-16,3-4 14 15,0 3 9-15,0 1-15 16,0 0 7-16,10 7 12 16,2 0-9-16,4 5-12 15,1 6 7-15,-1 7-1 0,0 2-4 16,1 9 6-16,-8 0-17 15,1-3 0-15,0-4-1 16,0-11 3-16,-1-6-5 16,-3-7 1-16,-1-12-2 15,-2-4 2-15,-1-4 1 16,-1-5 0-16,-1-1 11 16,0 0-3-16,0 0 4 15,0 0-4-15,0-7-11 16,-7-4-114-16,-12-2-494 0</inkml:trace>
  <inkml:trace contextRef="#ctx0" brushRef="#br0" timeOffset="24297.44">18952 9392 548 0,'0'0'129'0,"0"0"-89"15,0 0 20-15,0 0 58 16,0 0-40-16,0 0-26 16,-6 0-31-16,6 0-6 15,0 0-10-15,3 0-5 0,15 0 0 16,5 5 0-16,9 6 5 15,-3 0 1-15,1 2-6 16,-2 2 1-16,-9 2-2 16,-3 4-1-16,-5-1-4 15,-8 7 2-15,-3-1 2 16,-3 3-1-16,-17-2 3 16,-2 0 5-16,-10-1-4 15,-2-3-1-15,2-4-5 16,0-6 5-16,9-7-8 0,7-6-20 15,12 0-32 1,4-11-31-16,3-13-156 0,21-6-54 16</inkml:trace>
  <inkml:trace contextRef="#ctx0" brushRef="#br0" timeOffset="24563.72">19116 9453 419 0,'0'0'127'16,"0"0"-90"-16,0 0 50 16,0 0 35-16,0 0-34 15,0 0-47-15,-10-6-25 0,0 8 5 16,0 10-10 0,-3 5-7-16,1 0 17 0,2 6-7 15,3 1 3-15,3 1-9 16,4 5-1-16,0 4-3 15,0-5-4-15,3 4 2 16,15-7-7-16,7-6-9 16,9-10-62-16,11-10-121 15,7 0-183-15</inkml:trace>
  <inkml:trace contextRef="#ctx0" brushRef="#br0" timeOffset="25629.41">19255 9660 206 0,'0'0'295'15,"0"0"-195"-15,0 0-30 16,0 0 33-16,0 0-13 16,0 0-38-16,0 0-30 15,0 0-12-15,0 5-10 16,0 10 1-16,4 4-1 16,6 1 10-16,1 6-3 15,0-2-6-15,0 3 2 16,0-5-1-16,-4-5 0 15,3 0-2-15,-3-8 0 0,-4-2 0 16,-3-7 2 0,0 0-2-16,0 0 6 0,0-4 9 15,-3-15-4-15,-5-4-11 16,-1-3-10-16,5-5 5 16,-1 5 0-16,4-3-26 15,1 5 8-15,0 5 7 16,0 5 1-16,3 4 4 15,1 8 11-15,-1-2 4 16,-1 3-2-16,-1 1 2 16,3 0-4-16,6 0 0 15,2 14-2-15,4 12 0 16,1 1 1-16,-3 2 1 16,-3 2 1-16,-4-3-1 15,-1-4-5-15,-2 0-30 0,3-9-129 16,2-8-187-16</inkml:trace>
  <inkml:trace contextRef="#ctx0" brushRef="#br0" timeOffset="25917.64">19564 9707 610 0,'0'0'72'16,"0"0"-68"-1,0 0-1-15,0 0 29 0,0 0 14 16,0 0-13-16,16 148-29 16,-9-122 0-16,-2-6-4 15,-5 1-30-15,0-4-8 16,-6-5 6-16,-13 1-20 15,-3-8-39-15,-1-5-76 16,2 0-230-16</inkml:trace>
  <inkml:trace contextRef="#ctx0" brushRef="#br0" timeOffset="26470.87">19532 9353 736 0,'0'0'18'16,"0"0"-16"-16,0 0 46 16,0 0 16-16,0 0-27 15,0 0-18-15,-20 125-7 0,42-99-12 16,4-7 6-1,1-5-6-15,2-6-10 0,-3-8-4 16,0 0-3-16,-10-12 3 16,-3-9 13-16,-6-3 1 15,-7-1 3-15,0 0-1 16,-4-1-4-16,-10 6-11 16,0 3 13-16,3 5 0 15,1 6 3-15,6 4 1 16,4 2-4-16,0 0 5 15,0 0-5-15,0 3-11 16,1 11 6-16,12 9 5 16,1 1 4-16,3 2 1 15,4 0-1-15,-4-2 0 16,2 3-4-16,-2-4 2 0,0-1-1 16,-2-2-2-16,-3 3 5 15,-1-2-9-15,-3 1 10 16,-4 1 1-16,-1-2-5 15,-3-3 3-15,0-1-2 16,0-3-2-16,-6-4 0 16,-10-1 0-16,-3-1-9 15,-7-7-3-15,1-1-22 16,3-2-40-16,10-21-35 16,9-7-234-16</inkml:trace>
  <inkml:trace contextRef="#ctx0" brushRef="#br0" timeOffset="26912.69">19859 9508 679 0,'0'0'84'0,"0"0"-78"15,0 0 0-15,0 0 46 16,0 0 8-16,0 0-23 16,19 115-19-16,-2-88-5 0,-5-1-9 15,1-3 2 1,1-7-4-16,-8-5-1 16,1-5-1-16,-7-2 0 0,0-4 5 15,0 0-4-15,0-8 21 16,-17-10-14-16,2-5-5 15,-2-4-1-15,1-2 0 16,3-1-4-16,6 0 1 16,7 4-6-16,0 3-2 15,1 5-5-15,14 5 8 16,2 6 6-16,0 1 1 16,0 6 0-16,1 0 3 15,-2 17-4-15,4 9 5 0,-2 3-3 16,-1 2-2-1,0 2-1-15,-7 2 0 0,-5-4-93 16,-5-2-174-16</inkml:trace>
  <inkml:trace contextRef="#ctx0" brushRef="#br0" timeOffset="27315.62">18467 9446 624 0,'0'0'138'0,"0"0"-128"16,0 0-4-16,0 0 31 16,0 0 22-16,0 0-14 15,-65 195 4-15,87-127-19 16,6-1-5-16,3 5-4 15,7-6-11-15,5-2 1 16,5-9-10-16,7-6-1 0,17-12-22 16,16-17-73-1,13-17-140-15,2-3-300 0</inkml:trace>
  <inkml:trace contextRef="#ctx0" brushRef="#br0" timeOffset="27611.68">20105 8949 786 0,'0'0'106'0,"0"0"-96"16,0 0-10-16,0 0 9 16,0 0 19-16,0 0 19 15,101 190-9-15,-91-112-19 16,-6 8-16-16,-4 1-3 16,-27 1-39-16,-30-2-122 15,-29-4-309-15</inkml:trace>
  <inkml:trace contextRef="#ctx0" brushRef="#br0" timeOffset="29514.72">17510 10658 554 0,'0'0'147'16,"0"0"-122"-16,0 0 18 15,0 0 40-15,0 0-7 16,0 0-35-16,-1 3-22 16,1 0-16-16,9 0 3 15,11-2 4-15,11-1-6 16,10 0 9-16,4-1 2 16,7-12-13-16,0 0-2 15,-5 0-1-15,-7 3-28 16,-10 6-64-16,-14 1-152 15,-14 2-300-15</inkml:trace>
  <inkml:trace contextRef="#ctx0" brushRef="#br0" timeOffset="29865.78">17811 10493 578 0,'0'0'206'0,"0"0"-206"16,0 0-5-16,0 0 5 0,0 0 9 15,0 0-9 1,3-4 0-16,20 11 0 0,6 0 5 16,-3 3 3-16,0-5-5 15,-7 3 0-15,-2 1 0 16,-5-2 0-16,-4 3-1 15,-5 6-1-15,-3 3 7 16,0 5 11 0,-6 6-9-16,-18 6-1 0,-2 1-1 15,-7 3 0-15,2 0-6 16,1-8-1-16,7 0-2 16,10-9-8-16,10-9-58 15,3-10-78-15,9-4-234 16</inkml:trace>
  <inkml:trace contextRef="#ctx0" brushRef="#br0" timeOffset="30386.27">18197 10405 825 0,'0'0'103'0,"0"0"-103"16,0 0 13-16,0 0 23 16,0 0-6-16,0 0-6 15,-61 116-15-15,77-95-8 0,13-2 4 16,2-9-4 0,7-10-1-16,3 0-8 0,4-13-27 15,-2-13 12-15,-7-1-24 16,-11 0 20-16,-12 5 17 15,-9 2 10-15,-4 3 0 16,0 8 2-16,-13 2 0 16,-3 1 32-16,3 6-10 15,-4 0-10-15,8 0-3 16,5 0 3-16,4 8-8 16,0 4-5-16,0 7-1 15,6 10 16-15,8-1-4 16,5 1-1-16,4 4 2 0,3 1-6 15,-1-2-4-15,-2 1-2 16,-1 0-1-16,-4-3 0 16,-6-3 5-16,-5-4-5 15,-5 0 1-15,-2-4-1 16,-3-2-5-16,-15-3 3 16,-14-4-4-16,-6-5-9 15,-4-1-5-15,-2-4-27 16,8-8-90-16,11-20-124 15</inkml:trace>
  <inkml:trace contextRef="#ctx0" brushRef="#br0" timeOffset="30774.1">18629 10562 900 0,'0'0'117'15,"0"0"-109"-15,0 0-2 16,0 0 21-16,0 0-1 16,0 0-13-16,29 145-2 15,-3-125-10-15,-3-5-1 16,-2-3-13-16,-6-7 1 16,-9 0-8-16,-6-5 9 15,0 0 11-15,0-11 17 16,-6-9-13-16,-4-6-4 15,-3-10 5-15,7-2-5 0,3-1-4 16,3 0 2-16,0 5-6 16,9 9-4-16,10 7 5 15,-2 5 7-15,2 13 6 16,3 0 0-16,-2 8 5 16,6 18-2-16,-1 7 6 15,-1 6-10-15,2 0-4 16,-9-1-2-16,-2 0 1 15,-8-4-80-15,-7-1-250 16</inkml:trace>
  <inkml:trace contextRef="#ctx0" brushRef="#br0" timeOffset="32278.6">13695 13012 736 0,'0'0'142'0,"0"0"-130"16,0 0-5-16,0 0 45 15,0 0-22-15,0 0-17 16,0 0-4-16,-65 97 1 15,65-52-6-15,0 9 1 0,0 1 1 16,9 5-5-16,-5-1 3 16,2-2-4-16,-1-5 2 15,1-12-1-15,3-8-1 16,0-10-1-16,-3-7-5 16,-2-8 2-16,0-7-3 15,-2 0 7-15,4-3 8 16,5-18 15-16,2-8-6 15,6-14-13-15,4-3 1 16,0-10 0-16,3-1-2 16,-1-1 2-16,1 4-5 15,-2 8 0-15,-5 14 0 16,-10 14 1-16,-6 11 5 16,-3 7-6-16,0 0-6 0,0 0 4 15,0 14 1-15,-12 16 1 16,-4 10 3-16,-5 6-3 15,0 4 6-15,-3 2-5 16,-1-3 0-16,1 1 1 16,-4-10 0-16,5-7 5 15,4-11 7-15,5-8-13 16,11-4 11-16,3-7-12 16,0 1 0-16,1 2 0 15,18-2 13-15,9-1-6 16,11-3 3-16,10 0-10 0,4 0-33 15,9 0-81 1,-4-7-304-16</inkml:trace>
  <inkml:trace contextRef="#ctx0" brushRef="#br0" timeOffset="32489.08">14260 13275 1014 0,'0'0'22'0,"0"0"-16"0,0 0 25 15,0 0 8 1,0 0-11-16,0 0-14 16,178-8-14-16,-110-2-26 0,-9 0-178 15,-12-3-294-15</inkml:trace>
  <inkml:trace contextRef="#ctx0" brushRef="#br0" timeOffset="32669.64">14380 13437 1002 0,'0'0'39'0,"0"0"-30"0,0 0 58 16,0 0 11-1,0 0-64-15,0 0-14 0,165-47-35 16,-100 23-120-16,-10-9-291 16</inkml:trace>
  <inkml:trace contextRef="#ctx0" brushRef="#br0" timeOffset="32900.83">14685 12801 929 0,'0'0'68'0,"0"0"-58"15,0 0 29-15,0 0 20 16,0 0 19-16,0 0-25 16,-17 242-10-16,40-171-11 0,-6-1-17 15,-1-1-9-15,-3-5-6 16,-7-1-5-16,-6 0-59 15,0-5-70-15,-16-4-156 16</inkml:trace>
  <inkml:trace contextRef="#ctx0" brushRef="#br0" timeOffset="33703.68">13642 13558 311 0,'0'0'173'0,"0"0"-148"15,0 0 40-15,0 0 6 0,0 0-13 16,0 0-22-16,0 0-10 16,0 0 5-16,0 0 7 15,0 0-11-15,0 0-7 16,0 0-4-16,0 0 1 16,0 3-11-16,0 7 1 15,0 6 2-15,0 4 17 16,7 6-2-16,4 4 5 15,-5 7-5-15,0 6-9 16,-3-1 2-16,-3 2 5 16,0-7-19-16,0 1 2 15,0-8 0-15,0-4-2 16,0-5 3-16,3-3-6 16,0 0 0-16,-3-9 1 0,6 1 8 15,-6-3-9-15,1-7 2 16,2 4 1-16,-3-4-3 15,0 0 1-15,0 2 8 16,0-2 4-16,0 0-2 16,0 0-1-16,0 0-10 15,0-10-22-15,0-3-107 16,-7-4-549-16</inkml:trace>
  <inkml:trace contextRef="#ctx0" brushRef="#br0" timeOffset="42664.8">20849 7431 115 0,'0'0'48'15,"0"0"5"-15,0 0-3 16,0 0-29-16,0 0-15 15,0 0-1-15,0-2-2 0,0 1-6 16,0-3-2-16,0 4-1 16,0-3-9-16,0 1 10 15,2 2 5 1,-2 0 10-16,0 0 18 0,0 0 10 16,0 0 2-16,0 0-13 15,0 0-7-15,0 0-9 16,0 0-6-16,0 0 1 15,0 0 4-15,0-1-10 16,5-3-45-16,1 1-112 16</inkml:trace>
  <inkml:trace contextRef="#ctx0" brushRef="#br0" timeOffset="56197.01">15804 2516 579 0,'-6'0'65'0,"6"0"-38"15,-3 0 1-15,3 0 50 0,0 0-14 16,0 0-18-1,0 0-16-15,0 5-21 0,0 9-6 16,0 6 2-16,0 2 3 16,0-5 0-16,6-4-3 15,0-4-5-15,2-4 0 16,1-5 0-16,1 0-4 16,-4 0 4-16,4-1 0 15,-9-12 16-15,1-5 20 16,-2-5-24-16,0-1 16 15,-3 3-11-15,-10 3-14 16,-3 7-3-16,2 2 0 0,2 5 1 16,-5 4 0-16,5 0-1 15,5 0-8-15,-3 9 5 16,4 6-3-16,3 5-3 16,3 3 9-16,0-4 0 15,0 0-3-15,6-6-2 16,4-5 1-16,2-4 3 15,2-3-6-15,-1-1 5 16,-3 0 2-16,2-9 9 16,-5-5-2-16,-3-4 2 15,-4 4 7-15,0 1-4 16,0 4-7-16,0 5-5 16,-4 2-6-16,1 2-3 15,-3 0 9-15,1 0 0 0,-1 7-9 16,-3 10-1-16,3 3 10 15,-1 0-8-15,7-4 5 16,0-3 0-16,0-3-13 16,0-5 3-16,0 0 0 15,10-5 2-15,-1 0-11 16,1 0 16-16,2-10 6 16,-1-6 9-16,-5 0-1 15,-3 3 13-15,-3-3-17 16,0 6 12-16,-3 2-16 15,-6 3 1-15,-2 3-1 16,-5 2 11-16,-2 0-11 16,-5 13-5-16,6 4 2 0,5 1 3 15,4 0-10 1,5 1 6-16,3-2-4 0,0-2 4 16,4-5-10-16,12-6 5 15,0-4-15-15,3 0 17 16,4-2-9-16,-9-14 14 15,2-3 2-15,-13 1 18 16,-3-1 7-16,0 2-10 16,-3 4-13-16,-13 6 2 15,-1 5 1-15,-6 2-5 0,0 10 0 16,0 10-7 0,4 2 6-16,7-1-3 15,6-1-4-15,6-2 4 0,0-6-9 16,9-3 3-16,9-6-16 15,6-3 3-15,4 0-7 16,-1-10 2-16,-8-4 28 16,-5-2 8-16,-8 0-4 15,-6 1 32-15,0-2-6 16,-9 2-7-16,-6 0-3 16,0 5-4-16,-1 6 0 15,3 4-2-15,3 0-10 16,-3 0-4-16,1 16-2 15,4 1-6-15,2 5 8 16,6-2-3-16,0-3-30 16,7-3-44-16,12-3 0 15,4-4-8-15,0-5-26 0,-4-2-15 16,-2 0 40-16,-11 0 72 16,-3-4 14-16,-3-2 105 15,0 0-38-15,-3 1 11 16,-10 0-18-16,2 2-12 15,2 1-5-15,-3 2 8 16,1 0-16-16,5 0-17 16,3 0 13-16,2 0-5 15,1 0-26-15,0 0 0 16,0 0-27-16,6 0-14 16,6 6 10-16,0-1 9 0,-2-3-6 15,2-2 11-15,-4 0 8 16,-5 0 9-16,0 0 1 15,-3-5 13-15,0-10 11 16,0-4-18-16,0 1-7 16,-3 3-3-16,-7 3-9 15,0 4-3-15,3 5-4 16,-2 3 4-16,3 0 14 16,-5 19-22-16,2 4 10 15,5 3 12-15,1-4 1 16,3-3 0-16,0-5 2 15,0-5 12-15,1-5-7 16,10-4 1-16,4 0-4 16,1-4 4-16,7-15-3 15,-4-2 25-15,-3-2-20 16,-6 2-5-16,-6 4-5 0,-4 6-6 16,-4 5-2-16,-10 6-5 15,-5 0 13-15,0 3 0 16,-1 12 0-16,-3 1 3 15,10-4 5-15,4-2-8 16,5-5 4-16,4-1-4 16,0-4 6-16,0 0-6 15,7 0 2-15,9-2-2 16,7-12-3-16,-1-3 2 0,-5-2-6 16,-4-2 2-16,-13 2 5 15,0 2 0-15,-3 3 4 16,-16 4-8-16,-1 3 14 15,1 4-10-15,-5 3 12 16,5 0-9-16,0 0-3 16,5 3-2-16,2 10-5 15,6 3-6-15,-1 3 13 16,7 3-7-16,0-2 2 16,0-1 5-16,10-8 4 15,9-4-4-15,13-7-30 16,1 0-11-16,-2-15 27 15,-4-4-25-15,-11 1 37 16,-12 0-1-16,-4-1 3 0,0 1 20 16,-17 2 3-16,-8 4-3 15,-1 5-18-15,-3 5 8 16,3 2-2-16,2 0-6 16,6 7-2-16,4 7 0 15,7 4-12 1,7 4 4-16,0-2 8 0,1-3 1 15,16-5-1-15,4-6-17 16,0-6 3-16,4 0-14 16,-6-2-2-16,1-14 15 15,-8-1-7-15,-5-3 22 16,-7 1 0-16,0 4 24 16,-13 2-5-16,-9 4 12 0,0 2-21 15,-1 5 10-15,2 2-15 16,6 0 10-16,2 0-3 15,3 0-10-15,7 9-2 16,0 2-2-16,3 2-1 16,0 0 3-16,0 2-41 15,12-4-46-15,2-5-240 16</inkml:trace>
  <inkml:trace contextRef="#ctx0" brushRef="#br0" timeOffset="57187.43">18279 3737 420 0,'0'0'105'0,"0"0"-54"15,0 0 18-15,0 0 29 16,0 0-3-16,0 0-28 16,0 0-34-16,0 0-11 15,0 0-10-15,0 0-12 16,0 10-3-16,-4 9-3 16,-13 8 6-16,-2 4 6 15,-5 1-3-15,0 1 1 0,-5 1-4 16,-2-1 1-16,0 2 0 15,4-8-1-15,8-7-4 16,10-10-8-16,6-7-35 16,3-3-23-16,9-10-66 15,16-17-86-15</inkml:trace>
  <inkml:trace contextRef="#ctx0" brushRef="#br0" timeOffset="57403.75">18261 3750 454 0,'0'0'173'16,"0"0"-173"-16,0 0 1 15,0 0 36-15,0 0-3 16,0 0 4-16,118 12-10 16,-95-4-8-16,-1 0-9 15,-2-3-2-15,-4-1 1 16,-3 0-10-16,-1-4-6 15,-1 0-55-15,2 0-125 16</inkml:trace>
  <inkml:trace contextRef="#ctx0" brushRef="#br0" timeOffset="57773.77">18292 3769 314 0,'0'0'343'16,"0"0"-284"-16,0 0-30 15,0 0 26-15,0 0-17 16,0 0-22-16,-1 27 0 16,1 1 24-16,0 8 1 15,0 9-13-15,6 6-4 16,3 10 6-16,-2 4-9 15,1 3-1-15,-2-1 9 0,-3-1-18 16,3-4-1-16,-3-9-6 16,4-10-1-16,-1-10-1 15,0-9 0-15,-2-8 0 16,0-7-1-16,-1-5 0 16,-3-4 3-16,0 0-1 15,0 0 1-15,0 0 3 16,0 0-7-16,0 0-15 15,-11-7-90-15,-17-12-677 16</inkml:trace>
  <inkml:trace contextRef="#ctx0" brushRef="#br0" timeOffset="66403.41">17320 1402 28 0,'-3'-8'13'0,"0"5"12"0,0 0-7 16,0 3-8-16,0 0-10 15,-2 0-26-15,0 0-12 16</inkml:trace>
  <inkml:trace contextRef="#ctx0" brushRef="#br0" timeOffset="70219.99">17158 1333 51 0,'0'0'162'15,"0"0"-69"-15,0 0-19 16,0 0-5-16,0 0 0 15,0 0-15-15,0 0-11 16,0 0-20-16,0 0-12 16,0 0 3-16,0 0-11 15,7 6 2-15,6 8 24 16,-1 4 19-16,4 2-10 0,4 2-11 16,3 1-7-1,3 0-1-15,-3 1-1 0,4 0-6 16,-2-1-4-16,-2 5 2 15,0-3-1-15,-5 0-3 16,-1 2-2-16,0-3 1 16,-5 2-2-16,1 0-3 15,0-2 3-15,3 0-1 16,-5-4 1-16,3-1 0 16,1 2-2-16,-2-5 1 15,3 1-2-15,0-1 0 16,-3 0 4-16,0-2-1 15,0 4-2-15,-3-3-1 16,-1 0 9-16,-2-1-8 0,2-3 2 16,5 0-2-1,-5 2-1-15,2-1-1 0,0-2 1 16,-1 2-2-16,1-4 2 16,1 2 0-16,-3 3 3 15,1-2-3-15,1 3 3 16,-2 0-3-16,1 2 2 15,-3-1-2-15,2 1 1 16,1 0-2-16,0 0-2 16,-1 0 3-16,1 0 0 15,4-1 0-15,-5-1 3 16,1-1-3-16,2 1 0 16,-2-2 4-16,4 3-4 15,-4-2-4-15,2 2 3 16,1-1 0-16,0 2 1 0,0-1 0 15,0 0 1-15,4 1 6 16,-5 0-7-16,1 0-2 16,1-2-2-16,-2 2 4 15,-1-4 0-15,3-2 1 16,4 2 1-16,-5-2-2 16,5 1-9-16,-1 1 9 15,3-1 4-15,3 5-3 16,-5 3-1-16,3 1 1 15,-5-2-1-15,0 1-2 16,0-2 1-16,0-1 2 16,-6 1 0-16,7-2-1 0,-5 1 0 15,-1 1 0-15,1 0 0 16,1 1 0-16,0-1 1 16,-3 3-1-16,1-2 0 15,1 3 0-15,0-3 0 16,-1 0 0-16,1 0 0 15,1 0-1-15,1-3-3 16,0-1 1-16,4 0-2 16,-3 0-4-16,-1 2 9 15,-1-2 0-15,0 0 0 16,-1 3-1-16,-3-2-3 16,2 2 4-16,-1-1 0 0,0 1-3 15,2-1 1-15,-2 0 2 16,7 1 3-16,-5 1-3 15,1 0 1-15,4 0-3 16,-5 0 2-16,2 1-4 16,-1-1 4-16,0-1 4 15,-3-1-4-15,2 1-1 16,2-3 1-16,1 2 0 16,-1 0 0-16,5-2-1 15,-2 2-5-15,2-2 6 16,0 1 1-16,-3 0 0 15,-3 3-1-15,4-1 0 16,-8 1 0-16,1-1-1 0,4-1 0 16,-2 2 1-1,4-1 7-15,4 1-7 0,6 1-2 16,3 1 2-16,0 2 6 16,1-2-2-16,2 2-4 15,-4 2 1-15,-3 0-1 16,0 2 1-16,-5-3 2 15,-1 0-2-15,1 1 9 16,-4-4-3-16,3 0-7 16,3-1 1-16,1 0-1 15,6 1 0-15,1-1 4 16,-2-1-4-16,-1-1 0 16,-4 2 9-16,0 1-9 15,-2-1 1-15,0 1-1 16,-5 2 0-16,1-6 0 0,-2 2 3 15,-1-1 5-15,1 0-7 16,5-1 1 0,3 0-2-16,2-1-1 0,2-1 1 15,-2-1 5-15,-1-2-3 16,-6 0 0-16,-4 0-1 16,-1-1-1-16,-3-1 7 15,-4 1-7-15,-2-3 0 16,1 0 0-16,-1-1-1 15,1 2 1-15,2 2 3 0,1 0 1 16,-2 0-6 0,0 2 8-16,1 0-6 15,-1-1 1-15,-2-1-1 16,1-2 4-16,-2 0 2 0,2-2-6 16,-2-2-2-16,0 1 2 15,1 0 0-15,-1 1 0 16,-2 1 0-16,2 2 2 15,2 1-2-15,-1 2 11 16,1-2-11-16,-1-2-2 16,0-2 2-16,-2-2 1 15,-1-2 5-15,-1-2-3 16,0 0-3-16,0 0 1 16,0 0 0-16,0 1 10 15,0 0-4-15,0 1-6 0,0 2 5 16,0 0-1-1,0 1 2-15,0-2-4 16,0-1-3-16,-1 1 0 0,-3 3 1 16,-1 0-1-16,-1 1 1 15,-3 4-2-15,-5 0 2 16,-2 2 4-16,-1-1-4 16,2-2-1-16,-5-2 0 15,7 0 1-15,0-5 0 16,5-1 0-16,2-2 1 15,3 0 1-15,0 0-1 16,0 0 0-16,0 0-1 0,3 0-1 16,0 0 1-1,0 0 0-15,0 0-1 0,0 0-3 16,0 0-3-16,0 0 3 16,0-2-3-16,3-1 4 15,6-1-3-15,2-5 5 16,5 1 5-16,2-1-5 15,3-2 0-15,4 0 0 16,2-2-3-16,2-1 3 16,3 1 4-16,-1 0-4 15,0 1 0-15,-1-3 2 16,-1 3-2-16,-2-3 0 16,3 2 0-16,4-1 2 15,2-2-2-15,2 2 1 0,0 0 5 16,1 1-3-16,-1 1-3 15,0 2 0-15,1-2-1 16,-1 1 1-16,2-1 2 16,-1 1-1-16,-1-2-1 15,-2-3 0-15,-10 3-1 16,0 0 3-16,-7-2-3 16,-7 5 1-16,-1 3 0 15,-7 3 4-15,-3 1-3 16,1 2-1-16,1-1 0 15,-2-1 0-15,4 0 0 0,-2 1-3 16,0-1 2 0,3 0 1-16,1-2 0 0,1 3-2 15,-2 1 1-15,-2-2 1 16,-1 3 0-16,0-1 0 16,-3-1-1-16,2 2 1 15,-2 0-3-15,0 0-1 16,0 0 4-16,0 0 5 15,0 0-2-15,1 0-3 16,-1 0-5-16,4 0 5 16,-2 0-3-16,1 0 3 15,1 0 3-15,1-1 3 16,0 1-6-16,-2-3-2 16,0 3 1-16,1 0 0 0,-1 0-5 15,0 0 6-15,-2-2 2 16,2 2-2-1,2-1 2-15,1-2 4 0,5-1-4 16,2-2-2-16,-4 0 0 16,2 2-1-16,0-3-1 15,-3 1 2-15,-2 3 0 16,-6 2 0-16,0 1 2 16,0 0 2-16,0-3 3 15,0 1 14-15,0-2-10 16,0-2 0-16,-6-2 1 15,-2-1 2-15,0-4-14 16,2 0 0-16,-2-2 0 0,-1-1 10 16,3 1-6-1,-6 0 0-15,4-1 6 0,-1 0 3 16,-1-5-6-16,-4-2 5 16,-1-5-4-16,-1-2-2 15,1-3-6-15,0 0 0 16,2-2 0-16,3 3 4 15,0 3-4-15,3 0 0 16,-1 5 0-16,0-1 6 16,-1 3-1-16,-1-4-5 15,-1-1 14-15,-1-3-14 16,0-4-1-16,-2 2 1 16,4 2-2-16,1 2 1 15,3 4 0-15,2 1 1 0,1 1 0 16,-3 1 0-16,-2 2 2 15,2-4-2-15,2 0 1 16,-2-4-1-16,0-4 0 16,0-1 0-16,3 0-8 15,-4 4 6-15,4 2 2 16,-2 3 0-16,2 2 0 16,0-1 0-16,1 0 1 15,-1-1-1-15,0-2 1 16,-2-4 0-16,2-1-2 15,0-5-1-15,3-1 0 16,0 1-9-16,0 3 1 16,0 5 2-16,0 1 5 0,0 2 3 15,0-2 0-15,0 0 2 16,0-1-1-16,0-4 0 16,0 0-1-16,-2-2-1 15,2-3-1-15,0-1-5 16,0-1-11-16,0 4 7 15,0 3 9-15,0 4 2 16,0 5 0-16,0 2 3 16,0 3-2-16,0 0 6 15,0 1-6-15,0 0 3 16,0-4-3-16,0-3 0 16,0-5-1-16,-1-6 0 0,-2-4 1 15,3 1-1-15,-3 3-2 16,3 7 2-16,0 4 1 15,0 6 4-15,0 0-4 16,0 0-1-16,0 0 0 16,0-2 0-16,-3-3 1 15,0-4 1-15,-1-3-2 16,3-3 2-16,-2-4-6 16,-1 4 9-16,2-1-8 15,-1 6 6-15,0 2-1 16,-1 6 2-16,1 4-2 15,-2 0-1-15,2 0 5 16,-2-3-5-16,2 0 0 0,0-3 2 16,-5-2-3-1,3 1 3-15,2 1 2 0,0 5-5 16,2 3 0-16,-2 7 0 16,3 5 1-16,-3 0-1 15,3 1 0-15,0 0-4 16,0 0 4-16,0-2 0 15,0 2 7-15,0-3-4 16,0-2 12-16,-1-2-12 16,1-2 1-16,-2 3-4 15,1 0 2-15,1 3-2 16,0 0-1-16,0 2-2 16,-2-1 5-16,1 1-4 15,-1-1 3-15,2 1-1 0,0 1 0 16,-1-1-1-16,1 1 1 15,0 0-5-15,0 0 3 16,0 0-4-16,-3 0-4 16,3 0 0-16,0 0-11 15,0 0-19-15,-3 11-28 16,-7 8-23-16,-6 1-143 16,-14-1-513-16</inkml:trace>
  <inkml:trace contextRef="#ctx0" brushRef="#br0" timeOffset="71917.47">18959 2338 197 0,'0'0'288'0,"0"0"-274"16,0 0-13-16,0 0 0 15,0 0 0-15,0 0 5 16,0 0-1-16,-116 76-3 15,110-53 3-15,3 9-3 16,-1 8 8-16,4 4 4 16,0 5 11-16,0-2-1 15,0-4-14-15,4-3 2 16,5-6-9-16,0 1 0 16,0-3 0-16,6 2-2 15,-3 0 5-15,4-1 3 0,1 3-9 16,2-2 0-16,5 0 15 15,-3-3-15-15,6-4 2 16,2-3 3-16,4-7 0 16,9-6 4-16,6-11 13 15,10 0 3-15,15-13 2 16,0-12 13-16,3-3-30 16,-6-7-10-16,-10-1 6 15,-9-2 2-15,-5-5-5 16,-10-3 4-16,-10-5 28 15,-10-7 1-15,-13-10 7 16,-3-9-28-16,-16-5 15 16,-16-1-23-16,-14 2 8 15,-13 10 3-15,-5 6 11 0,-14 9-15 16,-13 12-1-16,-9 11-13 16,-8 13 0-16,-7 19 0 15,0 4-8-15,-8 35 3 16,6 21-3-16,5 25-19 15,16 23-20-15,28 32-30 16,25 11-87-16,40 6-138 16</inkml:trace>
  <inkml:trace contextRef="#ctx0" brushRef="#br0" timeOffset="76203.92">19980 2481 434 0,'0'0'80'16,"0"0"-46"-16,0 0 41 15,0 0 2-15,0 0-16 16,0 0-19-16,0 0-8 15,0-2-19-15,0 2-9 16,0 0-6-16,0 0-10 16,0 0-2-16,0 0-6 0,0 12 16 15,-5 4 2-15,-11 7 1 16,-6 6 7-16,-10 7-3 16,-5 2 7-16,-5 2-7 15,-4-3 6-15,1-7-2 16,6-4-9-16,8-8 1 15,11-7 4-15,10-4-4 16,6-4 3-16,4-3-1 16,0 0-3-16,0 0 12 15,0 0-3-15,0 0 5 16,0 0-3-16,0 0-9 16,0 0 10-16,0 0-12 15,0 1-6-15,5 7-8 0,7 1 14 16,8 0-1-16,1 1 8 15,6 0-8-15,-2-3 5 16,3 0 0-16,-2-3-4 16,-5-1-8-16,-1-2-3 15,0-1-76-15,-7 0-23 16,0 0-86-16</inkml:trace>
  <inkml:trace contextRef="#ctx0" brushRef="#br0" timeOffset="76587.12">19674 2859 575 0,'0'0'193'0,"0"0"-193"15,0 0 3-15,0 0 12 16,0 0 59-16,0 0-34 16,211-43-23-16,-136 28-2 15,4-2-2-15,1-1 0 16,-12 1-10-16,-4 4 8 16,-15 0-7-16,-14 4-3 0,-14 2 0 15,-11 5 1-15,-7 2 6 16,-3 0 4-16,0 0 14 15,0 0-1-15,0 0-10 16,0 0-14-16,0 0-1 16,0 0 0-16,0 0-8 15,0 0-49-15,0 0-78 16,-10 5-54-16,-8-3-355 16</inkml:trace>
  <inkml:trace contextRef="#ctx0" brushRef="#br0" timeOffset="91864.05">26446 6990 886 0,'0'0'41'0,"0"0"-41"15,0 0-8-15,0 0 8 16,0 0 77-16,0 0-12 16,0 0-26-16,-59 196-8 15,59-173-23-15,0-3-1 16,14-11-7-16,8-5 1 16,10-4 1-16,8-14 1 15,8-18 6-15,-5-5 6 16,-10-4-12-16,-15 0-2 0,-17 2-1 15,-1 6 2-15,-19 6 9 16,-14 14 5-16,-10 5-8 16,-11 8-8-16,-3 7 0 15,6 12 1-15,8 3 6 16,15 4-3-16,14-4-2 16,10-2-2-16,4-4-3 15,0-2 3-15,12-4-7 16,15-4 3-16,12-6-1 15,8-7 5-15,0-18 2 16,-6-5-2-16,-11-3-1 16,-13 9 1-16,-11 7 4 0,-6 6 8 15,0 7 6-15,-21 4-7 16,-11 0-11-16,-8 22-1 16,0 6 1-16,7 2 0 15,9-1 0-15,14-7-1 16,10-2 1-16,0-6-5 15,9-1 4-15,18-10-4 16,7-3 2-16,10-6 2 16,1-15 2-16,-4-5-1 15,-8 0 0-15,-14 4 1 16,-13 7 2-16,-6 4 4 16,-2 3 0-16,-20 8-1 15,-12 0-6-15,-8 10-3 0,-2 14 3 16,3 2 0-16,10 3 0 15,12-5-3-15,9-1 2 16,10-3 1 0,0-4-3-16,6-3 2 0,18-9-4 15,10-4-3-15,12 0 4 16,1-20-1-16,-3-3-4 16,-9-1 6-16,-14 1 0 15,-15 3 3-15,-6 6 1 16,-6 5-1-16,-24 7-6 15,-12 2 0-15,-10 13 5 16,-8 13 1-16,5 4 3 0,9 0-2 16,16-5 5-16,15-2-5 15,12-5-1-15,3-4-3 16,6-4-2-16,22-6 2 16,13-4 3-16,12-6-3 15,5-17 1-15,-2-6-13 16,-11-1 0-16,-16 1 5 15,-14 4 4-15,-15 2 4 16,-4 8 2-16,-26 8-16 16,-12 7 8-16,-10 3 8 15,-2 19 7-15,2 2 3 16,10-1 1-16,12-4 0 16,14-5-8-16,13-1-3 15,3-6-3-15,0 0-2 16,22-5 3-16,10-2 1 0,10-5-7 15,2-16-2-15,-2-4-6 16,-8-1-2-16,-11-2 16 16,-14 3 2-16,-9 1 5 15,0 5 9-15,-23 2-3 16,-8 8 0-16,-3 5-7 16,-4 4 5-16,2 9-5 15,5 10 4-15,7 5-4 16,11 5-3-16,6-2-1 15,7 6 2-15,1-5 2 0,21-6-1 16,11-5-3-16,9-7-12 16,4-8 11-16,-2-2-19 15,-4-9 6 1,-14-8 2-16,-10-8 6 0,-13 1 6 16,-3-1 1-16,-6 3 1 15,-21 2-2-15,-8 10 0 16,-5 7 4-16,-5 3-2 15,3 12 8-15,7 9-4 16,8 9 3-16,11 0-8 16,11-1 0-16,5-2-1 15,5-4 0-15,23-8 0 16,9-8-4-16,9-7 0 16,2-7-9-16,-6-17-2 15,-9-6 3-15,-11 0 3 0,-11-5 9 16,-11 3 0-1,0 0 4-15,-14 2 14 0,-10 8-3 16,-3 7-8 0,-1 11 3-16,0 4-6 0,-1 6-1 15,6 13 0-15,6 4-3 16,8 0-1-16,9-1-4 16,0 1-26-16,12-5-71 15,10-5-225-15</inkml:trace>
  <inkml:trace contextRef="#ctx0" brushRef="#br0" timeOffset="93972">25430 6027 621 0,'0'-3'130'16,"-6"0"-127"-16,1 3 8 15,4 0 31 1,-2 0-11-16,-3 3-23 0,-6 15-1 16,-6 7 1-16,-3 1 2 15,-1 3-9-15,-7 4 6 16,-5 4-6-16,-6 2 0 16,0-5 0-16,4-7 0 15,10-8 4-15,13-9-4 16,9-6-2-16,4-2 1 15,0 2-11-15,7-2 11 16,15 1 2-16,17 1 21 0,6-1 1 16,5-3-9-1,-2 1-11-15,-5-1-4 0,-7 0-10 16,-9 0-65-16,-3 0-135 16,-9-3-356-16</inkml:trace>
  <inkml:trace contextRef="#ctx0" brushRef="#br0" timeOffset="94280.17">25266 6248 692 0,'0'0'82'0,"0"0"-29"15,0 0 0-15,0 0-22 0,0 0 26 16,0 0 6-16,525-207-24 15,-328 143-26-15,-6-3-9 16,-9-2-1-16,-20-3 2 16,-20-1-3-16,-17 8 1 15,-17 4-2-15,-17 9 4 16,-23 12-5-16,-26 13-8 16,-20 11 8-16,-14 10 7 15,-8 5-6-15,0 1-1 16,0 0-8-16,0 0-5 15,-9 7-53-15,-1 3-128 0,-1-10-246 16</inkml:trace>
  <inkml:trace contextRef="#ctx0" brushRef="#br0" timeOffset="127371.47">14424 6729 198 0,'-3'0'195'0,"3"0"-153"16,-3 0-15-16,0 0 62 15,0 0-27-15,-3 0-19 0,6 0-3 16,0 0 0-16,0 0 0 15,0 0 3-15,0 0-16 16,0 0 7 0,0 0 2-16,0 0 3 0,0 0-9 15,0 0-17-15,0 0 2 16,0 0-1-16,0 0-4 16,0 0 12-16,0 0-14 15,0 0-5-15,3 0-1 16,3 0-4-16,4 0 6 15,2 3-4-15,2 2 1 16,-1-3 11-16,-3 1-4 16,7 1-8-16,-5 0 7 15,7-2 1-15,1 0 1 16,2-2 4-16,5 0-9 0,-2 0 2 16,1 0-2-16,0 0 1 15,0 0-2-15,-7 0-3 16,-5-4 0-16,-4 1 0 15,-1 2 2-15,-3-2 0 16,0 3-2-16,2-1 3 16,5 0-2-16,-4-1-1 15,7 0 5-15,1-1 3 16,-1-2-6-16,-1 3 4 16,0-1-3-16,-6 0-3 15,0 1 4-15,-6 1 0 16,-2 0-8-16,3 1 4 0,-4-3 0 15,2 3 1-15,-1 0 0 16,4 0-1-16,3-1 2 16,5 1 7-16,-3-2-7 15,4 1 0-15,1 1-2 16,-6 0 1-16,1 0 0 16,2 0-1-16,-1 0 0 15,-2 0 0-15,-2 0 0 16,0 0 0-16,1 0 0 15,0 0 0-15,2 0 0 16,-4 0 0-16,0 0-1 0,1 0 1 16,0 0 0-1,3 0-3-15,-4 0 7 0,0 0-4 16,1 1 1 0,-1 1-2-16,0-1-1 0,-2-1 2 15,4 3 2-15,1-2-2 16,0 2 0-16,3 0-2 15,2 0 5-15,-1-1-3 16,0 0 0-16,-6 1 0 16,1 0-1-16,-1 1 1 15,1-2-7-15,-2 1 4 16,0 1 3-16,0 0 0 16,-3-1-1-16,1 3-1 15,2-2 2-15,0-2 0 0,2 2 0 16,-2 0 1-1,4 1-1-15,-4-1 0 0,0-1-2 16,0 1-1-16,0 0 3 16,3 1-1-16,-3-1 1 15,3 0 0-15,-3-1 0 16,2 2 0-16,0-1 0 16,0 2-1-16,1-2 1 15,-2 3-1-15,-1 2-1 16,-2-3 0-16,1-1 0 15,1 3 2-15,-1-6 0 16,2 3-1-16,-4-1 1 16,3-3 1-16,-3 3-1 0,3-1 0 15,-2 0 1 1,5 1-2-16,-1-1 2 0,-2 0-1 16,0 0 0-16,1 2 0 15,-1-3 0-15,-2 0-2 16,4 1 2-16,0 1-1 15,-1-4 0-15,-1 4-2 16,0-2 3-16,0-2 0 16,0 1 2-16,2-1-2 15,5 3 0-15,-1-3 2 16,1 0-2-16,4 0-1 16,2 0 0-16,0 0 1 15,1 0-2-15,0 3 1 16,0 1-2-16,-8-2 1 0,1-1 0 15,-3 2 3-15,3 0-1 16,-4-2 1-16,4 1-1 16,-1-1 0-16,3 2-2 15,-2-2 1-15,5 1 0 16,2-1 1-16,-1-1 1 16,2 2-1-16,-3-2 0 15,3 0 1-15,-2 4-1 16,-3-1-1-16,4-2-3 15,-8 1 1-15,2-2 3 16,-4 1 0-16,-1-1-1 16,1 6 1-16,-3-3 2 0,5 1-2 15,5-2-6 1,2 2 6-16,4-1 1 16,0 2 0-16,3 0 1 0,0 0-1 15,-1 0-1-15,-2-1 0 16,3 2 0-16,-10-2 6 15,4 0-10-15,-4 1 8 16,-3 0-4-16,4 0 0 16,-2-1-1-16,-1 2 1 15,5-2 0-15,1 3 0 16,6-1 1-16,2 1-2 16,2-1 2-16,-1 1-1 15,-3 2 0-15,3-5-1 0,-6 6-1 16,0-3 1-1,-2 0 1-15,-3 2-2 0,1-2 2 16,-1 0 0-16,3 2 0 16,2-4 0-16,2 1 0 15,5 2 1-15,-2 0 0 16,2-1-1-16,-1 3-3 16,-3-4 3-16,1 3 0 15,-5-2-2-15,-2 3 2 16,-1 0-1-16,-4-4-1 15,6 1-1-15,-4 2 2 16,1-1 1-16,2 1 0 16,-1 0 0-16,1 1-4 0,-1-1 1 15,1 3 3 1,0-1 4-16,3-1-4 0,-1-1-1 16,1 5 1-16,2-2 0 15,5 1-5-15,-2-2 5 16,2-1 0-16,0 0 5 15,-4-1-5-15,3 1-7 16,-7-3 7-16,1 3 0 16,-3 0-2-16,-1 0 2 15,-3 0 0-15,-4 3 0 16,3-3-2-16,0 2 2 16,7-1 0-16,6 1 2 15,4-3-2-15,3 1 1 16,3-1-2-16,0 1 1 0,0-1 0 15,-5 1 0-15,-5-2 2 16,-1 1-2-16,-5 1-1 16,4 0 1-16,-7 0 0 15,5 2 0-15,-2-2-1 16,4 1 1-16,2-1 4 16,5 0-4-16,3-1 1 15,4 1-1-15,-4-3 0 16,-1 3 0-16,-2 0-3 15,-1-4 0-15,-3 4 3 16,3-3 0-16,-2-2 0 16,1 2 0-16,0-3 1 15,1 5-1-15,-4-1 1 16,3-1-1-16,1 2 0 0,-3-3 1 16,1 5-1-16,2-1 0 15,-3-3 0-15,1 1 2 16,-1 0-2-16,0-2 1 15,0 1 0-15,0-1-1 16,1-2 0-16,-1 3-2 16,0-4-1-16,-1 3 3 15,6-2 1-15,-2 3-1 16,7-1 2-16,0 1-2 16,2 2 0-16,-1-1 1 15,-1 0-1-15,-7-1 0 0,-2 0 5 16,-1 0-6-16,-3-1 1 15,0-1 0 1,-2 3 0-16,0-1-1 0,4 0-2 16,0 0 6-16,4 2-7 15,-1-2 1-15,2 2 2 16,-3-2 1-16,-4 0-1 16,-3 3 4-16,-5 0-3 15,0 0 0-15,-6-1 2 16,1-3-5-16,-1 2 4 15,3-1-1-15,-6-2 2 16,1 0-2-16,0 2 0 0,0-2 0 16,-4-1 0-16,0 5-2 15,-5-7 2-15,1 0 0 16,-2 2-2-16,0-1 0 16,0 1 2-16,-5-1 17 15,-8 0 5-15,-7 0 10 16,4 1-8-16,-2-1-3 15,4-3-8-15,4 3-6 16,3-3 0-16,1 0-2 16,2 0-4-16,1 3 0 15,-1-3 1-15,3 0 2 16,-4 0 17-16,-4 0-9 16,-4 0-10-16,-11 0-1 15,5 0 5-15,-5 0-6 16,9-6 2-16,2 3-2 0,2-4 2 15,5 6 1-15,0-4-2 16,1 1 0-16,0-3 1 16,0 1-2-16,4 2 1 15,1 1 0-15,0 2-2 16,0 1 3-16,0 0 0 16,4-1-2-16,14-1-15 15,6 0 14-15,4-1 1 16,3 0-12-16,-2 1-6 15,-2 0 7-15,-2 2 10 16,-4 0 1-16,-7 0 0 16,-3 0-3-16,-5 0 1 15,-1 0 1-15,1 0 1 16,0 2 0-16,3 4 0 0,0 2-2 16,1 1 1-16,3-1 1 15,6 4-2-15,6-2 1 16,6-3 0-16,4 4-2 15,-1-2 0-15,-3-1 0 16,-5 0 6-16,-12-2-2 16,-5 0-1-16,-3-1-2 15,-3-1-4-15,-1 1 4 16,-2-1 0-16,1-2 2 16,2 2 0-16,-2 2-1 15,2-1 2-15,1 2 0 16,-1 0-1-16,0-1 1 0,0 1-1 15,-3 1 3-15,0-4-3 16,0 3 2-16,0-4-2 16,0 0 1-16,0-2 6 15,0-1-6-15,0 0 6 16,0 0 12-16,-16 0 3 16,-10 0-3-16,-9 0-8 15,-8-10 11-15,3 1 10 16,6 0-8-16,13 4 5 15,13 2 50-15,8 3-50 16,0 0-29-16,11 0-6 16,19 0 5-16,6 8 1 0,10 2 1 15,-9-6 0-15,-6 3 1 16,-12-4-2-16,-9 1 1 16,-7-2-2-16,-3-1 3 15,0-1 2-15,1 0-4 16,-1 0-4-16,2 0 1 15,-2 0 2-15,0 3-8 16,0-3-3-16,0 0 2 16,1 0 2-16,1 0-3 15,1 3 3-15,2 0 2 16,6 1 2-16,6 3 4 16,3 2-3-16,9 1 2 0,-1 0-2 15,-1 1 0 1,0-3 1-16,-9 1 0 0,-1-4-3 15,-1 1 3-15,-6-4-5 16,-3 1 4-16,1 1 1 16,1-2-4-16,0 2 0 15,0-1-1-15,0 0 7 16,1 4-6-16,-1-1-4 16,2 1 2-16,2 0 3 15,-3 2 0-15,1-3-1 16,1 1 1-16,-3-1-1 15,1-2 2-15,2 0 4 16,-1-1-1-16,2-3 1 0,-6 3 0 16,1 1 1-1,-1-2-1-15,0-1-1 16,3-1 1-16,-4 3 0 16,3-3 1-16,7 3-1 0,1-1 0 15,5-2 1-15,5 2-1 16,-4-2-2-16,3 4 0 15,-5-2-3-15,0 0-3 16,-1-1 4-16,-5 0-1 16,3-1 1-16,-3 4 0 15,5-4 2-15,-2 0 1 16,2 0 1-16,4 0-2 16,-2 0-6-16,-2 1 4 15,-1-1 2-15,0 0 1 0,0 0 1 16,2 0 2-16,-5 0-2 15,5 0-1-15,-3 0 1 16,0 0 0-16,3-2 0 16,-3-1-5-16,6 2 3 15,-5-2 1-15,4 1 0 16,3 0 1-16,3 0 0 16,2 0 0-16,0 1 0 15,1 0 0-15,-7 1-1 16,-1 0 1-16,-4-3 0 15,-5 3 2-15,0-3 1 16,-3 2-6-16,0-5 6 16,5 3-1-16,-4-4-1 15,5 2-2-15,-1-3 1 0,-3 4 0 16,5-1-1-16,0-2 2 16,3 3-1-16,2-2 0 15,-2 2 0-15,2-5-1 16,-2 5 1-16,-3-2 0 15,-2 3 1-15,3-1-1 16,-7 2 0-16,3 1-1 16,3-2 1-16,-2 2 0 15,3 1-1-15,4-2 1 16,6 2 0-16,1 0 0 16,3 0 0-16,2 0-1 15,-2 0 0-15,-1 0 1 0,-3 0 0 16,-2 0 0-16,-4 0 1 15,-2 0-1-15,-1 0-1 16,-3 0 1-16,2 0-2 16,0 0 5-16,5-2-7 15,3-1 4-15,5 1 0 16,0 1 0-16,0 1 0 16,-1 0 0-16,-5-3 0 15,-2 3 1-15,-1 0-1 16,-2 0 0-16,-2 0 0 15,-1 0 0-15,1 0 0 16,-1 0 1-16,0 0-1 16,4 0 0-16,-1 0 2 0,2 0 0 15,-2 0-2 1,-3 0-2-16,-3 0 2 16,1 0 0-16,0 0 1 0,4 4-1 15,0-2 0-15,3-2 0 16,3 1 0-16,-1-1 0 15,3 0 0-15,-1 2 0 16,-1-2-1-16,-4 2 1 16,-1-2-5-16,-4 3 5 15,-3-3-2-15,-2 2 2 16,1-1 0-16,2-1 0 16,-1 0-3-16,3 0 1 15,0 0-5-15,1 1-7 0,2 1 7 16,-2-2 0-16,1 4 6 15,-4-2-3-15,-1-1 2 16,-4 2 0-16,-4-3 1 16,0 3-1-16,-4-3 2 15,-1 0 5-15,-1 0-2 16,-1 0 10-16,0 0 8 16,0 0-5-16,0 0 5 15,0 0-10-15,0 0 4 16,0 0-9-16,0 0 0 15,0 0 7-15,-3 0 8 16,-14 0 0-16,-9-3 10 16,-5-3 1-16,8-2 12 15,5 3-7-15,12 1 38 16,6 3-5-16,0-5-70 0,26 4 0 16,4-3-5-1,2 2 3-15,-3 2 1 16,-16 1-3-16,-8 0 4 0,-4 0 0 15,-1 0 5-15,0 0-5 16,0 0 2-16,0 0-1 16,0 0-1-16,0 0 0 15,0 0 0-15,0 0-4 16,0 0-4-16,0 0-4 16,0 0-3-16,0 0-6 15,0 0 6-15,0 0 3 16,2 0 0-16,-1 0-4 0,1 0 9 15,-2 0-8-15,1 0 9 16,3 0-10-16,3 0 10 16,0-3-10-16,5 1-6 15,0-1 7-15,-1 3 0 16,-1-2 5-16,2 1 5 16,0 1-11-16,6-2 7 15,0 2-8-15,3 0-5 16,-1 0 10-16,-3 0 8 15,1 0-6-15,-2 0 9 0,-1 0 0 16,-1 0-5 0,-1 0-1-16,-1 3 2 15,3 2 4-15,-5-3-9 16,1 2 6-16,2 4 2 0,1-3 0 16,0 1 2-16,3-1-2 15,1 1-7-15,4 1 8 16,4 3-2-16,6-3 6 15,1 2-6-15,4-2 3 16,-1 3 0-16,2-1-2 16,-4 1-8-16,0 0 7 15,-1 3-8-15,-2-3 7 16,-2-1-3-16,-2 3 1 16,-4-2 5-16,0-1-1 15,-10-1-2-15,3-3 3 0,1 2 0 16,2 0 0-16,2-1 1 15,5-2 0-15,2 2 0 16,-1 0 0-16,-2-3-2 16,-1 4-2-16,-6-3 1 15,0 0 0-15,-3-2 2 16,1 2-3-16,5 0 4 16,0-1-2-16,4 2 1 15,2 0 0-15,-2 2 1 16,1 1-2-16,-4-1 0 15,1 3 2-15,-3-2-1 16,0-1 0-16,-2 1 0 0,-2-4 1 16,4 3 0-16,-1-4-2 15,1 3 6-15,2-2-3 16,3-1-1-16,-1 1-6 16,0-2 6-16,1 5 1 15,1-4-1-15,-4 1 0 16,-2-1 0-16,-1 0 0 15,-1 1 0-15,-3-1 0 16,1 0-1-16,-1 4 1 16,3-4 0-16,-2 3 1 15,4-2 5-15,2-1-6 16,-1 1-1-16,4 2 1 16,1-2 0-16,-3 1-2 15,-1 0 2-15,-2-2 0 16,1 2 0-16,-1 0 0 0,2-3 0 15,2 2 0-15,1-4-2 16,-1 4 1-16,3-1-2 16,-2 1-4-16,1 1-1 15,-4-1 1-15,-2 0 1 16,-1-1-1-16,0 3 3 16,-1-2 2-16,1 2-3 15,0-3 5-15,3 1 0 16,3 2-2-16,2-3 2 15,3 1 0-15,0 0 2 16,-2-1-2-16,-4 2 0 16,-2-4-4-16,1 2 3 0,-4 0 1 15,1-1 1-15,2-1-1 16,-1 0 0-16,0 5-1 16,-1-3 1-1,1 1 0-15,-3 2 0 0,0-2 0 16,-4 1 0-16,-1 1 0 15,-4-2 1-15,-3-3 0 16,0 0 1-16,3 2-2 16,1-1 3-16,4 2-3 15,4-3 3-15,-1 5-3 16,0-4 1-16,2 3-1 16,-4-2 1-16,2-2-1 15,-4 2 0-15,3 0 0 0,-2 2 0 16,2-1 2-16,-2 0 2 15,2-1-3-15,-1 1-1 16,1-1 5-16,-2 0-3 16,1-3-2-16,-2 3-1 15,1 1 1-15,4-4 1 16,-1 0-1-16,3 3 0 16,2 1-1-16,-2-2 2 15,-4-1-2-15,-3-1 2 16,-4 3-2-16,-1 0 2 15,1-2-1-15,0 1 1 16,0-1-2-16,-2-1 2 0,0 2-3 16,0-2 2-16,0 7-1 15,-1-6 1-15,0 4 0 16,3-1 0-16,0 0 0 16,0 0 1-16,-1 1-1 15,0 0 1-15,-2-2-2 16,-1-3 2-16,-2 0-1 15,-2 2 0-15,-1 3-1 16,0-2 1-16,0 5 0 16,2-1 0-16,-1 4 2 15,1-2-1-15,-1 4 1 16,4-2 2-16,-4 2 1 16,2-1-3-16,-1-1 0 15,-1 2 3-15,-1 1-1 16,2-1 2-16,-1 3 0 0,1-4 0 15,-1 2-5-15,4 0 4 16,-1-1-1-16,1 0-1 16,2-2-2-16,-4 2 1 15,0-4 1-15,-2 4-1 16,-1 0-2-16,0-1 1 16,0 0 6-16,0 1-5 15,0 0-1-15,0-2 4 16,5 1-2-16,0 4 0 15,1-2 2-15,2 2 3 0,0 1-3 16,-1-3-2-16,1 2 4 16,-2 0-4-16,0 0 1 15,-2-2-4 1,1-1 0-16,-1 3 1 0,-1-3-1 16,0 1 0-16,3 0 0 15,-5 2 0-15,1 1 0 16,1 2 1-16,-3 1-1 15,3-3 0-15,0 3 0 16,0 0 0-16,2-1 1 16,-2-3-1-16,-2-2 1 15,1-1-1-15,-1-3 0 16,3 3 0-16,-2-3 1 16,-1 3 0-16,2 3-1 15,-1-3-1-15,1 5 1 0,0-1 1 16,-2-4-1-16,-1 0-1 15,0 0 1-15,0 0 0 16,2-4 0-16,1 4 0 16,0 2 0-16,3-3 1 15,-2 5 1-15,1 0-2 16,1 2 1-16,0-2 0 16,-2-1-1-16,-1 1 0 15,1-1 0-15,1-1 1 16,-2 0 0-16,0-1-1 15,3 3 0-15,-3-2 6 16,3 2-3-16,1-1-1 0,-2 1-2 16,-1 2 0-16,1-2 5 15,-2 0-4-15,1-1 2 16,0-2 0-16,1 2 2 16,0-3-4-16,-1 0-1 15,2 0 4-15,0 0-4 16,1-2 3-16,-1 2-2 15,2 1-1-15,0-4 0 16,-2 3 0-16,1-4 0 16,-3 1 0-16,1 0 0 15,1-3 0-15,-3 0 0 16,3-1 0-16,0 1 0 16,0-2 0-16,0 2 0 15,-3-2 0-15,0 0 0 16,0-2-1-16,-3 1 1 0,1-1-1 15,2 4-2-15,1 0 0 16,1 4 3-16,1-4 1 16,0 1-1-16,2-1-1 15,-1 0 1-15,-3-1-1 16,1 1-1-16,-2-1 2 16,-2 1-2-16,2-4-1 15,-1 3-1-15,-1 1 3 16,1 0-3-16,-1 3 3 15,3-4 1-15,-2 5 0 16,3-2 1-16,-2-3 0 16,-2 4-1-16,1 0-1 0,-1-3 1 15,-1 1 0-15,2-3-1 16,-1 3 1-16,2-2 0 16,0 4-1-16,2-1 2 15,0-1 0-15,3 2-1 16,-2 2 0-16,0-5-1 15,-1 2 1-15,-2-2 0 16,1 0 0-16,-1 2 0 16,1-1-2-16,1 1 2 15,-2-2 1-15,3 3-1 16,0-3 0-16,1 2 0 16,1 2 1-16,-1-5-1 15,-2 4 0-15,-1-1 0 16,2-2 0-16,-2 0-1 15,-1 0 2-15,2-1-2 0,0 1 1 16,2 2 0-16,2-2 0 16,0 1 0-16,0 0 0 15,0-1 0-15,-2 0 0 16,1-1 0-16,-1 1 0 16,3-3 0-16,-2 2 1 15,1 1-1-15,0 0 0 16,0-1 0-16,0-2 0 15,2 1 0-15,0 2 0 16,0 0-1-16,2 3 1 0,-1-4 1 16,0-2 0-16,0 5-2 15,-3-6 2-15,0 5-2 16,0-1 1-16,-2-5 0 16,1 6 1-16,1-5-1 15,1 2 0-15,-1-3-1 16,2 1 0-16,0-1 1 15,1 1 0-15,2-3 1 16,-4 2-1-16,-1 1 0 16,-3-3-5-16,1 2 5 15,-1 1 0-15,2-2-2 16,0 2 2-16,2 1-2 16,-1 0 2-16,3-2-1 15,3 1-5-15,-3 1 6 16,4-4-2-16,-1 0 0 0,0 0-4 15,1 0 0-15,1 0 4 16,-1 0-6-16,-1 0 5 16,-1 0-1-16,-3 0 1 15,-2 0 0-15,2 0 3 16,-1 0-1-16,2 0 1 16,0 0 1-16,3 0-1 15,0 0 2-15,1 0-2 16,1 0-1-16,1 0 1 15,-3 0-1-15,1 0 1 16,-2 0 0-16,0 0 0 16,3 0 0-16,-2 0 0 0,0 0 1 15,1 0-1 1,-2 0-1-16,3 0 1 0,-1 0 0 16,1 0-1-16,-1 0 1 15,1 0 0-15,-1 0 1 16,1 0-3-16,2 0 7 15,-2 0-5-15,4-4 0 16,-4-1 0-16,1 3-2 16,0 0-5-16,-3 2 4 15,3-4 0-15,-3 4 0 16,1 0 3-16,-1-3-1 16,3 2 1-16,-1-2 0 15,-1-2-1-15,2-2 0 0,-2 2-4 16,-1-2-3-1,0 2 0-15,-1 1 1 0,-3 0-2 16,3 4 6 0,1 0 2-16,0 0 0 0,3 0 0 15,0-2 1-15,3 2 0 16,-1-3 0-16,0 2 0 16,1-2 1-16,-1-3 1 15,0 2-1-15,-1-3-1 16,-1 1-1-16,-3-1-1 15,1-3 2-15,-3 4 0 16,0-3 1-16,3 2-3 0,2-3 1 16,-1 0 0-16,2 0-7 15,-1 0 2-15,0 3 3 16,-3 1 1-16,0 2 2 16,-3 1 0-16,1 2 0 15,-2-5-2-15,2 3 2 16,0-1 0-16,-1-3 1 15,3-1-1-15,-1 0 0 16,-1 2-1-16,-2-1 1 16,-1 1 0-16,0 2 0 15,1 1-2-15,-2 0 2 16,3 0-2-16,0 3 2 16,0-3-4-16,3-1 4 15,-2 1 0-15,5 2-1 16,-3-4 1-16,1 1 4 0,-2 0-4 15,-1 1-5-15,-2 1 4 16,2 0-2-16,-3 2 0 16,1-2 2-16,1-1 1 15,-2 0-1-15,1 1 6 16,3-3-9-16,-1 0 5 16,1 0-2-16,0 1 2 15,1 0-2-15,-2 2 2 16,2-1-3-16,-3 3 2 15,2 0 0-15,0-1 0 16,-2 1-2-16,0-3 2 16,-1 3 0-16,-1 0 0 15,3 0 0-15,0 0 0 16,3 0-1-16,-3 0 1 0,4 0 0 16,-2 0 0-16,1 0 0 15,-2 0 1-15,0 0 0 16,-2 0-1-16,2-4 0 15,1 4-1-15,-2-2 1 16,4 0 0-16,-2 0 1 16,2-1-1-16,3 3 1 15,-5-1-1-15,1 0 0 16,-2 1-2-16,-2 0 4 16,1 0-2-16,-3 0 0 15,2 0 0-15,-1 0 1 0,1 0 1 16,1 0 1-1,2-2 2-15,1-1-4 0,1 0 1 16,1 3-1-16,-3-1 0 16,3 1-1-16,-5 0 0 15,2 0 0-15,-2 0 0 16,2 0 0-16,0 0 3 16,1 0-3-16,1-2 0 15,1 1-1-15,0-2 1 16,1 3 1-16,2-3-1 15,-3 3 0-15,1 0 3 16,-1 0-3-16,-1 0-1 0,-1 0-3 16,1 0 4-16,-1 0 1 15,2 0-1-15,1 0 1 16,-1 0-1-16,3 0 0 16,0 0 0-16,0 0 0 15,-3 0 0-15,-2 0-1 16,-4 0 1-16,-1 3 0 15,2 1 0-15,-4-1 0 16,3 0 3-16,3 3-3 16,2-5 2-16,5 6 7 15,3-5-6-15,2 6 3 16,-1-5-6-16,1 4 0 16,-5-4 0-16,-2 2 6 0,-2 0-3 15,-3 0 5-15,1 0-8 16,-1-2 1-16,6 1 6 15,0 1-7-15,3-1 0 16,3 0-2-16,0 2 2 16,0-3 3-16,-1 4-3 15,1 2 0-15,-1-2 1 16,-2 0 0-16,-2 2 0 16,-3 2 2-16,1-2-1 15,-1 1-1-15,1 3-1 16,3-2 0-16,1 2 0 15,0 0 0-15,1 0-7 16,-2-2 7-16,-1-2-1 16,-3 0 1-16,0-2 1 15,-2-3-1-15,0 3 6 16,5-4-5-16,5 3 3 0,1-3-1 16,5 0-1-16,0-3-1 15,0 6-1-15,-2-4 0 16,-1 1 7-16,-3-1-6 15,-2 2-1-15,0 0 0 16,-3 1 0-16,3-1 3 16,2 4-2-16,1-3-1 15,2 0 0-15,0-3 0 16,3 5 2-16,-1-3-2 16,4 2 1-16,0-3 1 15,-1-3 1-15,1 4 1 0,0-4 0 16,-1 0-4-1,-2 0 0-15,-4 0 0 0,-2 0 0 16,-2 0 0-16,1 0 0 16,1 6 3-16,0 1-3 15,3 0-2-15,1 2 2 16,2 1-1-16,3-1 2 16,2 2-4-16,0-1 6 15,0 0-1-15,1 0-2 16,3 1 0-16,-3-2 0 15,-2-2 5-15,1-1-5 16,-3-2 0-16,-2 2-1 0,-3-2 1 16,-2 2 0-16,-4-2-4 15,-5-2 4-15,-3-2 0 16,-6 0-2 0,-4 3 2-16,0-3 0 0,-3 0 0 15,-2 0 1-15,1 0 1 16,1 0-1-16,1 0-2 15,1 0 2-15,-4 0 1 16,2 0 3-16,-1 0-1 16,-2 0-1-16,0 0-2 15,0 0-1-15,0 0 1 16,0 0 0-16,0 0-1 16,0 0 1-16,0-3-1 15,0-11-22-15,-10-18-54 16,-13-18-427-16</inkml:trace>
  <inkml:trace contextRef="#ctx0" brushRef="#br0" timeOffset="129410.78">14864 6719 159 0,'0'0'59'0,"0"0"8"15,0 0 22-15,0 0 3 16,0 0-16-16,0 0-18 0,0 0-13 15,-7 0 4-15,7 0-5 16,0 0-8-16,0 0-16 16,-4 0 6-16,3 0-3 15,-2 0-4-15,-3 0-2 16,-6 0-11-16,-7 0-5 16,-5 0-1-16,-9 0 1 15,-1 0 1-15,-8 0-2 16,-1 0 2-16,-2 3 4 15,2-1-3-15,7-2 3 16,3 0 13-16,8 0-9 16,2 0 11-16,1 0-9 15,-4 0-4-15,0 0-7 16,-1 0 1-16,-3 0 0 0,2 3 1 16,3 2 8-1,2 0-3-15,-1-3-3 0,2 0 12 16,2-1-12-16,1-1 3 15,4 1 8-15,-5-1-2 16,3 0-10-16,-5 4-1 16,2 1-1-16,0-3 10 15,4 0-6-15,-3-2 7 16,5 0-3-16,1 0 8 16,1 0 3-16,3 0-18 15,2 0 9-15,2 0-11 16,5 0 7-16,0 0-8 15,0 0-17-15,0 1-53 0,0-1-162 16,0 0-598-16</inkml:trace>
  <inkml:trace contextRef="#ctx0" brushRef="#br0" timeOffset="156847.57">21582 6409 254 0,'-8'0'200'16,"-2"0"-191"-16,3-3 0 0,4 0 17 16,-3-1 23-16,6 1 11 15,0-1-9-15,0 1-51 16,12-3-24-16,14 0-83 16,9-4-113-16</inkml:trace>
  <inkml:trace contextRef="#ctx0" brushRef="#br0" timeOffset="157052.54">21914 6387 301 0,'0'0'134'0,"0"0"-70"0,0 0-23 15,0 0 1-15,0 0-7 16,0 0-35-16,-77-14-9 16,70 8-170-16</inkml:trace>
  <inkml:trace contextRef="#ctx0" brushRef="#br0" timeOffset="157209.17">21813 6307 499 0,'0'0'0'0,"0"0"-28"16,0 0-160-16</inkml:trace>
  <inkml:trace contextRef="#ctx0" brushRef="#br0" timeOffset="157364.76">21548 6402 488 0,'0'0'18'0,"0"0"-18"15,0 0-38-15,0 0-217 0</inkml:trace>
  <inkml:trace contextRef="#ctx0" brushRef="#br0" timeOffset="157517.54">21122 6608 355 0,'0'0'0'0,"0"0"-163"15</inkml:trace>
  <inkml:trace contextRef="#ctx0" brushRef="#br0" timeOffset="157673.13">20751 6817 116 0,'0'0'0'0</inkml:trace>
  <inkml:trace contextRef="#ctx0" brushRef="#br0" timeOffset="162878.62">22783 6056 276 0,'0'0'159'15,"0"0"-147"-15,0 0 1 16,0 0 52-16,0 0-16 16,0 0-14-16,0 0-16 15,-6 7-18-15,6 3 0 16,0 6 6-16,0 4 4 16,0-2-1-16,0 1-1 15,0-2-6-15,0-8-3 16,0 1-4-16,0-1-9 0,1-8 13 15,5 2-5 1,-3-3 10-16,0 0-5 0,1-3 21 16,-4-7 5-16,0-2 0 15,0-2-18-15,-4 4-8 16,-6 2-6-16,-2 2 0 16,2 5 6-16,-3 1 2 15,-1 0-2-15,2 1-1 16,-1 9 1-16,2-1 1 15,5-3-1-15,3 2 1 16,3-3-1-16,0 1-14 16,0-1 12-16,0-1-4 15,3-1 12-15,6 0-8 16,3-3 4-16,3 0 4 0,-2 0-5 16,1 0-1-16,-8-3 5 15,-3-3-9-15,-3 5 8 16,0-2 0-16,0-3-4 15,-2 4-17-15,-5-1 17 16,-8 1-1-16,4 2 1 16,1 0 0-16,0 0 0 15,3 0-1-15,4 4-1 16,3 2 1-16,0 1-1 16,0 2 1-16,0-3-1 15,7 2-3-15,4-4 1 0,1-4-1 16,0 0 5-1,5 0-5-15,-7-3-1 0,2-7 6 16,-5-4-17-16,-5 2 17 16,-2-1 1-16,0 2 6 15,0 3-7-15,-8 2-4 16,0 3 4-16,-1 3 6 16,0 0-5-16,-2 3-1 15,4 11 0-15,2 1 5 16,2-1-5-16,3 0-1 15,0-3 1-15,0-2 0 16,8 0 0-16,3-6 0 16,3-2 2-16,4-1 4 15,5 0-6-15,-4-4-2 16,2-9-9-16,-12 0-9 16,-3 0 10-16,-6 3 10 15,0 2-1-15,0-1-6 0,-12 7-11 16,-9-2 18-16,0 4 0 15,0 0 0-15,-1 2 0 16,4 6 3-16,7 1 6 16,5 1-8-16,5 0 3 15,1 2-3-15,0 1 11 16,1-1-8-16,8-2-3 16,2-1-1-16,1-5 1 15,0-2 3-15,-1-2-4 16,0 0-4-16,-3 0 0 0,-4-5-10 15,-4-5 14-15,0 2-2 16,0-2-1-16,-11 2-7 16,-2 1 10-16,-2 0 17 15,5 4 3-15,-5 2-3 16,6 1-3-16,-2 0 1 16,3 1-10-16,5 10-3 15,0 0-1-15,3 3-1 16,0-2-10-16,0-2 10 15,13-2 7-15,2-6-7 16,3 2-7-16,0-4 2 16,2 0-12-16,-3-4 2 0,-2-6 4 15,-9 0 3 1,-6-2 7-16,0-2 1 0,0 5 11 16,-5-4-9-16,-5 3 1 15,0 3 8-15,-1 2-11 16,3 3 10-16,1 2-6 15,4 0-4-15,0 0 0 16,3 4 0-16,0 8-8 16,0-1 7-16,0 3 1 15,3-2 0-15,9-5-13 16,2-1-6-16,-3-5 3 16,4-1-16-16,-3 0-30 15,-1-1-11-15,-4-8-6 0,-5-2 43 16,-2 5 36-1,0-3 12-15,0 4 0 0,-9 0 10 16,-2 4 5-16,-1 1 3 16,0 0-1-16,-2 0-12 15,3 1-8-15,3 9 5 16,1-1 2-16,7-3-16 16,0 3 7-16,0-2-4 15,0 0 4-15,7-3 0 16,2-2-3-16,1-2 1 15,1 0-4-15,-3 0-2 16,-4 0 1-16,-1-6 0 16,-3-3 8-16,0 2 2 15,0-1-9-15,-7 4 9 16,-1 0-7-16,0 2 17 16,5 1-2-16,-4 1 0 0,6 0-8 15,1 0-4-15,0-2 1 16,0 2-4-16,0 0-3 15,0 0 2-15,0 0 0 16,0 0 1-16,0 0 1 16,0 0 2-16,0 0 5 15,0 0-7-15,0 0 8 16,0 0 2-16,0 0-1 16,0 0-3-16,0 0 2 15,0 0-8-15,0 0 2 16,0 0 0-16,0 0 0 0,0 0 1 15,0 0 6-15,0 0-13 16,0-1 1-16,0 1-1 16,0 0 3-16,0-1-1 15,0 1 0-15,0 0 0 16,0 0-2-16,0 0-1 16,0 0-13-16,0 0-25 15,0 0-37-15,0 5-61 16,-3 5-30-16</inkml:trace>
  <inkml:trace contextRef="#ctx0" brushRef="#br0" timeOffset="164419.69">22749 6209 124 0,'0'0'202'0,"0"0"-154"16,0 0-10-16,0 0 25 15,0 0 10-15,0 0-4 16,0 0-9-16,0 0-8 16,0 0 1-16,0 0-8 15,0 0 6-15,0 0-2 16,0 0-15-16,0 0 14 0,0-7-11 15,0-4-26 1,0-8-8-16,0-1 8 16,0-1-5-16,0-4 0 15,0-1-1-15,3 1-1 0,-3 1 1 16,3-1 0-16,-2 5 4 16,1-2 4-16,-1 0-9 15,-1-2 1-15,2 1-3 16,-1-3 1-16,2-1-3 15,0 1 1-15,-1-2-2 16,2-1 3-16,0-1-2 16,-1 3 3-16,2 2-3 15,-2 4 1-15,-2 2-1 16,-1 2 1-16,0-2 4 0,0 4-5 16,0-3 0-16,0-2 0 15,0 0 1-15,0-2 0 16,0-5-2-16,0 0 1 15,0-1 0-15,0-4 0 16,0-1 0-16,4-2 0 16,2 0 0-16,-6-4 3 15,1 6-3-15,-1-4 1 16,3 2-2-16,1 5 3 16,1-3-1-16,2 1-1 15,2 0-2-15,2-3-2 16,-1 1-1-16,-1-1 5 15,-3-2 1-15,-2-3 0 0,-1-1 4 16,-3 0-4-16,0 0 0 16,0 3-1-16,0 4 1 15,0 5-1-15,0 3 0 16,0 5 1-16,2 0-1 16,-1 0-1-16,-1 3-1 15,2-1 3-15,-2 2-1 16,0 2 5-16,0 2-5 15,0 0-4-15,0 5 4 16,0 1 0-16,0 2 2 16,0 3-2-16,0-3 0 15,0 1-1-15,0 1 1 16,0-3 0-16,-3 4 0 16,1 0-8-16,1 1 6 0,-2-1 2 15,0 2-8-15,0 0 5 16,-3 0-9-16,-4 7 5 15,-7 11 1-15,1 3 5 16,0 3-4-16,0 1 2 16,8-1 0-16,0-1-1 15,2-1 1-15,-1-4-1 16,0-3-4-16,2-7 6 16,3-6 2-16,2 1-1 15,0-3-1-15,0 0 2 16,0-3 11-16,0-14-11 15,0-5-4-15,2-5 3 16,7 1 0-16,-2 2-2 0,-1 4-5 16,2 5 4-16,-4 4 3 15,2 2 0-15,-3 3-5 16,-2 5 3-16,-1 1 3 16,0 0-2-16,0 0 1 15,0 0-3-15,2 3-7 16,2 14-6-16,6 5 12 15,-2 10 4-15,7 7-4 16,8 3 3-16,5 1-80 16,9-6-154-16</inkml:trace>
  <inkml:trace contextRef="#ctx0" brushRef="#br0" timeOffset="165523.26">22817 6111 302 0,'0'0'133'0,"0"0"-116"16,0 0 20-16,0 0 46 16,0 0-9-16,0 0-31 15,-23 20-24-15,3-3-12 16,-11 11-1-16,-9 7-3 16,-13 9-2-16,-8 6-1 15,-4 2 3-15,-4 0-2 16,3-1 3-16,3-5 0 0,8-3-4 15,10-4-3 1,9 1 3-16,8-1 6 16,6 0 0-16,1 1 4 0,1 1-4 15,0 0 0-15,-2 0 5 16,-7 4-10-16,-1-2 1 16,1 5 1-16,-4-9 0 15,6 0 0-15,3-9-2 16,1 3-1-16,3-5 0 15,0 1-7-15,1 3 7 16,0-2 4-16,0 0-2 16,2 0-2-16,2-1 1 0,0-2 6 15,4-5-5 1,4-8 1-16,3-7 4 0,4-7-2 16,0 3 11-16,0-3-4 15,0 0 12-15,0 0 19 16,0-6 2-16,-6-11-25 15,-7-6-17-15,-1-7-2 16,-1-6 0-16,-3-6-1 16,3-6-18-16,3 1 12 15,5 2-9-15,7 11 10 16,0 9-4-16,0 8-13 16,0 10 22-16,0 4 6 15,0 3 3-15,0 0-6 16,0 0-3-16,0 4-15 15,0 19-4-15,0 9 19 0,3 8 3 16,-3 3 6-16,0 0-4 16,3-4 5-16,-3-5 0 15,0-4 3-15,0-11-7 16,0-5 3-16,4-8-8 16,-1-6-1-16,6 0 0 15,11-6 5-15,19-21 16 16,26-19-21-16,23-16-3 15,10-17-172-15,4-11-310 16</inkml:trace>
  <inkml:trace contextRef="#ctx0" brushRef="#br0" timeOffset="166138.6">22634 6283 294 0,'0'0'17'0,"0"0"-14"16,0 0 68-16,0 0-10 16,0 0-31-16,0 0 2 15,98-2 8-15,-62 2 18 0,16 0-29 16,16 0 7-16,23-11-1 16,14-4 6-16,10-3-28 15,6 1-9-15,-8-1 3 16,-9 1-14-1,-10 2 6-15,-13 1-6 0,-7 0-10 16,-4 3 1-16,-8-3-3 16,-2-1-4-16,-5 2-12 15,-2 3-3-15,-12 0 20 16,-5 6 13-16,-12 2 1 16,-8 2 1-16,-10 0-2 15,-4 0-21-15,-2 0-20 16,0 6-6-16,-14 2 45 15,-3-3-77-15</inkml:trace>
  <inkml:trace contextRef="#ctx0" brushRef="#br0" timeOffset="166489.67">23959 5997 4 0,'0'0'763'0,"0"0"-743"16,0 0-6-16,0 0 80 16,0 0-50-16,0 0-44 15,-5 0 0-15,35 0 0 16,12 0 10-16,4 0-4 16,0 0-6-16,-3 0-41 0,-8 0-2 15,-10 0-5-15,-7 7 28 16,-9 2 19-16,-6 0-4 15,-3 6 5-15,0 4 31 16,-7 5 27-16,-11 9 4 16,-8 5-18-16,1 3-11 15,3 9-20-15,4 4 2 16,0 0-9-16,4-1-6 16,3 0-6-16,5-10-40 15,6-10-152-15,0-12-282 16</inkml:trace>
  <inkml:trace contextRef="#ctx0" brushRef="#br0" timeOffset="167961.83">23020 6717 445 0,'0'0'157'16,"0"0"-132"-16,0 0 33 0,0 0 31 16,0 0-40-16,0 0-29 15,-18 0-20 1,18 5-2-16,3 10 2 0,12 2 14 16,6 6 33-16,4 0-8 15,5-4-21-15,5 1-9 16,4 0 0-16,4-1-7 15,-1-5 5-15,3-4 0 16,0-6-5-16,5-4-1 16,-1 0 10-16,3-11-10 15,3-11 2-15,-1-3-3 16,3-6 1-16,-3 0 2 0,-5 1-2 16,-11 5-1-16,-8 7 7 15,-7 5-13-15,-11 6 13 16,-5 5-14-16,-1 2 7 15,1 0-11-15,1 0-5 16,6 0 16-16,-1 2 1 16,2 7-1-16,0 2-1 15,-2 0-1-15,2 6 0 16,-5 5 0-16,-2 1-1 16,-2 1 0-16,-6-2 3 15,0 1-1-15,0-6 1 16,0-6 0-16,0-2 2 15,0-6-2-15,0-2-1 0,0-1 1 16,0 0-6-16,6 0 0 16,1-1-3-16,5-11 9 15,8-2 2-15,2 0 4 16,2 1-6-16,1 2-8 16,4-1 8-16,1 4-6 15,-1-1-3-15,3 7 9 16,1-1-4-16,-2 2 4 15,2-2-3-15,1 2 3 16,-1-4 0-16,-3-2 0 16,0-4 3-16,-4-4-2 15,0-5-2-15,-1 0 3 16,-1-1 0-16,-6-5 1 0,-5 5-2 16,-5-4 10-16,-4 3 3 15,-2-3-2-15,-2 2 1 16,0 3-5-16,0 0-4 15,-2 8 1-15,-4 2 5 16,0 3 0-16,3 7 14 16,-3 0-14-16,6 0-9 15,-1 0-2-15,1 0-20 16,-3 0-46-16,-5 0-175 16</inkml:trace>
  <inkml:trace contextRef="#ctx0" brushRef="#br0" timeOffset="173985.73">22638 6303 54 0,'-1'0'58'0,"1"0"-48"16,0 0 40-16,0 0 51 16,0 0-24-16,0 0-20 15,0 0-3-15,0 0-24 16,0 0-22-16,0 0-8 16,0 0-17-16,0 0-71 15,0 0-147-15</inkml:trace>
  <inkml:trace contextRef="#ctx0" brushRef="#br0" timeOffset="174328.81">22638 6303 73 0,'76'-16'0'0,"-76"16"-6"16,0 0 6-16,0 0 33 15,0 0 78-15,0 0-18 16,-2-1-19-16,2 1-35 15,0 0-27-15,0 0-12 16,0 0 0-16,0 0-15 16,0-1-25-16,0 1-29 0,0 0-5 15,0 0-14-15,0 0 5 16,0 0 59-16,0 0 24 16,0 0 40-16,0 0 9 15,0 0 7-15,0 0 6 16,0 0 1-16,0 0-7 15,0 0 3-15,0 0-14 16,0 0 0-16,0 0-12 16,0 0-10-16,0 0-10 15,0 0-13-15,0 0-47 16,14 0-195-16</inkml:trace>
  <inkml:trace contextRef="#ctx0" brushRef="#br0" timeOffset="176380.06">24927 6093 295 0,'0'0'124'0,"0"0"-46"15,0 0-9 1,0 0-9-16,0 0-5 0,0 0-11 15,-55-66-16-15,44 60-19 16,-2 0-3-16,-5-3-4 16,-6 7-1-16,-1-1 3 15,-7 3-4-15,-5 0 1 16,-3 5 7-16,-5 11-8 16,-1 3 0-16,1 5 2 15,2 0 7-15,6 4-4 16,-4 1 3-16,8 4 7 15,5-1-2-15,7 5-12 16,6 1 4-16,5 0 14 0,5 1-10 16,5-2-3-1,0 1 0-15,0 3-3 16,18 1 1-16,3 0 13 16,9-3 3-16,10-3-16 0,7-7 4 15,11-3 5-15,6-11-3 16,6-9 19-16,12-6-4 15,7-1-2-15,10-21-6 16,4-5-12-16,-2-3 5 16,-2-5-3-16,-7-3-6 15,-7-2 0-15,-11-8 2 16,-12-9-2-16,-7-6 4 16,-10-9 2-16,-9-4-6 15,-14-4 3-15,-13 1 1 0,-9 3-2 16,-15 7 8-16,-19 14-3 15,-15 13-5-15,-8 9 1 16,-14 13 0-16,-13 11-4 16,-13 9-1-16,-7 4-5 15,-10 24 5-15,-2 17 1 16,-1 16 0-16,7 13-2 16,10 11-2-16,14 4 1 15,17 1 3-15,18 3-2 16,20-1-7-16,19 4 9 15,12-7 0-15,4-6-5 16,26-8 4-16,18-12 1 16,10-15-2-16,20-16-3 0,17-16 3 15,17-16 1 1,12-6 1-16,7-26-2 0,-1-13-19 16,-5-10 8-16,-11-8 7 15,-13-4-4-15,-20-11 10 16,-16-6 6-16,-18-12-6 15,-19-5-3-15,-15-2 3 16,-13 0 0-16,-16 7-1 16,-30 11 1-16,-19 15-2 15,-15 23-1-15,-17 18 3 16,-13 13 4-16,-11 12-1 16,-10 4-2-16,-2 28 5 15,4 18-2-15,7 14 0 16,10 15-1-16,17 8 1 0,17 2-4 15,24 8-3-15,21-2-5 16,20 0 8-16,13-5 3 16,10-7 3-16,34-10-3 15,25-13-1-15,22-12 16 16,25-18-6-16,18-20 6 16,11-6-12-16,1-21-6 15,-7-20-9-15,-15-8 9 16,-19-10-12-16,-19-12 12 15,-19-8 5-15,-21-17 2 16,-19-7-7-16,-21-10-4 16,-9 2 3-16,-39 12-1 15,-22 17-8-15,-26 24-7 0,-20 28 15 16,-17 15-3 0,-19 15 5-16,-6 20 8 0,1 21-4 15,11 16 5-15,16 19-8 16,22 11 5-16,27 16-6 15,21 8-1-15,26 3-2 16,23-3 3-16,7-9-1 16,36-19 2-16,26-16-1 15,24-18 0-15,17-23 2 16,20-22-2-16,7-4-5 16,0-35-5-16,-4-11-23 15,-17-12-7-15,-17-9 33 0,-20-12 7 16,-21-14 6-16,-21-13-2 15,-16-10-4 1,-13-6 1-16,-3 11 0 16,-26 22 1-16,-19 21-2 0,-20 27 1 15,-22 25 3-15,-22 16-4 16,-22 11 5-16,-20 32-2 16,-17 25-3-16,-8 27-1 15,3 18-7-15,13 15-67 16,26 1-197-16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5T08:31:4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23885 3666 353 0,'0'-3'101'16,"0"2"-86"-16,0-1-8 16,0 2 9-16,0 0 30 15,0-1 17-15,0-1-5 16,0 2-10-16,0 0-18 15,0 0-13-15,0 0-9 16,0 0-7-16,0 0 3 16,0 0-4-16,0 0-3 15,0 0 2-15,0 0 0 0,0 0 1 16,0 5 0-16,-5 11 1 16,-7 11 0-16,0 6 3 15,-8-1 3-15,1-4-7 16,2-1 0-16,-3-2 0 15,1-3 2-15,0-2-1 16,2-3 3-16,4-6-2 16,7-4-1-16,2-4 9 15,2-2-9-15,1-1 2 16,1 0 7-16,0 0-7 16,0 0-3-16,0 0 3 15,0 0-3-15,0 0 0 0,0 0-4 16,0 2-29-16,-3 2-79 15,-1 1-48-15,-4 1-46 16,-2-6-94-16</inkml:trace>
  <inkml:trace contextRef="#ctx0" brushRef="#br0" timeOffset="505.16">23587 3639 189 0,'0'0'124'0,"0"0"-53"16,0 0-45-16,0 0 20 15,0 0 18-15,0 0-2 0,-53-9-32 16,53 9-16-16,0 0-7 16,0 0-7-16,0 0-14 15,6 6 14-15,7 10 0 16,0 6 2-16,5 8 15 15,-1 3-4-15,-1-1-2 16,-2-1-7-16,-3-6 2 16,0-4 0-16,-2-4-6 15,0-10 7-15,-3-1-7 16,-2-3 0-16,-2-3 8 16,1 0 3-16,-2 0 9 15,-1 0 0-15,0 0 1 16,3 0 3-16,-1 0-8 15,1 0-6-15,4 0-10 16,0 0 0-16,6-7 18 0,4-2-15 16,1 2 3-16,3-2-6 15,0 1 9-15,-4 2-9 16,-3 0 9-16,-5 2-8 16,-4 1-1-16,-4 3 6 15,-1 0-6-15,0 0 0 16,0 0 3-16,0 0-3 15,0-3-8-15,6 0-39 0,9-7-98 16,7-11-180 0</inkml:trace>
  <inkml:trace contextRef="#ctx0" brushRef="#br0" timeOffset="1321.49">23526 3753 63 0,'0'0'35'15,"0"0"24"-15,0 0 26 16,0 0-8-16,0 0-12 16,0 0-7-16,-11-16-8 15,11 16-28-15,0 0-12 16,0 0 7-16,0 0-7 16,0 0-10-16,0 0 2 0,0 5-1 15,8 9 14-15,3 4-3 16,3 5 10-16,1 4 9 15,5 1-1-15,-5 0-17 16,2 2-2-16,2-3-4 16,-3-1 5-16,-1-6-12 15,-2-2 0-15,-2-5 0 16,-1-3 3-16,-6-3 1 16,1-3 6-16,-4-2-10 15,-1-2 9-15,0 0 1 16,0 0 15-16,0 0-7 15,0 0 16-15,0 0-6 16,0 0-8-16,0 0-16 16,0 0 9-16,0 0-7 0,0 0-4 15,0 0-2 1,0 0-10-16,0 0-21 0,0 0-60 16,0 0-121-16,0-13-269 15</inkml:trace>
  <inkml:trace contextRef="#ctx0" brushRef="#br0" timeOffset="1800.4">23599 3939 167 0,'0'0'101'0,"0"0"-86"16,0 0-7-16,0 0 26 16,0 0 38-16,0 0-21 15,-12 2-2-15,12-2-17 16,0 0-24-16,0 0-8 16,14-11 0-16,6-8 25 15,10-7-2-15,3-4 2 16,2-1-7-16,-1-2-15 15,0-3 11-15,-2-2 4 16,-3-1-3-16,-3 6-13 16,-6 4 18-16,-3 10-9 15,-5 4 11-15,-6 7-6 0,-2 4 0 16,-1 0-4-16,0 1-3 16,0 0-6-16,1-1-1 15,1 0-2-15,0 1 1 16,1-1 2-16,-3 1-2 15,0 1-1-15,-3 2 1 16,0 0 1-16,0 0 1 16,0 0 0-16,0 0-6 15,0 0-2-15,0 0-32 16,4 0-93-16,3-1-141 16</inkml:trace>
  <inkml:trace contextRef="#ctx0" brushRef="#br0" timeOffset="10898.38">26508 2699 19 0,'0'0'150'0,"0"0"-133"16,0 0-5-16,0 0 25 15,0 0 24-15,0 0 0 16,0 0-6-16,-3-5-13 15,3 5-9-15,0 0-6 16,0 0-8-16,0 0-5 16,0-2-8-16,0 2 2 15,0 0 12-15,0-1 2 16,0 1-3-16,0 0 7 0,0-2-7 16,0 2-8-1,0 0 11-15,0 0-8 16,0 0-4-16,0 0-9 0,0 0-1 15,0 0 7-15,0 0-5 16,0 0 0-16,0 0-1 16,0 0-1-16,0 0 4 15,0 0 0-15,0 0-1 16,0 0 2-16,0 0-3 16,0 0-1-16,0 0 0 15,0 0 1-15,0 0-1 16,0 0 2-16,0 0-2 15,0 0-1-15,0 0 1 16,0 0 1-16,0 0-1 16,0 0 13-16,0 0-1 15,-1 0 5-15,1 0-7 0,0 0-1 16,0 0-6-16,0 0-1 16,0 0-3-16,0 0-3 15,0 0 1-15,-2 0 0 16,-2 6-2-16,0 9 2 15,-4 5 2-15,0 3 2 16,-2 2 1-16,3 0-3 16,-2 4 1-16,-2 4 3 15,-2 1-4-15,1 5 5 16,-3-3-1-16,3-5-3 0,0-8 4 16,6-8 1-16,3-5-4 15,2-6 1 1,1-2-2-16,0-2 1 0,0 0 4 15,0 0-3-15,0 0-3 16,0 0-28-16,-5 0-61 16,-4-6-99-16,-7-6-376 15</inkml:trace>
  <inkml:trace contextRef="#ctx0" brushRef="#br0" timeOffset="11454.9">26149 2756 315 0,'0'0'114'15,"0"0"-57"-15,0 0-22 16,0 0 17-16,0 0 16 15,0 0-25-15,-8 0-43 16,8 0-7-16,3 0 7 16,3 0 7-16,3 0 2 15,5 1-1-15,2 6-2 16,7 2 16-16,3-3-12 16,6 3 8-16,2-2-11 15,0 3 5-15,2 0-8 0,-4 0 7 16,-4-1-7-1,-3 2 1-15,-4-3-5 0,-6 1 1 16,0-2-1-16,-6 2-1 16,-2-3-4-16,1-1 5 15,-1 1 1-15,1-4 2 16,-1 2-1-16,3 0 6 16,1 1-8-16,0 0 0 15,0-1 3-15,-3 1 2 16,-4-1-5-16,-1-2 0 15,-1 0-6-15,-2 0-1 16,0-2 3-16,0 0 4 16,0 0 5-16,0 0 8 15,0 0 10-15,0 0-1 0,0 0-9 16,1 0-6-16,1 0-7 16,-2 0-12-16,0-4-58 15,0-7-115-15</inkml:trace>
  <inkml:trace contextRef="#ctx0" brushRef="#br0" timeOffset="12945.96">26332 2902 25 0,'0'0'70'0,"0"0"19"16,0 0-13-16,0 0-29 16,0 0 10-16,0 0-9 15,-4 0-14-15,4 0-15 16,0 0-2-16,0 0-13 15,0 0 8-15,0 0-12 0,0 0-4 16,0 0 1 0,1 0-14-16,8-1 17 0,9-9 35 15,2-3 3-15,2-3-14 16,2 0-10-16,-2 0-3 16,-1 3 2-1,-3 2-12-15,1-1 3 0,-2-1 2 16,2 2-4-16,-2 1 3 15,-1 3-3-15,-5 3-1 16,-2 1 2-16,-4 0-3 16,0 0 1-16,-1 3-1 15,-2-3 1-15,-1 3 0 16,-1 0 5-16,0-1 4 16,0 1 11-16,0 0 5 15,0 0-7-15,0 0-4 0,0 0-9 16,0 0-2-16,0 0-2 15,0 0-2-15,0 0-5 16,0 0-1-16,0 0 3 16,0 0 3-16,0 0-2 15,0 0 2-15,0 0 2 16,0 0 0-16,0 0-1 16,0 0-1-16,0 0-6 15,0 0-2-15,0 0-3 16,0 0 11-16,0 0 0 15,0 0 0-15,0 0 0 16,0 0 6-16,0 0-3 16,0 0-3-16,0 0-26 0,0 0-17 15,0 0-19-15,0 0 2 16,0 0-20-16,0 0-41 16,-1 6-50-16,-7-1 123 15</inkml:trace>
  <inkml:trace contextRef="#ctx0" brushRef="#br0" timeOffset="13800.19">26586 2757 75 0,'0'0'50'15,"0"0"-31"-15,0 0 43 16,0 0 1-16,0 0-24 16,0 0-18-16,-11 0-10 15,4 0-2-15,-5 5-9 16,2 3 1-16,-1 0 0 15,1 1 4-15,1-1 1 16,-3 2-6-16,-3 2 2 16,-3 4-1-16,-4 0-1 0,-1 1 1 15,3-1-2-15,3-3 2 16,2-1-1-16,5-4 8 16,2-2-8-16,5-3 0 15,2-2 0-15,1-1 0 16,0 0-4-16,0 0 0 15,0 0-7-15,0 0-6 16,0 0-1-16,6 0 5 16,7 0 8-16,11-13 2 15,4-7 6-15,4-1 14 16,2-1-16-16,-1 0 2 16,-6 1-6-16,-7 6-22 0,-6 5 25 15,-9 3 13-15,-4 7-1 16,-1 0 5-1,0 0 3-15,0 0-20 0,-4 0 1 16,-9 1 3-16,-4 9-2 16,-3 3-1-16,1 1 4 15,-2 2-5-15,3-1 2 16,-1 2 0-16,1 1-2 16,0-4 6-16,0 1-5 15,4-5 0-15,1 0-1 16,4-5 1-16,3-3 7 15,6-2 2-15,0 0 4 16,0 0 10-16,0 0-14 16,3-11-3-16,13-8 3 15,6-3-9-15,3 2 1 0,0 3 9 16,0 1-6-16,-6 4-2 16,-5 5 7-16,-6 3-9 15,-4 3 4-15,-4-1-5 16,0 2 11-16,0 0 13 15,0 0-3-15,0 0-8 16,0 0 0-16,0 0-12 16,0 0-1-16,0 0 0 15,0 0 0-15,0 0-16 16,0 0-49-16,0 0-108 0</inkml:trace>
  <inkml:trace contextRef="#ctx0" brushRef="#br0" timeOffset="15412.17">27303 2369 253 0,'0'0'40'15,"0"0"-29"-15,0 0 17 0,0 0 22 16,0 0-22-16,0 0 1 16,0 0-18-16,-14 9-5 15,-12 10-6-15,-8 13 3 16,-6 7-2-16,-6 4 11 15,-2 5-12-15,-6 0 2 16,2-2 2-16,1-8-2 16,5-6-3-16,13-15 1 15,11-8 0-15,11-5 10 16,8-4 13-16,3 0 5 0,0 0-8 16,0 0 2-16,0 0 10 15,0 0-19-15,0 0-5 16,0 0-6-1,0 0-2-15,0 0-2 0,0 0-4 16,0 0-1-16,0 0-5 16,0 0-57-16,9 0-26 15,4 0 4-15,-2 0-264 16</inkml:trace>
  <inkml:trace contextRef="#ctx0" brushRef="#br0" timeOffset="15892.88">26834 2393 301 0,'0'0'68'0,"0"0"-55"15,0 0-1-15,0 0 16 16,0 0-2-16,0 0-24 16,-15 31 0-16,12 6 14 15,-2 8 4-15,-2 1-9 16,5-1-11-16,-1-8 3 16,3-7 7-16,0-6 0 0,0-7-7 15,0-3 0-15,0-1 1 16,5-2 1-16,2-1 6 15,1-1-7-15,1 2 13 16,-2-2-4-16,2 0 4 16,0-2-10-16,-1-3-5 15,-1 0-4-15,5-4-2 16,4 0 4-16,14-4 26 16,15-21 26-16,11-13-32 15,6-7 2-15,-1-3-22 16,-9 3 0-16,-6 8 10 15,-13 8-4-15,-15 13 1 16,-9 6-7-16,-9 7 0 16,-9 3-119-16,-22 0-245 15</inkml:trace>
  <inkml:trace contextRef="#ctx0" brushRef="#br0" timeOffset="18466.27">23942 4781 23 0,'0'0'124'0,"0"0"-124"0,0 0-27 15,0 0 27-15,0 0 40 16,0 0 19-16,0 0 3 15,0 0-3-15,-4 0-18 16,-10-9-26-16,-5 0 11 16,-2-3 2-16,-4-2-17 15,-1-2 3-15,3 0 2 16,-3-4-3-16,7 4 12 16,-4-1-22-16,4 2 39 15,2-2-29-15,1 1-5 16,1-1 5-16,0 3 6 15,2-2-13-15,-5 4 3 16,1-2 12-16,-3 3-11 16,0-1-4-16,1 0 6 15,0-1-8-15,-5-6-3 0,3 1-1 16,0 0 0-16,6 1 0 16,2 3 3-16,0 2-1 15,3 1 4-15,1 3-6 16,3 2 1-16,3 2 5 15,2 1-5-15,-2 0-1 16,3 0 0-16,-5 1 0 16,2-1 0-16,0 0 0 15,-1 0-1-15,-1-1 1 16,-1-1-4-16,-1-3 8 16,-2 0-3-16,5-1 1 0,-6 0 2 15,3 1 1-15,1 1-5 16,0 2-1-16,3 1 1 15,2 1 7-15,1 0 1 16,0 0-5-16,0 2-2 16,-2-2 0-16,1-1 8 15,-1 1 1-15,-1-2-10 16,2 1 10-16,1 0 1 16,-3 1-5-16,3 1 4 15,-4-2 0-15,3 0-8 16,-2 1 6-16,2-1-1 15,-1-2 4-15,1 1-9 0,-1-2 1 16,1 1-2 0,1 3-1-16,0 1-1 0,0 0 0 15,0 0-4-15,0 1 5 16,0 1-1-16,0 0 1 16,0 0 4-16,0 0-4 15,0 0 5-15,0 0-3 16,0 0 4-16,0 0-6 15,0 0-3-15,0 0-6 16,0 0-5-16,0 6-7 16,0 11-7-16,3 9 21 15,9 4 6-15,-3 4 1 16,-2 2 9-16,1-4-5 0,-1-6-4 16,-3-3 0-16,-1-7 1 15,-1-6-1-15,-2-5 0 16,0-2 0-16,0-3 7 15,1 0-4-15,3 0 1 16,-4 0 13-16,0 0-9 16,0 0 6-16,0-1-7 15,0-6-7-15,-4-4-2 16,-3-2 2-16,-1-3-1 16,0 0-4-16,2-5 3 15,1-1 1-15,4-3-5 16,1-4-1-16,0 1 1 15,0 0 6-15,0 4 0 16,4 6 0-16,-1 4 3 16,0 4-3-16,-1 3 1 15,-1 1 1-15,1 4-2 0,-1 1 2 16,-1 0-2-16,0 1-3 16,4 0-4-16,-2 0 2 15,1 0-1-15,3 0 3 16,2 0-1-16,-1 0-4 15,6 0-2-15,2 0 9 16,5 7-3-16,2-1 4 16,1-2 4-16,2-1-2 15,2 1 0-15,-2-1-3 16,-3-2 2-16,-2 0 7 16,-5-1-7-16,-8 2 5 15,-2-2-5-15,-5 0 0 0,0 0 3 16,0 0 8-16,0 0-7 15,0 0-5-15,0 0 3 16,0 0 6-16,0 0-9 16,0 0-2-16,0 0-7 15,0 0 8-15,0 0-20 16,0 0-19-16,0 1-40 16,0 0-8-16,0 1 48 15,0 0 15-15,-3 2-59 16,-5-3-117-16</inkml:trace>
  <inkml:trace contextRef="#ctx0" brushRef="#br0" timeOffset="19321.79">23430 4151 173 0,'0'0'131'16,"0"0"-110"-16,0 0 4 16,0 0 12-16,0 0 2 0,0 0-26 15,-6-4-5-15,6 4-8 16,0 0-10-16,0 4 9 15,0 9 1-15,0 4 5 16,0 4-3-16,-1 4-2 16,-5 1 2-16,0 4 0 15,-1-1-1-15,1 0 7 16,3-4-5-16,-3-3-3 16,4-1 6-16,2-3-4 15,0-4 0-15,0-2 7 16,0-4-3-16,0 0-5 15,0-4 3-15,0-3-2 16,0 1 8-16,0-2 0 16,0 0 3-16,0 0-3 15,0 0 4-15,0 0 17 0,0 0 12 16,0 0-9-16,0-10-14 16,0-6-17-16,0-3 3 15,0-1-3-15,0-3 4 16,-4 0-4-16,-4-4-3 15,1-2 0-15,-2-1-6 16,3 0 2-16,5 2 3 16,-2 3-24-16,3 4 15 15,0 7 1-15,0 3 7 16,0 4 1-16,0 2-1 16,0 3 2-16,0-1 0 0,0 1 2 15,0 2-2-15,0 0 1 16,0 0-1-16,0 0 0 15,0 0 2-15,0 0-2 16,3 0 0-16,3 0-1 16,4 0 1-16,2 0-4 15,6 0 3-15,0 0-6 16,6 0 7-16,-4 3 0 16,1 3 3-16,0 0 0 15,1-1-2-15,-3 0 2 16,-2-2 1-16,-6-2-3 15,-2 0 3-15,-5 1-8 0,-2-1 11 16,-1 1-7 0,-1-2 1-16,0 0 1 0,0 0-1 15,0 0 3-15,3 0-4 16,0 0-1-16,6 4 1 16,4-4-50-16,-3 0-144 15</inkml:trace>
  <inkml:trace contextRef="#ctx0" brushRef="#br0" timeOffset="22534.24">13467 14472 264 0,'0'0'16'16,"0"0"18"-16,0 0 11 16,0 0-22-16,0 0 7 0,0 0 16 15,0 0 2-15,-35 0-14 16,35 0-13-16,0 0-17 15,16-17-4 1,11-12 0-16,14-24 29 0,12-20 26 16,11-19-13-16,4-11-13 15,6 2-12-15,2 5 7 16,-6 10-13-16,2 13-7 16,-8 3 3-16,3 11 3 15,-10 7-10-15,-8 8 0 16,-13 11-6-16,-8 11 4 15,-7 8 1-15,-12 8 0 16,-3 5 0-16,-6 1-40 16,0 0-44-16,0 4-54 15,-3 13 0-15,-18 5-196 0</inkml:trace>
  <inkml:trace contextRef="#ctx0" brushRef="#br0" timeOffset="23005.49">13818 14743 310 0,'0'0'28'16,"0"0"-8"-16,0 0-20 15,0 0-24-15,0 0 24 16,0 0 19-16,55-86 29 16,-10 34 18-16,5-5-27 15,12-9 1-15,5 0-21 16,5 0-11-16,-5 3 2 15,-8 10-10-15,-3 4 11 16,-16 11-5-16,-4 6-3 16,-9 7-3-16,-5 8-2 0,-4 4 2 15,-9 3 11-15,0 7-10 16,-6-4-1-16,-3 6 16 16,1-2-9-16,-1 3 7 15,0 0 2-15,0 0-3 16,0 0-4-16,0 0-9 15,0 0-2-15,0 0-14 16,0 0-78-16,-7 0-86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9:42:13.93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2754 3667 714 0,'0'0'72'0,"0"0"-42"16,0 0 26-16,0 0-1 15,0 0 3-15,0 0-17 16,0 0-26-16,61 0 15 16,-21 0 4-16,2 0-23 15,-3 0-7-15,-2 15-4 16,-8 10 9-16,-4 7-9 15,-3 11-5-15,-11 5 5 0,-1 2 0 16,-10 3-8-16,-7-1 8 16,-19 0-3-16,-12-2 0 15,-6-10-3-15,-8-6-3 16,4-10 3-16,-1-10 6 16,7-8-10-16,12-6-4 15,11-18-9-15,19-22-72 16,21-12-224-16</inkml:trace>
  <inkml:trace contextRef="#ctx0" brushRef="#br0" timeOffset="225.39">3209 3741 55 0,'0'0'780'0,"0"0"-734"15,0 0-12-15,0 0 75 0,0 0-31 16,0 0-28-16,-215 94-11 15,187-51-11-15,5 6-16 16,7 3-7-16,7 2 6 16,6 0-3-16,3-7-5 15,6-4-2-15,22-8-2 16,14-10-23-16,21-6-53 16,14-15-50-16,4-4-127 15</inkml:trace>
  <inkml:trace contextRef="#ctx0" brushRef="#br0" timeOffset="481.71">3491 4116 107 0,'0'0'599'0,"0"0"-561"16,0 0 37-16,0 0 59 15,0 0-40-15,0 0-56 16,-75 185-23-16,69-147-15 16,6 0-2-16,0-1-87 15,0-9-233-15</inkml:trace>
  <inkml:trace contextRef="#ctx0" brushRef="#br0" timeOffset="1521.02">3980 3663 375 0,'0'0'397'0,"0"0"-359"16,0 0-36-16,0 0 32 16,0 0 26-16,0 0-20 15,-34 207-20-15,53-175-9 16,11-4-10-16,9-10 4 0,6-11-5 16,7-7-5-16,0-3-6 15,-1-18-17-15,-8-5 3 16,-10-4-9-16,-8-2 22 15,-13 0 12-15,-12 4 12 16,0 4 7-16,-12 7 7 16,-4 7 6-16,1 8-7 15,-3 2-14-15,3 2-10 16,2 13 2-16,2 7 3 16,5 5 0-16,6 1-4 15,0 1 11-15,0 3-6 16,17 1 2-16,8 2 2 15,2 1-11-15,6-1 6 0,-5 0-2 16,-1-2 1-16,-2 2-5 16,-10-3 0-16,0 0-15 15,-9 0 2-15,-3-2-22 16,-3-1 0-16,-3-3 2 16,-22-3-12-16,-11-5 19 15,-7-7 21-15,-5-8 4 16,2-3 2-16,10-10-2 15,19-20-58-15,17-8-126 16</inkml:trace>
  <inkml:trace contextRef="#ctx0" brushRef="#br0" timeOffset="1726.47">4774 4006 601 0,'0'0'242'0,"0"0"-199"16,0 0 23-16,0 0 6 16,0 0-29-16,0 0-17 15,-115 201-9-15,115-165-17 16,0-1-14-16,10-2-84 16,-8-5-183-16,-2-2-244 15</inkml:trace>
  <inkml:trace contextRef="#ctx0" brushRef="#br0" timeOffset="2093.48">3874 4579 698 0,'0'0'190'0,"0"0"-173"16,0 0-13-16,0 0 21 15,0 0-8-15,0 0-17 16,-107 163-9-16,86-133-114 16,-3-6-183-16</inkml:trace>
  <inkml:trace contextRef="#ctx0" brushRef="#br0" timeOffset="2467.41">5307 3389 204 0,'0'0'790'15,"0"0"-790"-15,0 0-14 16,0 0 14-16,0 0 20 15,0 0 19-15,122 163-11 16,-79-87 3-16,5 8-4 16,1 4-18-16,-10-1-9 15,-9-1-2-15,-24-2-45 16,-12-5-21-16,-43-6-22 16,-26-11-199-16</inkml:trace>
  <inkml:trace contextRef="#ctx0" brushRef="#br0" timeOffset="2879.31">2309 3574 497 0,'0'0'140'15,"0"0"-51"-15,0 0 43 16,0 0-53-16,0 0-28 16,0 0-42-16,-6 91-3 15,6-18 51-15,0 9-19 16,0 11-14-16,3 5-9 16,14 5-5-16,8-2-8 15,15-5-2-15,21-10-34 16,17-17-84-16,22-17-242 15</inkml:trace>
  <inkml:trace contextRef="#ctx0" brushRef="#br0" timeOffset="3609.36">6384 3998 725 0,'0'0'105'16,"0"0"-101"-16,0 0 3 15,0 0-4-15,0 0 8 16,0 0-4-16,58 3 13 16,-12-3-20-16,2-10-145 15,-8-6-416-15</inkml:trace>
  <inkml:trace contextRef="#ctx0" brushRef="#br0" timeOffset="4559.91">7383 3457 785 0,'0'0'110'15,"0"0"-105"-15,0 0 0 0,0 0-5 16,0 0 14-16,0 0 18 16,108-14 6-16,-47 28-16 15,8 7-7-15,-1 11-14 16,-5 7 1-16,-12 9 1 16,-10 4-3-16,-14 0 0 15,-9 2-2-15,-13-5-3 16,-5-3-17-1,-5-1-15-15,-26-6-4 0,-14-4 22 16,-13-6 0-16,-5-7-26 16,2-11-51-16,15-11-68 15,23 0-219-15</inkml:trace>
  <inkml:trace contextRef="#ctx0" brushRef="#br0" timeOffset="4783.39">7985 3606 680 0,'0'0'191'0,"0"0"-153"16,0 0 33-16,0 0 4 15,0 0-30-15,0 0-16 16,-124 15-8-16,97 27-9 16,-1 12 3-16,5 7-9 15,7 3 6-15,10 3-4 16,6-3-8-16,0 0 0 0,12-3-10 15,21-8-69 1,10-11-80-16,9-14-180 0</inkml:trace>
  <inkml:trace contextRef="#ctx0" brushRef="#br0" timeOffset="5093.63">8117 4077 768 0,'0'0'83'16,"0"0"-70"-16,0 0 14 15,0 0-23-15,0 0 7 16,0 0 33-16,102 1 1 16,-41 0-32-16,-13 2-9 0,-8 4-4 15,-15 2-5-15,-14 4 1 16,-11 7-6-16,0 5-3 15,-11 4 13-15,-14 6 35 16,1 4-4-16,2-3-7 16,7-2-9-16,15-4-7 15,0-5-8-15,12-7-10 16,27-12-31-16,19-6-31 16,16-17-220-16</inkml:trace>
  <inkml:trace contextRef="#ctx0" brushRef="#br0" timeOffset="5562.9">8850 3363 862 0,'0'0'112'15,"0"0"-103"-15,0 0-8 16,0 0-1-16,0 0 32 15,0 0 12-15,-109 258-10 16,124-182-24-16,18-11-10 16,10-13-2-16,2-13-62 15,7-13-40-15,-7-16 14 16,1-10 32-16,-7 0 3 16,-11-20 33-16,-7-11 22 15,-9-6 14-15,-9 1 45 0,-3 1 9 16,0 6-8-16,-15 6-3 15,2 8-20-15,2 8-13 16,2 6-4-16,2 1-18 16,7 5-2-16,0 17-9 15,0 7 9-15,4 7 10 16,12 5 13-16,7 4-3 16,0-2-10-16,2 1-6 15,-6-3-3-15,-5 0 4 16,-4-1-5-16,-7-1 0 0,-3-2 0 15,0-2 0 1,-13 1-13-16,-10-4-18 0,-2-3-10 16,-8-6-7-1,-3-11-82-15,5-11-129 0</inkml:trace>
  <inkml:trace contextRef="#ctx0" brushRef="#br0" timeOffset="5880.15">9399 3985 677 0,'0'0'146'0,"0"0"-146"16,0 0-31-16,0 0 31 0,0 0 43 15,0 0-15-15,63 78-17 16,-44-60-9-16,-7 3 1 15,-9 1-3-15,-3 4-29 16,-3 2 26-16,-12 0 3 16,-4 3 14-16,2-2 7 15,4-3 8-15,4-2 9 16,9-6-10-16,0-3-7 16,12-5-15-16,24-6 4 15,10-4-10-15,9 0-40 0,-1-16-155 16,-5-3-302-1</inkml:trace>
  <inkml:trace contextRef="#ctx0" brushRef="#br0" timeOffset="6165.99">8695 4443 549 0,'0'0'299'0,"0"0"-242"16,0 0-2-16,0 0 2 15,0 0-41-15,0 0-4 0,23 55 20 16,-19-26-16-16,-4-1-16 15,0 4-4-15,-14 2-64 16,-14-2-142-16,-11-3-186 16</inkml:trace>
  <inkml:trace contextRef="#ctx0" brushRef="#br0" timeOffset="6543.79">6949 3337 733 0,'0'0'51'0,"0"0"-30"15,0 0 4-15,0 0-13 16,0 0 17-16,0 0 41 16,-61 284-3-16,79-178-6 0,15 5-20 15,16-1-31-15,6-1-4 16,17-3-6-16,25-10-6 15,25-10-50-15,29-10-15 16,23-15-181-16,13-16-157 16</inkml:trace>
  <inkml:trace contextRef="#ctx0" brushRef="#br0" timeOffset="6915.8">9829 3211 682 0,'0'0'118'0,"0"0"-118"16,0 0-6-16,0 0 6 15,0 0 32-15,0 0-6 16,22 35 17-16,-3 15 10 16,7 15-4-16,-6 18-13 15,3 10-10-15,-5 11-13 0,-3 2-3 16,-6 0-10-16,-9 0-10 15,-24 0-37-15,-40-3-109 16,-36-8-33-16,-46-11-250 16</inkml:trace>
  <inkml:trace contextRef="#ctx0" brushRef="#br0" timeOffset="7826.88">1778 5808 707 0,'-6'-16'65'0,"2"10"15"16,4 4 9-16,0 2-16 0,0 0-32 15,0 28-41-15,0 27 0 16,7 25 16-16,8 19 21 15,9 7-18-15,-2-3-18 16,-1-4-1-16,-3-10-3 16,-6-11-12-1,0-13-52-15,-3-10-45 0,-3-16-148 16,0-15-254-16</inkml:trace>
  <inkml:trace contextRef="#ctx0" brushRef="#br0" timeOffset="8350.99">1763 5832 559 0,'0'0'142'16,"0"0"-107"-16,0 0-32 15,0 0 3-15,0 0 13 16,0 0 29-16,227-17-19 16,-151 27-7-16,0 14-9 15,-6 9 0-15,-4 10-7 16,-17 14-1-16,-10 7-2 16,-24 12 3-16,-15 13 2 15,0 6-7-15,-24-1 3 16,-15-2-1-16,-4-6-3 15,-6-7-4-15,-2-7 4 16,-9-15 0-16,-1-12-6 16,-2-15 6-16,-5-9 13 15,5-14 28-15,8-7-20 0,1-6-7 16,15-21-14-16,11-11-32 16,18-8-129-16,10-8-78 15</inkml:trace>
  <inkml:trace contextRef="#ctx0" brushRef="#br0" timeOffset="8884.52">2918 6286 704 0,'0'0'157'15,"0"0"-144"-15,0 0 16 16,0 0 49-16,0 0-6 16,0 0-21-16,0 6-27 15,12-6-12-15,13 0-10 16,11 0-1-16,6 0 0 16,7-5 1-16,-3 4-3 15,-1-2 1-15,-3 1-29 0,-9-2-33 16,-5-3-99-16,-15 1-221 15</inkml:trace>
  <inkml:trace contextRef="#ctx0" brushRef="#br0" timeOffset="9096.95">2936 6660 587 0,'0'0'120'0,"0"0"-120"0,0 0 0 16,0 0 151-16,0 0-17 15,0 0-79-15,198-10-20 16,-120-5-35-16,-2-3-64 16,-12-7-340-16</inkml:trace>
  <inkml:trace contextRef="#ctx0" brushRef="#br0" timeOffset="10277.81">3959 6857 600 0,'0'0'281'16,"0"0"-244"-16,0 0-18 15,0 0 3-15,0 0 14 16,0 0-35-16,0 0 18 15,26 161 31-15,-1-80-23 16,8 9-18-16,3 7 6 16,7 1-7-16,-1 1-1 15,-5-10-5-15,0-13-2 16,-4-13 3-16,0-17-3 16,-8-17-3-16,-5-15-8 15,-1-14-3-15,-4-13 14 16,-3-26 0-16,-6-17 3 0,-6-17-2 15,0-14-1-15,-13-14-1 16,-13-16-15-16,-11-19 1 16,1-5 5-1,-1-4-10-15,1 0 8 0,0 10 3 16,6 5 9-16,2 11 1 16,1 7 2-16,0 13-3 15,-1 24 13-15,3 15-13 16,-1 20-1-16,2 14-5 15,5 9 3-15,10 7 3 16,9 4 31-16,0 6-21 16,22 0-10-16,34 0-8 0,36 0 8 15,42-1 4 1,38-1 2-16,37-2-2 0,25 4-4 16,12-1-6-16,14 1 2 15,2 0-14-15,7-2-9 16,10 0-5-16,15-3 24 15,25-8 8-15,30-4 0 16,27 5 39-16,15 0-24 16,0 7-15-16,-18 5-8 15,-31 0-24-15,-44 0 21 16,-44 0 8-16,-41 4 3 16,-37-1 7-16,-27-3 17 15,-19 0 18-15,-9 0-1 0,-5-7-9 16,5-3 1-1,-8 3-16-15,-5-3-8 0,-17 4-9 16,-33 1-5 0,-22 2 5-16,-21 1 0 0,-15 2 0 15,0 0 0-15,0 0 25 16,0 0-10-16,0 0-13 16,0 0 0-16,0 0-4 15,0 0-7-15,0 0-24 16,3 0-8-16,-3 0 11 15,10 0 1-15,4-4-70 16,11-9-270-16</inkml:trace>
  <inkml:trace contextRef="#ctx0" brushRef="#br0" timeOffset="11047.75">5408 6948 488 0,'0'0'212'0,"0"0"-167"16,0 0 29-16,0 0 21 15,0 0-12-15,0 0-42 16,0 0-15-16,9-21-26 15,22 16 0-15,17 5 2 16,12 0 2-16,-2 0 1 16,-3 15-5-16,-13 5-5 15,-12 8 4-15,-14 5-4 16,-10 6-9-16,-6 1 4 16,-12 0 8-16,-21 1 0 0,-10-4-5 15,-11-5 7 1,-1-4 3-16,3 0-3 0,7-10 4 15,5-7-4-15,12-8-21 16,8-3-62-16,20-14-48 16,6-19-151-16</inkml:trace>
  <inkml:trace contextRef="#ctx0" brushRef="#br0" timeOffset="11264.24">5872 6918 649 0,'0'0'147'0,"0"0"-130"0,0 0 71 16,0 0-22-1,0 0-39-15,0 0 5 0,-176 161-7 16,161-109-10-16,11 3-1 16,4-3-14-16,7 1 0 15,24-3-1-15,8-10-31 16,16-7-74-16,8-16-139 15,4-15-382-15</inkml:trace>
  <inkml:trace contextRef="#ctx0" brushRef="#br0" timeOffset="11492.63">6075 7238 794 0,'0'0'0'16,"0"0"22"-16,0 0-22 15,0 0 38-15,0 0 0 16,0 0-8-16,16 261-18 16,-8-218-12-16,-2-6-26 15,-3-3-164-15,-3-12-378 16</inkml:trace>
  <inkml:trace contextRef="#ctx0" brushRef="#br0" timeOffset="11803.8">6420 7053 430 0,'0'0'526'0,"0"0"-480"16,0 0-44-16,0 0 24 15,0 0-1 1,0 0-25-16,65-18-4 0,-11 5-7 16,9-4-155-16,1-3-368 15</inkml:trace>
  <inkml:trace contextRef="#ctx0" brushRef="#br0" timeOffset="12743.59">6912 6661 388 0,'0'0'190'16,"0"0"-153"-16,0 0 48 16,0 0 7-16,0 0-13 15,0 0-22-15,4-4-11 16,-4 4-9-16,0 0-5 16,0 0-18-16,0 0-6 15,0 0-1-15,0 0 0 16,0 0 7-16,0 0 1 15,0 0-15-15,0 0 5 0,0 0 1 16,0 0 5 0,0 0-7-16,0 0 1 0,0 0-2 15,0 0-3-15,0 0 2 16,0 0 0-16,0 0-3 16,0 0 1-16,0 0-2 15,0 0 2-15,0 0 4 16,0 0-4-16,0 0 0 15,0 0 3-15,0 0-1 16,0 0-2-16,0 0 0 16,0 0 0-16,0 0 2 15,0 0-2-15,0 0 4 0,0 0 0 16,0 0 1 0,0 0-2-16,0 0-1 0,0 0 0 15,0 0-1-15,0 0 8 16,0 0-9-16,0 0 3 15,0 0-2-15,3 0 0 16,2 0-1-16,7 0-6 16,10 0 6-16,5 0 2 15,4 0 0-15,-4 0-2 16,0 10-2-16,-6 0 1 16,-3 10 0-16,0 2-3 15,-2 9 0-15,-2 2 3 16,-4 9-1-16,-1 7 1 15,-3 5 1-15,0 3 0 0,-2 1-2 16,-4-9-3-16,0-4-42 16,0-8 12-16,-10-8-11 15,-8-9-18-15,-6-5-12 16,-9-11 38-16,-4-4-8 16,-6-4 11-16,7-16-21 15,9-12-93-15,21-5-341 16</inkml:trace>
  <inkml:trace contextRef="#ctx0" brushRef="#br0" timeOffset="12976.97">7394 6772 759 0,'0'0'118'0,"0"0"-83"16,0 0 47-16,0 0-33 15,0 0-38-15,0 0 1 16,-143 84 12-16,126-27 1 16,14 4-8-16,3 5-9 15,3-7 4-15,21-8-12 16,10-2-4-16,5-6-27 16,10-11-54-16,4-13-233 15</inkml:trace>
  <inkml:trace contextRef="#ctx0" brushRef="#br0" timeOffset="13280.22">7558 7140 686 0,'0'0'207'15,"0"0"-207"-15,0 0-4 16,0 0 4-16,0 0 26 15,0 0-15-15,134-18 0 16,-98 18-7-16,-14 1-4 16,-14 13-13-16,-5-1-4 15,-3 7-1-15,0-1 15 16,-14 7 3-16,-2 4 28 16,4 0-9-16,2 9 0 0,10-3 8 15,0-2-7-15,7-1-9 16,20-7-7-16,13-9-4 15,8-8-76-15,4-9-127 16,-3 0-339-16</inkml:trace>
  <inkml:trace contextRef="#ctx0" brushRef="#br0" timeOffset="13544.51">7952 6479 761 0,'0'0'108'0,"0"0"-108"15,0 0 5-15,0 0 12 16,0 0 71-16,0 0-27 16,198 195-26-16,-132-115-6 15,-2 11-17-15,-9 2-4 16,-7 4-8-16,-18-7-3 15,-17-7-33-15,-13-10-15 16,-33-9-76-16,-28-5-85 16,-24-13-349-16</inkml:trace>
  <inkml:trace contextRef="#ctx0" brushRef="#br0" timeOffset="13971.44">4987 6769 565 0,'0'0'30'0,"0"0"-15"16,0 0 12-16,0 0 15 16,0 0 0-16,0 0-4 15,-40 103 6-15,38-62 0 16,-3 7-2-16,-6 5-13 15,-4 6-10-15,-4 4 15 16,-2 4-7-16,12 8-8 16,9 1 4-16,0 3-23 15,30 1 2-15,22-7-4 16,21-10-18-16,24-7-17 16,21-17-118-16,18-9-146 0</inkml:trace>
  <inkml:trace contextRef="#ctx0" brushRef="#br0" timeOffset="14592.79">8110 6257 617 0,'0'0'72'15,"0"0"-61"-15,0 0 35 16,0 0-28-16,0 0-11 16,0 0 14-16,106-29-12 15,-72 29 6-15,2 0-12 16,-9 4-2-16,-8 11-1 16,-7 2-4-16,-4 2-2 15,-5 4-4-15,-3 2-3 16,-3 1 13-16,-14 3 14 15,-2-2-2-15,-5 2-12 16,3-2 11-16,0-5-7 16,12-5 10-16,5-4-11 0,4-6 0 15,10-4 10-15,32-3 7 16,27 0-20-16,19-12-72 16,6-11-224-16</inkml:trace>
  <inkml:trace contextRef="#ctx0" brushRef="#br0" timeOffset="15652.23">8896 7005 368 0,'0'0'265'0,"0"0"-234"16,0 0-28-16,0 0 22 15,0 0 48-15,0 0 3 16,-3 0-34-16,3 0 0 16,0 0-11-16,0 0-11 15,14 0-19-15,17 0 0 16,24-8 12-16,20-4 10 16,13-3-6-16,6 2-16 15,-6 3-1-15,-12 1-17 16,-12 2 0-16,-19 1-32 15,-15-1-39-15,-17 2-111 0,-13-6-414 16</inkml:trace>
  <inkml:trace contextRef="#ctx0" brushRef="#br0" timeOffset="15870.64">9272 6786 720 0,'0'0'130'16,"0"0"-106"-16,0 0 36 16,0 0-17-16,0 0-26 15,0 0-16-15,-19 59 22 16,19-15-3-16,4 8-18 0,16 2-2 16,17-2-19-1,12-6-114-15,14-14-128 0,7-11-316 16</inkml:trace>
  <inkml:trace contextRef="#ctx0" brushRef="#br0" timeOffset="16382.28">10257 6533 901 0,'0'0'41'0,"0"0"-30"16,0 0 1-16,0 0-12 16,0 0 9-16,0 0-2 15,-115 101 26-15,115-58-3 16,0-1-19-16,21-7-9 16,18-6-2-16,16-10-3 15,6-10-11-15,5-9-11 16,-2 0-13-16,-9-14-38 15,-9-7 10-15,-13-1 38 16,-15 2 25-16,-12 0 3 16,-6 5 28-16,0 2-26 15,-6 4 17-15,-3 8 4 16,0 1-16-16,2 0-7 16,4 10 0-16,3 8 0 0,0 9 3 15,3 2 22-15,16 4-2 16,8 2-10-16,-2 5-1 15,8 1-2 1,-3 4-3-16,-5-2-2 0,1-3-4 16,-7-3 0-16,-6-4-1 15,-2-3-3-15,-11-2-11 16,0-4-20-16,-11 2-29 16,-21-6-13-16,-13-4 27 15,-14-9 14-15,9-4-55 16,16-3-35-16,20-10-32 15</inkml:trace>
  <inkml:trace contextRef="#ctx0" brushRef="#br0" timeOffset="16604.02">11085 6896 744 0,'0'0'101'0,"0"0"-78"15,0 0 60-15,0 0-21 16,0 0-2-16,0 0-22 16,-33 201-16-16,48-154-1 15,6-2-20-15,-2 4-1 16,-5-3-4-16,-1-5-18 16,-4-3-56-16,-6-11-140 0,-3-9-152 15</inkml:trace>
  <inkml:trace contextRef="#ctx0" brushRef="#br0" timeOffset="16845.38">11341 6750 567 0,'0'0'339'16,"0"0"-339"-16,0 0-5 0,0 0 5 16,0 0 83-16,0 0-17 15,196 4-41-15,-129-4-25 16,-6 0-5-16,-4 0-117 16,-16-13-305-16</inkml:trace>
  <inkml:trace contextRef="#ctx0" brushRef="#br0" timeOffset="17369.98">11945 6467 652 0,'0'0'230'0,"0"0"-198"15,0 0 23-15,0 0-33 16,0 0-19-16,0 0 11 16,-50 80 5-16,50-45-19 15,0-2 4-15,30-3-4 16,16-8-20-16,12-12-23 16,8-4-33-16,-5-6-25 15,-7-6-33-15,-14-14 39 16,-10-5 66-16,-9-5 29 15,-10 2 9-15,-8 1 27 0,-3 5 24 16,0 6 22-16,-4 6-17 16,-2 3 11-16,2 6-40 15,1 1-17-15,0 0-6 16,0 8-11-16,0 14 5 16,3 4 26-16,0 9-9 15,0 7-12-15,12 4 12 16,12 5-3-16,-2 1-15 15,2 7 2-15,-3 2-5 16,0 1 0-16,-9-3-3 16,-2-3-18-16,-7-8-17 15,-3-3-14-15,0-5-4 16,-22-5 21-16,-5-5-1 16,-6-6 14-16,-5-11 5 15,0-7 6-15,5-6-63 0,9-16-158 16</inkml:trace>
  <inkml:trace contextRef="#ctx0" brushRef="#br0" timeOffset="17721.06">12762 6972 811 0,'0'0'68'0,"0"0"-31"16,0 0 4-16,0 0-25 0,0 0-12 16,0 0-4-16,21 23-3 15,7-4 3-15,5 0 3 16,-3-2-3-16,-8-3-12 16,-12 1 4-16,-7 2 8 15,-3 0-9-15,-13 1-1 16,-19 1 10-16,0 5 7 15,-5 1 3-15,12 5 0 16,11-1 13-16,14 1-19 16,0 1 2-16,22-5 11 15,20-7-8-15,15-5 0 0,4-8-9 16,0-6-33 0,-6 0-123-16,-12-13-167 0</inkml:trace>
  <inkml:trace contextRef="#ctx0" brushRef="#br0" timeOffset="18231.7">10384 6370 124 0,'0'0'48'0,"0"0"44"16,0 0 31-16,0 0-5 15,0 0-22-15,0 0-8 0,-81 29-2 16,57-16 1-16,2 8-44 15,1 6-18-15,3 5 0 16,5 14 2-16,0 4-8 16,6 9-5-16,1 8 5 15,6 11-11-15,0 6 17 16,0 1-20-16,3 2-5 16,23-8-28-16,17-13-91 15,21-10-223-15</inkml:trace>
  <inkml:trace contextRef="#ctx0" brushRef="#br0" timeOffset="18810.66">12955 6386 277 0,'0'0'374'16,"0"0"-278"-16,0 0 29 16,0 0-50-16,0 0-11 15,0 0-15-15,86 5-23 16,-37 27-10-16,6 18-4 16,2 15-4-16,-9 12 4 15,-8 8-2-15,-13 8-9 16,-6 0 3-16,-5-5-3 15,-10-8-1-15,-3-11-4 16,-3-13-38-16,-6-12-21 16,-16-12-61-16,-11-12-63 15,-3-14-51-15</inkml:trace>
  <inkml:trace contextRef="#ctx0" brushRef="#br0" timeOffset="19183.23">13075 6050 740 0,'0'0'43'0,"0"0"-43"0,0 0-1 15,0 0-18-15,0 0 19 16,0 0 14-16,266-26-12 16,-229 29 2-16,-7 11-1 15,-9-3 3-15,-12 4-6 16,-9 1 2-16,0 7 0 16,-16 3 17-16,-10 5 24 15,-4 2-16-15,2-2-9 16,7-1 3-16,15 0 23 15,6 1-27-15,16-3 9 16,26-7-16-16,27-1-3 16,19-5-7-16,6-10-71 15,-3-5-340-15</inkml:trace>
  <inkml:trace contextRef="#ctx0" brushRef="#br0" timeOffset="25799.31">1718 9826 754 0,'-7'0'129'0,"4"0"-119"15,3 0 9-15,0 0 26 16,0 0 12-16,3 0-23 16,12 0-17-16,10 0 0 0,14 0 9 15,7 0-7-15,5 5-8 16,3 6-1-16,-7 2-8 15,-2 3 2-15,-1 3-4 16,-3 5 0-16,-5 6 0 16,-3 4-1-16,-14 1-8 15,-10 9 3-15,-9-2-1 16,-6 1 7-16,-19 0 0 16,-11-6 0-16,-4-1 0 15,-2-6-5-15,-3-8-10 16,-1-2 8-16,1-7 1 0,2-9 5 15,1-4-6-15,8 0-18 16,13-20-15 0,21-10-58-16,16-6-159 0</inkml:trace>
  <inkml:trace contextRef="#ctx0" brushRef="#br0" timeOffset="26042.21">2354 9958 613 0,'0'0'247'0,"0"0"-212"15,0 0 18-15,0 0 15 16,0 0-24-16,0 0 4 0,-206 157-17 16,188-117 1-16,6 2-12 15,6 3-9 1,6-6-6-16,0 3-2 0,0-2-2 15,14-3-2-15,14-5-74 16,14-15-163-16,7-11-533 16</inkml:trace>
  <inkml:trace contextRef="#ctx0" brushRef="#br0" timeOffset="26602.01">2533 10483 754 0,'0'0'152'15,"0"0"-141"-15,0 0 1 16,0 0 30-16,0 0-40 0,0 0 40 15,0 107 4-15,0-60-19 16,-3 3-1-16,3 0-14 16,0 3-5-1,0-7-4-15,0-4-2 0,0-6-1 16,3-8-8-16,-3-12-58 16,5-7-59-16,-4-9-167 15</inkml:trace>
  <inkml:trace contextRef="#ctx0" brushRef="#br0" timeOffset="26826.41">2549 10168 985 0,'0'0'72'0,"0"0"-59"16,0 0 41-16,0 0 8 16,0 0-39-16,0 0-23 15,-19-7-24-15,10 7-116 16,-7 0-473-16</inkml:trace>
  <inkml:trace contextRef="#ctx0" brushRef="#br0" timeOffset="27948.05">3200 10158 524 0,'-2'0'132'16,"2"0"-74"-16,0 0 15 16,0 0 26-16,0 0-19 15,0 0-32-15,0 0-24 16,0 0 5-16,0 0-6 15,8 0-7-15,14 0-6 16,8 0 7-16,12-4-5 16,7-4-8-16,6 4-4 0,5-2-40 15,4 2-107 1,-13-2-188-16</inkml:trace>
  <inkml:trace contextRef="#ctx0" brushRef="#br0" timeOffset="29529.55">3151 10188 307 0,'0'0'119'0,"0"0"-113"16,0 0 21-16,0 0 52 16,0 0-4-16,0 0-28 15,7 0-5-15,2 0-11 0,9 0-5 16,9-6-1 0,6-1-6-16,5 0-7 0,-2 1 15 15,-3 2-23-15,-5 4 0 16,-4 0-4-16,-7 0 0 15,-5 0 0-15,-2 0 0 16,-4 0 0-16,0 0-3 16,-3 0 2-16,3 3 1 15,1-3 2-15,-2 1-2 16,1 1 0-16,-3-2 2 16,-3 1 0-16,0-1-2 15,0 0-15-15,0 0-18 16,0 0 8-16,-9 0 23 0,-12 0 0 15,-4 3 4-15,-5-3 4 16,3 4-4-16,3-1 5 16,3-3-7-16,6 0 0 15,5 3 0-15,4-3 0 16,3 0 3-16,3 0-2 16,0 0 6-16,0 0-6 15,0 0 3-15,15 0-4 16,10 0 24-16,8 0 5 15,4 0-16-15,2 0-10 16,0 0 0-16,0 0-3 16,-5 0 1-16,-4 0-2 15,-6 0-1-15,-11 0 2 16,-7 0-6-16,-6 0 6 0,0 0-3 16,0 0 3-16,0 0 10 15,0 0-3-15,0 0 5 16,0 0 4-16,-6 0-16 15,-4-3 0-15,-7 3-62 16,-8-3-153-16</inkml:trace>
  <inkml:trace contextRef="#ctx0" brushRef="#br0" timeOffset="42780.19">4577 9350 565 0,'0'-10'114'0,"0"-1"-89"15,-7 5 64-15,-1-1 8 16,2 0-36-16,0 1 2 16,0 2-33-16,-1 1-8 15,1 0-8-15,-2 3 3 16,-5 0-10-16,-5 0-3 15,-6 0 3-15,-7 14-6 16,-5 2 5-16,-6 3-2 16,5 4 0-16,4-2-8 0,8 1 3 15,13-1 0 1,6 1-2-16,4-1-4 0,2 2 5 16,0-3-7-16,0 2 8 15,8 2-1-15,4 2-2 16,1-3 4-16,1 8 2 15,-1-1 1-15,-4-1 2 16,3 6-1-16,-8-5-4 16,-4 4 3-16,0-1-3 15,-13 0 5-15,-20-1-4 16,-3-2 1-16,-3-3 7 16,-2-7-7-16,11-7 4 15,12-6-2-15,8-5-3 16,5-2 10-16,5 0 4 0,0 0 7 15,0 0-18-15,3-2-4 16,6-2-12-16,-3 1 9 16,6 2-3-16,1 1 5 15,4 0 0-15,2 8 1 16,5 11 1-16,0 8 1 16,3 10-2-16,-2 2 10 15,2 3-8-15,-5 1-2 16,-5-2-5-16,-1-3-5 15,2 0-52-15,0-9-71 16,4-5-162-16</inkml:trace>
  <inkml:trace contextRef="#ctx0" brushRef="#br0" timeOffset="43312.76">4823 9584 327 0,'0'0'121'16,"0"0"-110"-16,0 0 90 16,0 0 32-16,0 0-52 15,0 0 10-15,-18-17-42 16,18 17-37-16,0 0-12 16,0 0 0-16,8 0 5 15,8 0 6-15,5 0 16 16,3 0-11-16,0 0-3 15,-2 7-5-15,-2 2 5 16,-4 5-13-16,-1 3-10 16,-5 5 1-16,-1 2 5 0,-4 5 3 15,-5 1 1-15,0 0 3 16,0 3-3-16,0-2 0 16,-9 0 2-16,-9-1 0 15,-5 0-1-15,-8-1-1 16,-6-1 1-16,-2-3 0 15,-3-4 2-15,9-8 1 16,5-4-4-16,15-5 0 16,10-4-20-16,3-10-64 15,16-13-208-15</inkml:trace>
  <inkml:trace contextRef="#ctx0" brushRef="#br0" timeOffset="43575.6">5105 9703 525 0,'0'0'140'0,"0"0"-89"15,0 0 74-15,0 0-11 16,0 0-72-16,0 0-9 16,-27-17-6-16,14 28-20 15,-5 11-1-15,-3 11-6 16,-1 4 12-16,5 2 4 15,5 1 8-15,8 3-15 16,4 0-8-16,0-1-1 16,0-5 0-16,18-3-16 15,16-6-43-15,12-11-95 16,10-13-184-16</inkml:trace>
  <inkml:trace contextRef="#ctx0" brushRef="#br0" timeOffset="43913.23">5401 10037 622 0,'0'0'112'0,"0"0"-91"15,0 0 50-15,0 0 37 16,0 0-56-16,0 0-6 16,-20 96-15-16,17-68-15 15,3-1-7-15,0 0-7 16,0-2 3-16,0-1-4 15,0-4-2-15,0 0-23 16,0-7-96-16,0-11-230 16</inkml:trace>
  <inkml:trace contextRef="#ctx0" brushRef="#br0" timeOffset="44118.68">5359 9872 812 0,'0'0'113'15,"0"0"-108"-15,0 0 31 16,0 0 1-16,0 0-37 16,0 0-13-16,-18-7-62 15,39 7-36-15,4 0-173 16</inkml:trace>
  <inkml:trace contextRef="#ctx0" brushRef="#br0" timeOffset="44775.94">5611 10165 522 0,'0'0'225'16,"0"0"-185"-16,0 0 62 15,0 0-31-15,0 0-17 16,0 0-36-16,0-1-18 16,6-8-7-16,12 3 7 15,1-10 12-15,2-1-11 16,-6-3 2-16,-3-2 9 16,-9-2-12-16,-3-3-9 15,0 3-12-15,0 3 14 0,-6 4 3 16,-3 7-4-16,6 5 6 15,0 5 2-15,0 0-1 16,0 2-10-16,0 14-2 16,-3 7 13-16,6 6 0 15,0 5 5-15,0 8 9 16,0 1-3-16,8 0 0 16,2-2-11-16,-4-6 0 15,0 2 0-15,-3-7 3 16,-3-5-3-16,0-4-4 15,0-8 2-15,-6-6-4 16,-3-7 5-16,-6 0 1 16,0 0 13-16,-1-7-8 0,7-2 2 15,4-2 2 1,5 4-4-16,0 1-5 0,3 2-21 16,14 1 15-16,5 3 6 15,5 0 0-15,3 0 0 16,-2 7 0-16,2-4-30 15,-2 3-151-15,-8-6-157 16</inkml:trace>
  <inkml:trace contextRef="#ctx0" brushRef="#br0" timeOffset="45093.14">6391 10029 816 0,'0'0'90'16,"0"0"-76"-16,0 0-14 15,0 0 57-15,0 0-16 16,0 0-28-16,12 162-4 16,-12-128-2-16,0-1-2 15,-19-1-5-15,-8-8-18 16,-7-5-31-16,-8-12-55 16,-4-7-117-16</inkml:trace>
  <inkml:trace contextRef="#ctx0" brushRef="#br0" timeOffset="45577.22">6734 9300 334 0,'0'0'397'16,"0"0"-343"-16,0 0 8 15,0 0-14-15,0 0-26 16,0 0-18-16,45 3 24 16,-9 11 15-16,4 2-24 15,-1 4 8-15,3-1-26 0,-3 8 6 16,2 2-5-16,-5 1 1 16,-6 9-3-1,-5 6-4-15,-11 0 2 0,-8 4-3 16,-6-2 1-16,0-4 4 15,-26-4 0-15,-12-3 2 16,-4-9-1-16,0-7 6 16,5-7-7-16,14-9-14 15,23-4-46-15,0-10-56 16,39-19-363-16</inkml:trace>
  <inkml:trace contextRef="#ctx0" brushRef="#br0" timeOffset="45796.15">7279 9461 657 0,'0'0'177'0,"0"0"-135"15,0 0 68-15,0 0-49 16,0 0-33-16,0 0-16 16,-115 53-3-16,100-9 5 15,3 8-6-15,6 1 3 16,6 3-10-16,0-2-1 15,0-5-1-15,15-6-50 16,12-7-47-16,6-10-135 16,7-13-365-16</inkml:trace>
  <inkml:trace contextRef="#ctx0" brushRef="#br0" timeOffset="46094.35">7549 9799 729 0,'0'0'103'0,"0"0"-33"0,0 0 8 16,0 0-40-16,0 0-19 15,0 0 16-15,-6 91 1 16,6-57-19-16,0 1-8 16,0 0-3-16,3-3-6 15,0-5 0-15,3-3-19 16,7-5-61-16,1-8-170 16,5-11-442-16</inkml:trace>
  <inkml:trace contextRef="#ctx0" brushRef="#br0" timeOffset="46292.34">7585 9618 791 0,'0'0'140'0,"0"0"-123"0,0 0 50 16,0 0-9-16,0 0-43 15,0 0-15-15,-20-10-37 16,28 10-98-16,10 0-223 16</inkml:trace>
  <inkml:trace contextRef="#ctx0" brushRef="#br0" timeOffset="46911.66">7841 9835 484 0,'0'0'116'16,"0"0"-66"-16,0 0 59 15,0 0 4-15,0 0-45 16,0 0-26-16,3 0-27 16,11 0 1-16,2 0 23 15,7 0-19-15,-4 0 3 0,0 6-21 16,-5-2-1-16,-1 5-1 15,-1 2 0-15,-1 6-10 16,-5 2 9 0,-2 4-14-16,-4 7 14 0,0-1-5 15,-10 4 2-15,-10 1 1 16,-2-2 2-16,-5-2 2 16,5-3 2-16,2-8 3 15,7-2-6-15,13-7 4 16,0-4-4-16,6-6 0 15,34 0-1-15,18-9 0 16,17-12-52-16,2-7-293 16</inkml:trace>
  <inkml:trace contextRef="#ctx0" brushRef="#br0" timeOffset="47569.9">8350 9746 574 0,'0'0'225'0,"0"0"-200"15,0 0 43-15,0 0-12 16,0 0-53 0,0 0-3-16,24 10-19 0,15-5 16 15,19-3-93-15,14-2-199 16</inkml:trace>
  <inkml:trace contextRef="#ctx0" brushRef="#br0" timeOffset="47737.45">8993 9776 808 0,'0'0'59'0,"0"0"-55"15,0 0-4 1,0 0 15-16,0 0-15 0,0 0-6 16,115-3 0-16,-48-9-107 15,15 0-241-15</inkml:trace>
  <inkml:trace contextRef="#ctx0" brushRef="#br0" timeOffset="47895.03">9721 9718 682 0,'0'0'190'0,"0"0"-188"16,0 0 4-16,0 0 44 15,0 0-27-15,0 0-23 16,17-11-72-16,29 0-89 0,15-2-66 15,3-3-266-15</inkml:trace>
  <inkml:trace contextRef="#ctx0" brushRef="#br0" timeOffset="48043.63">10100 9633 777 0,'0'0'65'0,"0"0"-63"16,0 0 9-16,0 0 32 15,0 0-25-15,0 0-18 16,46-12-95-16,13 1-114 16,9-6-202-16</inkml:trace>
  <inkml:trace contextRef="#ctx0" brushRef="#br0" timeOffset="48463.12">10922 8999 877 0,'0'0'18'0,"0"0"-16"0,0 0 20 16,0 0 6-16,0 0-12 15,0 0-10-15,23 7 14 16,5 9 12-16,12 4-8 16,-4 5-14-16,-3-1-4 15,-2 7-2-15,-4 5-2 16,-5 3 0-16,4 8 0 16,-2 1-2-16,-5 0-2 15,-1-3-9-15,-6-1-7 16,-12-1-4-16,0-3-11 15,-18-5-22-15,-21-5 11 16,-13-6 34-16,-3-11 8 16,-3-6 4-16,10-7-4 0,15 0 4 15,17-11 0 1,16-15-2-16,35-8-184 0,24-4-430 16</inkml:trace>
  <inkml:trace contextRef="#ctx0" brushRef="#br0" timeOffset="48684.53">11458 9217 828 0,'0'0'89'0,"0"0"-67"16,0 0 62-16,0 0-46 16,0 0-16-16,0 0-3 15,-162 90 0-15,148-42-6 16,8 5-9-16,6 2 1 0,6 0 0 15,14 0-5-15,12-7-11 16,4-6-31-16,7-5-40 16,5-11-202-16,4-10-332 15</inkml:trace>
  <inkml:trace contextRef="#ctx0" brushRef="#br0" timeOffset="48910.92">11704 9628 696 0,'0'0'203'15,"0"0"-176"-15,0 0 17 0,0 0-13 16,0 0 19 0,0 0-23-16,-45 101 4 0,45-61-10 15,0-3-14-15,3-4-4 16,11-4-3-16,-1-6-20 15,-1-4-40-15,1-9-115 16,-2-10-239-16</inkml:trace>
  <inkml:trace contextRef="#ctx0" brushRef="#br0" timeOffset="49093.43">11695 9492 198 0,'0'0'723'0,"0"0"-697"16,0 0-15-16,0 0 12 15,0 0-23-15,0 0-21 16,-3-31-169-16,21 31-72 16</inkml:trace>
  <inkml:trace contextRef="#ctx0" brushRef="#br0" timeOffset="49693.05">11974 9564 882 0,'0'0'96'15,"0"0"-91"-15,0 0 17 16,0 0-11-16,0 0-1 16,0 0 12-16,9 132-9 15,1-93 1-15,7-2-9 16,-2-5-5-16,-4-5-11 16,2-10-16-16,-7-7-8 15,1-7-22-15,-4-3-34 0,0-3 83 16,0-20 8-16,0-1 0 15,-3-4 3-15,0 0 2 16,0 1 32-16,0-1-4 16,0 5-6-16,0 6-3 15,0 6 4-15,0 8 1 16,3 3-29-16,4 0-8 16,13 12-1-16,5 10 9 15,5 7 10-15,-3 1-3 16,1 0-7-16,-8-3-5 15,-1-8-21-15,-10-8-24 16,-5-2-15-16,-2-9-3 16,-2 0 5-16,0-7 54 15,0-10 9-15,0 0 11 16,0-3 40-16,0 2 15 0,0 1-9 16,0-3-21-16,12 1-20 15,6 6-15-15,1 3-1 16,8 9 0-16,0 1 4 15,2 10 10-15,0 13-8 16,-4 7-6-16,-2 0-4 16,0 4-1-16,0-2-20 15,-4-6-182-15,1-9-358 16</inkml:trace>
  <inkml:trace contextRef="#ctx0" brushRef="#br0" timeOffset="50391.47">12507 8845 718 0,'0'0'169'0,"0"0"-169"16,0 0 0-16,0 0 18 15,0 0 22 1,0 0-12-16,116 77-19 0,-77-49-3 16,-3 4-5-16,-7 4-1 15,-6 5-5-15,-14 1-7 16,-9 2-1-16,0-2 9 15,-3-2-5-15,-12 0 8 16,-3 0-5-16,3 3 12 16,2-1-5-16,0 5 9 15,10 2-9-15,3-4 0 16,0-5 14-16,13-9-12 16,12-9-2-16,5-7-1 15,2-6-3-15,3-9-20 0,-2 0-43 16,-10-4 25-16,-10-9 38 15,-6 6 3-15,-7 2 4 16,0 3 27-16,0 1 15 16,0 1-10-16,0 0-21 15,-7 0-7-15,-2 0 3 16,-4 10-8-16,2 5 0 16,2 7 0-16,3 3 2 15,3 4 1-15,3 4-5 16,0 0 0-16,3 0 4 15,9 3-5-15,1-3 6 16,1 2-1-16,-2 0 4 16,1 2 4-16,-3-2-8 15,1 3 1-15,-8 0-6 16,-3-1 0-16,0-1-5 16,-21 1-12-16,-4-3 0 0,-11-6-1 15,-6-8 18-15,-10-7-2 16,0-13-2-16,-5 0-78 15,7-9-116-15</inkml:trace>
  <inkml:trace contextRef="#ctx0" brushRef="#br0" timeOffset="54269.25">1674 12351 468 0,'-2'-7'72'16,"2"2"-6"-16,0 1 39 16,0-2-25-16,0 3-9 15,0 3-8-15,0-1-30 16,12 1-6-16,11 0-10 16,5 0-13-16,6 1 8 15,3 9-9-15,-1 5-1 0,0 5-4 16,0 1 0-16,-9 5 1 15,-5 7-1-15,-10 7 0 16,-6 5-1-16,-6 5-4 16,0-1 1-16,-6-2 5 15,-15-1 1-15,-6-6-2 16,-13-4 2-16,-11-3 0 16,-4-7 3-16,-6-2-1 15,3-4 3-15,7-10-5 16,18-10-23-16,21 0-27 15,12-27-41-15,30-13-334 0</inkml:trace>
  <inkml:trace contextRef="#ctx0" brushRef="#br0" timeOffset="54539.34">2126 12430 774 0,'0'0'93'0,"0"0"-75"16,0 0 53-16,0 0-6 16,0 0-29-16,0 0-23 15,-72 11-10-15,51 23 6 16,-7 8 8-16,1 10 6 16,2 5 2-16,5 6-3 0,7 0-9 15,7-4-2-15,3 1-1 16,3-5-10-16,12-8-2 15,19-4-19-15,15-10-76 16,14-20-156-16,12-13-577 16</inkml:trace>
  <inkml:trace contextRef="#ctx0" brushRef="#br0" timeOffset="55881.39">2369 12868 602 0,'0'0'234'0,"0"0"-196"16,0 0-19-16,0 0 36 16,0 0 1-16,0 0-10 15,0-5-28-15,0 5-11 16,3 8-7-16,3 11-2 16,0 8 2-16,7 9 12 15,-2 3-5-15,-2 5 2 16,4 2 1-16,-7 6-10 15,-3 1 1-15,-3-3 2 16,0-3-3-16,-12-1-2 16,-7-13 2-16,-8-6 0 0,-3-8 6 15,-6-6-6 1,-6-10 16-16,-2-3-11 0,-3-7 1 16,4-18-6-16,12-9-4 15,16-6-32-15,15-6-41 16,0-4-88-16,25-5-139 15</inkml:trace>
  <inkml:trace contextRef="#ctx0" brushRef="#br0" timeOffset="56250.93">2333 12857 29 0,'0'0'518'0,"0"0"-485"0,0 0-23 15,0 0 66-15,0 0 14 16,0 0-31 0,0 0-35-16,0 1-15 0,12-1-4 15,15 0 5-15,12 0-10 16,10-1-199-16</inkml:trace>
  <inkml:trace contextRef="#ctx0" brushRef="#br0" timeOffset="57650.78">3267 12141 57 0,'0'0'96'0,"0"0"-52"15,0 0 7-15,0 0 21 16,0 0-17-16,0 0-14 15,0 0-4-15,0 0-3 0,0 0 4 16,0 0 13-16,0 0 2 16,0 0-9-16,0 0-2 15,0 0 0-15,0 0-2 16,0 0-2-16,0 0 3 16,0 0-2-16,0 0-2 15,0 0-31-15,15 0-6 16,3 0 0-16,15 3 8 15,7 3 0-15,3 1-5 16,2-1-1-16,6-3 5 16,-1 2-7-16,0-5 3 15,2 0-1-15,-7 0-2 16,-4 0 0-16,-11 0-1 16,-10-2-1-16,-13-1 2 15,-4 3 5-15,-3-3-5 0,0 1-3 16,-3-2-7-16,-12 1-10 15,-7-1-69-15,-2-5-136 16</inkml:trace>
  <inkml:trace contextRef="#ctx0" brushRef="#br0" timeOffset="58042.31">3573 12015 535 0,'0'0'84'0,"0"0"-57"16,0 0 47-16,0 0 18 15,0 0-32-15,0 0-29 16,-8-4-3-16,8 4-28 15,5 0-12-15,14 0 3 16,7 13 9-16,9 2 9 16,-6 0-8-16,-2-1 4 15,-8 3-5-15,-1-2 0 16,-3-1-9-16,-3 2 4 16,-2-2 5-16,2 3 0 0,-4-2-19 15,2 5-8 1,-7-3-21-16,0 3 7 0,-3 4 12 15,0-5-7-15,-24 6-3 16,-16-4 1-16,-18-2-136 16</inkml:trace>
  <inkml:trace contextRef="#ctx0" brushRef="#br0" timeOffset="59029.26">4783 11430 778 0,'0'0'26'0,"0"0"-17"16,0 0 32-16,0 0 10 15,0 0-17-15,0 0-5 16,-145-33-14-16,126 40-2 16,-8 22-11-16,0 11 1 15,-1 6 0-15,5 0 4 0,4 1-6 16,8-1-1 0,4 1-1-16,4 1 1 0,3-1 0 15,0-4 0-15,12 3-8 16,9-3-5-16,9 1 13 15,-2 4 0-15,-1 0-1 16,-2 4 2-16,-11 3 1 16,-11 3-2-16,-3 6-3 15,-11 0 2-15,-26-2 1 16,-15 2 2-16,-17-8 3 16,-6-3 0-16,-5-8-2 15,8-14 13-15,14-14-5 16,18-12 18-16,16-5-3 15,9 0 11-15,12-7 2 0,3-5-24 16,0-5-15-16,24 4-14 16,10 0 7-16,13 9 7 15,11 4-2-15,6 11 6 16,-1 15-8-16,-5 8 2 16,-9 6 2-16,-10 4 0 15,-11 10-2-15,-4 5-2 16,-12 3-2-16,-2 5 2 15,-4-4-36-15,2-4-81 16,1-12-139-16</inkml:trace>
  <inkml:trace contextRef="#ctx0" brushRef="#br0" timeOffset="60235.3">5126 11978 318 0,'0'0'203'0,"0"0"-126"16,0 0 27-16,0 0 21 15,0 0-4-15,0 0-45 16,9 0-37-16,6 0-18 0,4 0-7 16,5 0 3-1,4 0-17-15,-5 0 3 0,4 11 0 16,1 1-2-16,-1 5-1 16,-2 4-2-16,-1 3-2 15,-3 3 4-15,0 3 0 16,-6 0 0-16,3 3-15 15,-9 1-1-15,-6 2-15 16,-3-4-7-16,-9-1 10 16,-18-6 10-16,-9-1 18 15,-9-4 0-15,-4-7 9 16,3-6-6-16,7-4 0 16,21-3-3-16,15-7-4 0,6-19-58 15,36-8-424-15</inkml:trace>
  <inkml:trace contextRef="#ctx0" brushRef="#br0" timeOffset="60477.65">5705 12082 11 0,'0'0'742'15,"0"0"-708"-15,0 0 21 16,0 0 9-16,0 0-30 15,0 0-13-15,-155 72 20 0,122-30-4 16,8 2-12-16,2 2-5 16,7 4-7-16,8-4-8 15,8-3-3-15,0-1-2 16,17-8-3-16,23-5-45 16,14-9-87-16,14-10-155 15</inkml:trace>
  <inkml:trace contextRef="#ctx0" brushRef="#br0" timeOffset="60875.6">5930 12500 580 0,'0'0'263'16,"0"0"-258"-16,0 0 0 16,0 0 18-16,0 0 10 15,0 0 13-15,-4 113-24 16,4-70-9-16,10 6-10 15,-1-4 2-15,0-5-2 16,-3-6-2-16,-6-4 3 0,0-8-3 16,0-2 0-16,-18-9 6 15,-10-1-2-15,-8-10 5 16,-13 0 5-16,-2-1-9 16,-1-19-6-16,13-10-3 15,24-9-45-15,15-6-187 16,24-12-463-16</inkml:trace>
  <inkml:trace contextRef="#ctx0" brushRef="#br0" timeOffset="61281.1">6257 12422 615 0,'0'0'196'0,"0"0"-183"15,0 0 31-15,0 0-6 16,0 0-3-16,0 0 33 16,-3 79-30-16,3-43-8 15,6 9-8-15,0-1-5 16,1 2-13-16,-2-5-4 15,-5-6-19-15,0-2-97 16,0-10-372-16</inkml:trace>
  <inkml:trace contextRef="#ctx0" brushRef="#br0" timeOffset="61808.21">7127 12124 553 0,'0'0'161'0,"0"0"-159"0,0 0 41 15,0 0 18 1,0 0-13-16,0 0-24 0,0 0 4 15,19 215-23-15,-19-176 0 16,-15-5-5-16,-15-5-38 16,-13-3-122-16,-8-9-145 15</inkml:trace>
  <inkml:trace contextRef="#ctx0" brushRef="#br0" timeOffset="62432.98">7585 11275 90 0,'0'0'351'0,"0"0"-274"16,0 0-23-16,0 0-2 0,0 0 0 15,0 0 56-15,61 39-10 16,-28-14-33-16,4 7-31 16,2 7-14-1,-2 8-3-15,2 3-14 0,-6 5 4 16,-6 2-5-16,-11-1 0 16,-4 4-4-16,-12-1 2 15,0-7-1-15,0-3-4 16,-18-12 1-16,-6-7-7 15,-7-7 11-15,-9-13-2 16,-5-4 0-16,-7-6-29 16,7-6-44-16,15-17-68 15,21-10-61-15</inkml:trace>
  <inkml:trace contextRef="#ctx0" brushRef="#br0" timeOffset="62705.26">8056 11494 256 0,'0'0'446'0,"0"0"-423"16,0 0 52-16,0 0-7 15,0 0-29-15,0 0 10 16,-110 105-2-16,92-50-5 15,0 2-22-15,5 7 11 0,5 0-19 16,2-3-8-16,3-5 2 16,3-7-6-16,0-6-8 15,3-6-31-15,24-18-120 16,12-9-236-16</inkml:trace>
  <inkml:trace contextRef="#ctx0" brushRef="#br0" timeOffset="63051.32">8313 11962 896 0,'0'0'43'15,"0"0"-43"-15,0 0 2 16,0 0 22-16,0 0 26 16,0 0-23-16,0 139-4 15,0-99-13-15,0 5 2 16,3 2-9-16,0-1-1 16,0 0 1-16,-3-9-3 15,0-1-3-15,0-9-1 16,-12-5-14-16,-3-9-4 0,-9-11 21 15,-6-2-13-15,-10-5-10 16,4-21-67 0,8-4-84-16,22-13-155 0</inkml:trace>
  <inkml:trace contextRef="#ctx0" brushRef="#br0" timeOffset="63477.71">8641 11965 482 0,'0'0'290'16,"0"0"-221"-16,0 0 31 15,0 0-21-15,0 0-29 16,0 0-37-16,3 0-12 16,21 4-1-16,6-1 10 15,4 3-3-15,-3 5 0 16,-8 1-7-16,-7 2-5 16,-5 6-2-16,-5 6 5 15,-3 0-5-15,-3 7 7 0,0 1 6 16,-20 2-4-1,-2 1 4-15,-5-2-3 0,6-1 2 16,6-4-4-16,6-7-1 16,9-7 1-16,0-6-1 15,6-3-6-15,27-7 6 16,12 0-3-16,13-14 3 16,2-8-91-16,-2-8-225 15</inkml:trace>
  <inkml:trace contextRef="#ctx0" brushRef="#br0" timeOffset="63980.4">10063 11390 626 0,'0'0'200'0,"0"0"-183"16,0 0 16-16,0 0 36 15,0 0-29-15,0 0-5 16,142-17-22-16,-61 8-13 16,17-4-28-16,6 1-248 0,2-3-273 15</inkml:trace>
  <inkml:trace contextRef="#ctx0" brushRef="#br0" timeOffset="64144.95">10936 11371 598 0,'0'0'119'16,"0"0"-119"-16,0 0 0 15,0 0 45-15,0 0-7 0,0 0-31 16,178-7-7-1,-98-6-62-15,-4-1-318 0</inkml:trace>
  <inkml:trace contextRef="#ctx0" brushRef="#br0" timeOffset="64536.47">11655 11004 674 0,'0'0'123'16,"0"0"-118"-16,0 0 0 15,0 0-5-15,0 0 14 0,0 0 54 16,55 21 2-16,-22-6-26 15,0 8-31-15,-1 1 1 16,4 3-2-16,-6 2-12 16,-3 4 0-16,-3 4 2 15,-4 5-2-15,-4 4 0 16,-9 4 0-16,-7 3-11 16,0 0-3-16,-21-3-1 15,-7-11-9-15,-8-10-7 16,-10-5 4-16,-5-7 2 0,2-11-7 15,1-6-38 1,8 0-40-16,19-17-96 0</inkml:trace>
  <inkml:trace contextRef="#ctx0" brushRef="#br0" timeOffset="64778.03">12077 11173 763 0,'0'0'93'16,"0"0"-61"-16,0 0 43 15,0 0-23-15,0 0-22 0,0 0 0 16,-146 109-8 0,125-56 3-16,0 9-8 0,6 5-9 15,8 2-8-15,7-7 0 16,7-6-17-16,17-3-49 15,13-14-72-15,5-11-240 16</inkml:trace>
  <inkml:trace contextRef="#ctx0" brushRef="#br0" timeOffset="65194.11">12322 11675 532 0,'0'0'268'16,"0"0"-231"-16,0 0 25 15,0 0 5-15,0 0-33 16,0 0-32-16,-11 46 13 16,9-17 5-16,2 11-4 15,0 0-8-15,0 8-4 16,0-4 1-16,5-1-4 16,3 0 3-16,-8-6-4 15,0-7-1-15,0-5-2 0,-7-8-8 16,-13-10-3-16,-13-4 13 15,-8-3 1-15,-9-6 0 16,2-17-1-16,2-7 2 16,15-5-2-16,18-4-22 15,13-9-145-15,26-3-194 16</inkml:trace>
  <inkml:trace contextRef="#ctx0" brushRef="#br0" timeOffset="66311.27">12553 11595 562 0,'0'0'84'0,"0"0"33"15,0 0 6-15,0 0-51 16,0 0-45-16,0 0-20 15,12 54 27-15,-6-12-3 16,3 7-14-16,-2 5-9 16,0-2-3-16,3-3 3 15,-4-8-8-15,4-5 0 16,-7-10 0-16,3-9-24 16,-5-6-1-16,1-9 5 15,-1-2-17-15,-1-7 32 16,0-13 1-16,0-6-10 0,0-6 3 15,0 2 9-15,-3-3 2 16,-1 2 3-16,4 3-3 16,-3 4 1-16,3 7 3 15,0 8-4-15,0 5 0 16,3 4-5-16,6 0-12 16,9 8 17-16,0 11 12 15,6 4-6-15,-5 0-5 16,-3 0 1-16,1-4 0 15,-11-6-2-15,0-8 0 16,-6-2-3-16,0-3-4 16,0 0 7-16,0 0 27 15,0-17 12-15,0 0-29 0,7-6-5 16,3 0-1-16,6 4-3 16,3-1 1-1,2 0-2-15,-3 3 0 0,2 5-10 16,-4 7 7-16,-3 5-5 15,0 3 2-15,4 18 5 16,-2 12-16-16,1 3 11 16,4 4-25-16,0 0-76 15,6-7-142-15</inkml:trace>
  <inkml:trace contextRef="#ctx0" brushRef="#br0" timeOffset="67044.88">12886 10914 185 0,'0'0'549'0,"0"0"-492"16,0 0-1-16,0 0 16 15,0 0-28-15,0 0-37 0,37 25 17 16,-9 0-11 0,5 8 1-16,0 6-8 15,-5 5-5-15,2 2-2 0,-8 4 1 16,1 2 0-16,-6-2-2 15,-1 5-2-15,-7-1-1 16,1-1-2-16,0-10-2 16,-1-10 2-16,5-9-9 15,-2-9-26-15,1-11 16 16,-4-4-13-16,2 0 39 16,-1-20 23-16,-4-12 0 15,3-8 10-15,-9-3-24 16,0 4 21-16,0 8-4 15,0 8-12-15,0 9 4 0,-6 5 9 16,0 8-13 0,-4 1-14-16,-4 0 1 0,-2 21-2 15,1 9 1-15,6 9 0 16,3 8-2-16,6 3 4 16,0 2 1-16,0-3 4 15,9 2-6-15,0-2-1 16,-3 3 3-16,3-2-3 15,2 2 2-15,-1-3-2 16,-4-1 1-16,1 0 0 16,-1-3 2-16,-3 1-3 0,-3-4 2 15,0 2-2-15,0-2-1 16,0 2 1-16,-6-5 0 16,-13 1-1-16,-8-8-1 15,-5-5 4-15,-3-4 1 16,-4-6-3-16,-7-11 0 15,-2 0 2-15,-5-6-2 16,-2 0 0-16,9-17-48 16,21-12-268-16</inkml:trace>
  <inkml:trace contextRef="#ctx0" brushRef="#br0" timeOffset="67212.42">13250 12133 172 0,'0'0'848'16,"0"0"-847"-16,0 0-1 16,0 0 43-16,0 0-26 15,0 0-10-15,-39 70-7 16,27-60-70-16,-3-3-304 16</inkml:trace>
  <inkml:trace contextRef="#ctx0" brushRef="#br0" timeOffset="92999.86">3134 15591 698 0,'-6'0'119'16,"2"0"-119"-16,4 7-6 15,0 10 6-15,0 7 14 16,0 9 24-16,7 6-9 16,7 8 14-16,-1 4-11 15,-4 2-5-15,0 3-9 0,-6 1-16 16,-3 2 3-16,0 1 2 16,0-3-7-16,0-2-13 15,-9-10-80-15,3-13-148 16,6-16-257-16</inkml:trace>
  <inkml:trace contextRef="#ctx0" brushRef="#br0" timeOffset="93443.73">3060 15569 649 0,'0'0'130'0,"0"0"-114"15,0 0 15-15,0 0 22 16,0 0-15-16,0 0-28 16,64-13 1-16,-9 13-3 15,6 0 2-15,5 13-5 16,-3 7 1-16,-7 0-5 15,-10 8-1-15,-10 4 0 16,-9 5 0-16,-9 8 1 16,-9 4 0-16,-9 3 0 15,0 5 0-15,-2 0 3 16,-14 3-1-16,-6 4-3 16,-1-3-1-16,-5-3 1 0,-2-11 3 15,-3-8-2-15,0-9 0 16,-2-8 5-16,-1-4 6 15,-9-12 8-15,-7-2 6 16,-5-4-23-16,-7-4 1 16,6-15-4-16,16-8-60 15,15-10-126-15,21-8-534 16</inkml:trace>
  <inkml:trace contextRef="#ctx0" brushRef="#br0" timeOffset="94283.5">4295 15800 504 0,'0'0'163'0,"0"0"-135"16,0 0-6-16,0 0 87 15,0 0 3-15,0 0-33 16,-3 0-17-16,9 0-17 16,15 0-7-16,19 0-2 15,11-10-20-15,7 0-16 0,6 0 0 16,-1 3 0-16,1 2-27 15,2 1-61-15,2 4-69 16,-7 0-200-16</inkml:trace>
  <inkml:trace contextRef="#ctx0" brushRef="#br0" timeOffset="94470">4484 16094 872 0,'0'0'0'0,"0"0"-29"0,0 0 29 15,0 0 60-15,0 0-32 16,0 0-28-16,257-50-5 16,-169 31-220-16</inkml:trace>
  <inkml:trace contextRef="#ctx0" brushRef="#br0" timeOffset="96547.96">5156 15966 739 0,'0'0'44'15,"0"0"-11"-15,0 0 58 0,0 0-8 16,0 0-15-16,0 0-31 15,-9-11-28-15,9 22-9 16,0 15 2-16,13 16 5 16,4 12 16-16,2 9 7 15,4-1-11-15,-1 4-1 16,5 2-3-16,-2 4-7 16,5-4-4-16,-5-1-3 15,-2-13-1-15,2-7 0 16,-7-13-4-16,0-8-4 15,-5-12 4-15,-7-10 1 16,-4-4 3-16,-2 0 1 16,0-18 14-16,0-18 0 15,0-10-13-15,0-17 2 16,-6-14-4-16,-12-12 0 16,0-17-7-16,0-8-1 0,0-2 1 15,2 1 0-15,-5 5 0 16,3 11 4-16,0 3 2 15,-4 8 0-15,4 8 2 16,-3 8-3-16,-1 8 3 16,2 8-1-16,1 6 5 15,-1 11-2-15,7 10 0 16,1 2 4-16,3 6-5 16,3 6-1-16,3 4 2 15,3 5-3-15,0 2 0 0,0 1 0 16,0 0 0-16,0 0-2 15,0 2 0 1,0 1-3-16,0 0-9 0,18-3 6 16,15 0 8-16,15 0 0 15,13 2-2-15,10-2-2 16,10 1-7-16,7-1 8 16,12-1-5-16,4-2 2 15,4 2-8-15,2-3-7 16,1 4 4-16,-4-4-4 15,-4 4 6-15,-2-4 8 16,-7 5-1-16,-3-6-3 16,-4 3 4-16,1-3 4 0,3 1-7 15,6-3 10 1,15 0-3-16,10 1 4 0,11-4-5 16,1-1 3-16,-4 1 1 15,-6 0 1-15,-15 3 0 16,-11-2 0-16,-7 1 0 15,-4-2 0-15,-2 1 1 16,3-3-2-16,0-2 1 16,3-1-1-16,6-2 8 15,6 0-2-15,4-1-6 16,7 2 0-16,-1 0 5 16,-1 5-4-16,-9-1 0 15,-3 3 3-15,-6 5-4 16,-6-3-2-16,-3 0 0 0,-7 2 4 15,5-2-2-15,5 3 2 16,12-3-2-16,9 0 0 16,7 4 5-16,1-1-2 15,2 3-3-15,-1-2 2 16,-5 5-2-16,-5-5 0 16,-4 4-1-16,-1-3 1 15,-3 0 0-15,9 1 0 16,7-1 0-16,5 0 7 15,9-2-5-15,-4 0 4 16,9 4-5-16,-1-4 10 16,2 7-9-16,4 0 2 15,-4 0 0-15,-3 0-8 16,-2 0 6-16,-1 0-2 16,-10 0 0-16,3 4-1 0,1-1 1 15,-1-3 7-15,3 0-6 16,1 0 0-16,-7 0-1 15,0 0-1-15,1 0 1 16,1 0 5-16,-2 6-1 16,-3 5-2-16,6-1-2 15,-2 2 1-15,-1-1-1 16,-3 2 3-16,-14 0-6 16,-15-3-1-16,-12-3 4 15,-19-1 2-15,-14-6-2 0,-15 0 6 16,-11 0-2-16,-4 0 8 15,-9 0-2-15,1 0-10 16,-5 0-17-16,0-10-78 16,-31-6-293-16</inkml:trace>
  <inkml:trace contextRef="#ctx0" brushRef="#br0" timeOffset="98117.31">7695 15529 494 0,'0'0'81'0,"0"0"-32"15,0 0-2-15,0 0 22 16,0 0 18-16,0 0-29 16,0-27-24-16,0 27-3 15,0 0-9-15,0 0-10 16,0 0-2-16,-16 0-7 16,-7 0-3-16,-20 1 10 15,-12 8-5-15,-9 1-2 16,-8 2-2-16,-1 3 1 0,0 5-1 15,0 0 5-15,1 3-3 16,11 0-6-16,12 0 5 16,13-6-2-16,12-3 0 15,15-1 1-15,3 0-3 16,6-4-3-16,0 2 3 16,12 2 2-16,18-3 2 15,12 2-2-15,16-5 3 16,11 1 7-16,8 0-5 15,5-4-2-15,-1 2-3 16,-7-2 3-16,-8 2-3 16,-15 1 0-16,-18-3 0 15,-11 2-3-15,-13 1-6 16,-9 3-5-16,0 2 7 0,-21 8 7 16,-19 4-1-16,-8 3 3 15,-13 5 1-15,-8 3-2 16,-2 6 5-16,2 2-3 15,2 3-3-15,4-3 1 16,8-7-1-16,3 1 7 16,10-7-7-16,12-4 3 15,8 0-2-15,13-4 1 16,6 2 0-16,3 0 2 16,16 2 0-16,17-6 4 15,18-3 9-15,23-5 7 0,17-5-10 16,23-4 0-16,13-3-14 15,2 0 1-15,-8 0 1 16,-18 1 1-16,-18 1-1 16,-21-2 2-16,-22 1-3 15,-18-1-1-15,-12 0 2 16,-12 0-4-16,0 3-4 16,-12 1-2-16,-24 5-28 15,-19-2-83-15,-12 1-278 16</inkml:trace>
  <inkml:trace contextRef="#ctx0" brushRef="#br0" timeOffset="100200.39">6485 17309 173 0,'0'0'144'16,"0"0"-136"-16,0 0 23 15,0 0 61-15,0 0-12 16,0 0-22-16,0 4-14 16,0-4-15-16,0 0-2 15,0 0-5-15,0 0 8 16,6 0 14-16,0 0-2 0,0-9 7 15,6-2-19-15,0-9 7 16,0-4-7-16,-2-6-4 16,-2-5-9-16,-2-8 10 15,-3-5-24-15,-3 0 0 16,0 2 1-16,0 0-3 16,0 1 0-16,0 4-1 15,0 5 1-15,0 8-1 16,0 8 5-16,-9 5 9 15,1 5 9-15,-2 3-15 16,-2 0-1-16,3 4-7 16,-3 3-1-16,0 0 1 15,-1 0-5-15,-2 3 2 16,0 8-1-16,3 7 4 0,3 4-7 16,3 5 3-16,2 2 4 15,4 6-2-15,0 5 2 16,0 0 3-16,7 0-2 15,5 3-1-15,0-1-1 16,9 2 0-16,1-2 1 16,5-2-2-16,4-3-31 15,2-8-37-15,3-8-150 16,0-10-227-16</inkml:trace>
  <inkml:trace contextRef="#ctx0" brushRef="#br0" timeOffset="100464.68">6870 17053 696 0,'0'0'108'16,"0"0"-108"-16,0 0 0 16,0 0 20-16,0 0-2 15,0 0-5-15,66 5 3 16,-17-5-16-16,6 0-34 0,-4 0-208 16</inkml:trace>
  <inkml:trace contextRef="#ctx0" brushRef="#br0" timeOffset="100664.68">6997 17165 698 0,'0'0'61'0,"0"0"-61"15,0 0 0-15,0 0 40 16,0 0-1-16,0 0-22 0,61 2 7 15,-4-4-24-15,13-12-33 16,3-2-137-16,-6-6-324 16</inkml:trace>
  <inkml:trace contextRef="#ctx0" brushRef="#br0" timeOffset="100894.08">7436 16871 897 0,'0'0'30'0,"0"0"-26"15,0 0 33-15,0 0 1 16,0 0 21-16,0 0-18 16,-84 122-9-16,81-83-4 0,3 0-20 15,0 2-8-15,3 1-11 16,9 1-59-16,1-14-81 15,-5-6-351-15</inkml:trace>
  <inkml:trace contextRef="#ctx0" brushRef="#br0" timeOffset="101858.15">6936 15150 703 0,'0'0'40'15,"0"0"11"-15,0 0 28 16,0 0-35-16,0 0-41 16,0 0-3-16,3 9 0 15,13 18 4-15,4 9-2 16,2-3 4-16,2 4-2 16,-2-2-3-16,-2-5 1 15,-4-6-1-15,-7-8-1 16,-3-6-12-16,-3-6 1 15,-3-4 6-15,0 0 5 16,0-8 20-16,0-14-6 16,0-2-13-16,-9-6 21 15,0 1-10-15,0-3 1 16,5-3-4-16,4 6-5 16,0 3-3-16,0 7 0 0,10 6-1 15,5 6-1-15,3 4-1 16,4 3-2-16,4 0 0 15,-1 6 3-15,-1 7 1 16,-5-3 0-16,-4 0 0 16,-7-4-12-16,-8-2-3 15,0-4-2-15,0 0 17 16,0 0 0-16,-3 0 2 16,-11-11 3-16,-2-2-4 15,1-2 8-15,3 1 10 0,6 4 3 16,6-5-1-1,0 6-13-15,13-1-8 0,10 4-1 16,10 3-5-16,5 3 4 16,1 6 0-16,0 16 2 15,-3 10-1-15,-3 7 0 16,-5 7 2-16,2 2-2 16,0 4 1-16,-2-3-92 15,-4-7-183-15</inkml:trace>
  <inkml:trace contextRef="#ctx0" brushRef="#br0" timeOffset="103059.47">8689 15628 436 0,'0'0'112'16,"0"0"-91"-16,0 0 76 16,0 0 15-16,0 0-44 15,0 0-22-15,-3-10-22 0,19 10-18 16,10 0 8-16,14 0 15 15,5 0-9-15,7 0-13 16,-4 4-5-16,4 9 2 16,-3 4-4-16,-10 6 0 15,-5 0 3-15,-10 5-3 16,-15 7-3-16,-6-2-2 16,-3 7 3-16,-3-2-1 15,-19-1-3-15,-4-3 3 16,-2-5 2-16,-5-4-1 15,0-4-2-15,-4-4 3 16,-1-5-12-16,6-5-7 16,5-7-38-16,12-6-53 15,15-17-72-15</inkml:trace>
  <inkml:trace contextRef="#ctx0" brushRef="#br0" timeOffset="103313.29">9272 15658 644 0,'0'0'191'15,"0"0"-173"-15,0 0 57 16,0 0 8-16,0 0-40 16,0 0-16-16,-119 4-13 15,89 21-1-15,2 9 8 0,5 8-13 16,1 2 9-16,7 1-3 15,6 3-11-15,9 2-1 16,0 2-2-16,21-3-7 16,19-2-54-16,11-15-81 15,10-11-286-15</inkml:trace>
  <inkml:trace contextRef="#ctx0" brushRef="#br0" timeOffset="104359.01">9520 16012 709 0,'0'0'111'16,"0"0"-107"-16,0 0 13 15,0 0 16-15,0 0-29 16,0 0 10-16,22 72 44 15,-11-31-24-15,-2 4-14 16,-2-4 0-16,-1 1-5 16,0-2-6-16,-3-7 4 15,0 3-13-15,0-7 0 16,-3-1 0-16,4-6-23 16,-4-5-48-16,0-8-53 15,0-9-190-15</inkml:trace>
  <inkml:trace contextRef="#ctx0" brushRef="#br0" timeOffset="104579.93">9599 15758 815 0,'0'0'112'0,"0"0"-103"16,0 0-7-16,0 0 18 0,0 0-5 16,0 0-15-16,-24-10 0 15,24 10-25 1,0 3-200-16,6 0-82 0</inkml:trace>
  <inkml:trace contextRef="#ctx0" brushRef="#br0" timeOffset="106095.56">9821 16502 372 0,'0'0'74'0,"0"0"-61"15,0 0 62-15,0 0 8 16,0 0-24-16,0 0-39 16,0 0 5-16,0 0-7 15,0 0-1-15,0 0 10 16,0 0 13-16,0 0 10 15,3 0-3-15,-3 0-8 16,0 0-13-16,0 0 2 0,0 0-1 16,1 0 5-16,6 0-10 15,6-8-22-15,-1 1 0 16,0 0 1-16,6 0-1 16,-2 1 0-16,1-3 1 15,-1 2 2-15,-1-3-3 16,-2 0-3-16,1-2 3 15,-2-5 4-15,-2-9-4 16,-1-3-1-16,-1-10 1 16,-5-3 3-16,-3-8-3 15,0-2-3-15,3 1 3 16,-3 9 1-16,0 5 5 16,0 10-8-16,0 8 6 15,0 3-8-15,0 3 2 16,-3 2 2-16,-3 3 0 0,-2 1 1 15,2 0-2-15,-1 3-6 16,4 2 7-16,-3 0-7 16,-3 2 6-1,-1 0-6-15,2 0 2 0,-4 15 5 16,6-3-6-16,3 5 1 16,0 4 4-16,3 3 1 15,-4 6 0-15,4 4 1 16,0-2-1-16,0 5 1 15,0-5-2-15,0 2 2 0,4-1-1 16,5 1 0 0,3-5 0-16,6 4 1 15,3-6-1-15,9-3 0 16,1-5-8-16,9-3-17 16,-4-5-68-16,-6-5-183 0</inkml:trace>
  <inkml:trace contextRef="#ctx0" brushRef="#br0" timeOffset="107211.63">10694 15724 105 0,'0'0'550'0,"0"0"-520"16,0 0-19-16,0 0 4 15,0 0 41-15,0 0-4 16,0 0-25-16,0 0-17 16,15 0-3-16,13 0 6 15,8 0 2-15,9-3-6 16,-2-2-1-16,-4 4-8 16,-7-3 0-16,-12 4 3 15,-8 0-3-15,-12 0-2 0,0 0-29 16,-9 0 13-1,-18 0 18-15,-16 10 2 0,-2-3 7 16,1 0 2-16,8-1 19 16,13-3-8-16,7-2-15 15,13-1 10-15,3 0-3 16,0 0-10-16,0 0-4 16,9 0 1-16,21 0-1 15,13 0 11-15,11 0 2 16,1 0-7-16,-3 0-6 15,-7 0 6-15,-12 0-6 16,-11 0 4-16,-12 0-3 0,-5 0 1 16,-5 0 3-16,0 0 2 15,0 0-7-15,0 0-5 16,3-4-86-16,0-3-239 16</inkml:trace>
  <inkml:trace contextRef="#ctx0" brushRef="#br0" timeOffset="108300.63">11428 15384 744 0,'0'0'31'16,"0"0"24"-16,0 0 18 16,0 0-30-16,0 0-10 15,0 0-19-15,0 0-5 16,150-33-3-16,-100 33-3 0,-2 6-1 15,-10 8-1-15,1 1 3 16,-9 6-4-16,-8-3-1 16,1 4-5-16,-14 4-3 15,1-2 2-15,-7 5 0 16,-2 1 4-16,-1 3 3 16,0-4-7-16,-7 1-21 15,-12-3-7-15,-2-4 2 16,-4 0-12-16,-4-9 9 15,-7-1 10-15,4-7-2 16,-1-6 6-16,4 0-40 16,16-3-69-16,13-17-177 15</inkml:trace>
  <inkml:trace contextRef="#ctx0" brushRef="#br0" timeOffset="108563.45">11971 15443 612 0,'0'0'96'15,"0"0"-86"-15,0 0 58 16,0 0 2-16,0 0-40 16,0 0-6-16,-101 43-10 15,79-13 13-15,5 7-7 0,2 5-10 16,3 2 0-16,3 2-1 15,6 3-9-15,3-3 8 16,0-2-8-16,13-2-1 16,19-5-32-16,14-11-83 15,2-7-229-15</inkml:trace>
  <inkml:trace contextRef="#ctx0" brushRef="#br0" timeOffset="109071.09">12383 15861 646 0,'0'0'184'16,"0"0"-172"-16,0 0-2 15,0 0 38-15,0 0-11 16,0 0-24-16,-3 0-13 0,3 9-2 15,0 7 1-15,0 7 1 16,0 1 2-16,0 2-1 16,0 4 0-16,0 6 5 15,0-3-3-15,0 4 2 16,-3 2-4-16,-6-6-1 16,-12-1 0-16,-1-2 4 15,-5-6 2-15,-6-1-3 16,-1-11-1-16,-2-3 0 15,-3-4 0-15,3-5 4 16,0 0-1-16,7-12 6 16,6-9-10-16,10-9-1 0,13-3-3 15,10-3-77-15,23-7-169 16</inkml:trace>
  <inkml:trace contextRef="#ctx0" brushRef="#br0" timeOffset="109695.27">12659 16260 679 0,'0'0'15'0,"0"0"-8"16,0 0 15-16,0 0 56 16,0 0-9-16,0 0-25 0,49-1-8 15,-16-9-28-15,-4 0-4 16,3-8 3-16,-5-4 1 16,-6-10 6-16,-1-12-2 15,0-8-10-15,-11-12-2 16,-3 0-1-16,-6 0 1 15,0 2 1-15,-6 8-1 16,-10 7 0-16,0 12 3 16,2 12-3-16,5 10 3 15,3 7 2-15,0 4 5 16,3 2-10-16,-6 0-1 16,0 17-12-16,-3 10 13 0,2 8 2 15,-1 10 2 1,3 7-3-16,4 1 0 0,-3 7 13 15,4 2 2-15,3-3-8 16,0-3-3-16,0-5-3 16,13-6-2-16,17-10-11 15,12-6-52-15,13-13-206 16</inkml:trace>
  <inkml:trace contextRef="#ctx0" brushRef="#br0" timeOffset="110120.81">13322 15066 610 0,'0'0'81'0,"0"0"-57"16,0 0 5-1,0 0 5-15,0 0-25 0,0 0 94 16,126 91-24-16,-54-32-24 16,6 10-28-16,-1 13-13 15,-15 4-13-15,-13 2-1 16,-14 6 0-16,-22-5 0 16,-11 0 3-16,-4 1-6 15,-33-5-26-15,-25-9-105 16,-27-10-200-16</inkml:trace>
  <inkml:trace contextRef="#ctx0" brushRef="#br0" timeOffset="110827.92">8774 15381 365 0,'0'0'221'16,"0"0"-180"-16,0 0-8 16,0 0 39-16,0 0 0 15,0 0-34-15,-97 22-20 16,43 0 13-16,-10 6 8 16,-5 12-12-16,-2 3-3 15,7 12 14-15,4 8 6 0,12 8-4 16,15 8-12-16,11 7-5 15,16 12-1-15,6 8-11 16,36-1-10 0,28 1-1-16,30-9 0 0,30-12-9 15,31-13-67-15,24-22-96 16,12-22-598-16</inkml:trace>
  <inkml:trace contextRef="#ctx0" brushRef="#br0" timeOffset="111707.61">13643 14786 505 0,'0'0'75'0,"0"0"-33"16,0 0 3-16,0 0-24 15,0 0 11-15,0 0-11 0,90-60-15 16,-51 55 0-1,4 5-3-15,-4 0-2 0,-8 0 2 16,-7 0-3-16,-11 9 1 16,-5 4-2-16,-3 4 2 15,-5 9 6-15,0 3 14 16,-17 5 9-16,-8 3 20 16,-2-1-32-16,-5 3-5 15,6-6-4-15,3 0 3 16,10-6-11-16,10-5 12 15,3-2-3-15,23-5 15 16,30-6 18-16,21-2 22 0,20-4-21 16,13-3-28-16,-6 0-14 15,-10 0-2-15,-21 0-46 16,-25-17-111-16</inkml:trace>
  <inkml:trace contextRef="#ctx0" brushRef="#br0" timeOffset="121040.97">12344 15716 465 0,'0'0'186'0,"0"0"-159"0,0 0-16 15,0 0 29-15,0 0 13 16,0 0-14-16,0 0-16 16,0-1-12-16,0 1-11 15,0 0 1-15,0 0-1 16,0 0-2-16,0 0-7 16,3 0-2-16,0 0 4 15,1 0 6-15,2 0-7 16,5 0-1-16,-5 0 9 15,3 0 3-15,-6-4 2 0,3-3 3 16,-6 5 9 0,0-3-9-16,0 5 18 0,0-3 3 15,0 3-12 1,0 0-2-16,0 0-12 0,0 0-2 16,0 0-1-16,0 0-2 15,0 0 1-15,0 0-5 16,0 0-12-16,0 0-1 15,0 0 1-15,0 0 1 16,4 0 7-16,-4 0 2 16,0 0 8-16,0 0 0 15,0 0 1-15,0-3 3 16,0-1 8-16,0-4 21 16,0 1-19-16,0 2-5 15,0 3-2-15,0-1 6 0,0 3-1 16,0 0-10-16,0 0-2 15,0 5-4-15,-10 13-4 16,1 1 8-16,3-2 0 16,3-3 0-16,3-1-1 15,0-7 0-15,0-2-5 16,0-4-6-16,0 0 0 16,0 0 8-16,3 0 4 15,0-13 14-15,0-4-2 16,-3 4-9-16,0 2 2 15,0 4-4-15,0 4-1 16,0 3 9-16,0 0-9 0,0 0 0 16,0 0-3-16,0 0-2 15,0 0-3-15,0 0 8 16,0 0-4-16,0 0-2 16,0 3-15-16,3-3 5 15,0 0 8-15,-3 0 2 16,3 1 5-16,-3-1 1 15,0 0 2-15,0 0-2 16,0 0-87-16,0 0-302 16</inkml:trace>
  <inkml:trace contextRef="#ctx0" brushRef="#br0" timeOffset="179158.73">15723 15654 603 0,'0'0'76'16,"0"0"-71"-16,0 0 3 15,0 0-5-15,0 0 31 16,0 0-16-16,0 0-9 16,0 13-3-16,0 18 47 15,0 8-31-15,-16 7 0 16,-10-2-12-16,-3-1-5 0,-7-4 4 15,1-5-7-15,6-9 4 16,5-5-6-16,6-6 0 16,4-11 1-16,10-1 3 15,2-2 12-15,2 0 12 16,0 0-9-16,0 0-4 16,0 8-15-16,9 2-5 15,11 6 5-15,8 9 5 16,8-3-5-16,6 3-4 15,5-4-27-15,5-4-62 16,1-8-60-16,1-9-166 0</inkml:trace>
  <inkml:trace contextRef="#ctx0" brushRef="#br0" timeOffset="179497.9">15743 15985 254 0,'0'0'471'16,"0"0"-471"-16,0 0 5 15,0 0-5-15,0 0 75 16,0 0 0-16,364-42-29 0,-206 28-24 16,15 1-9-1,6 0-11-15,6 0 2 0,-17 2-4 16,-6-5-7-16,-25 4-8 15,-27-2 10-15,-16-1-7 16,-22 2 10-16,-18 1 2 16,-20 2 0-16,-15 6 2 15,-11 1 9-15,-7 0 8 16,-1 3 8-16,0 0-12 16,0 0-10-16,0 0-5 15,0 0-17-15,-4 0-62 16,-2 0-227-16</inkml:trace>
  <inkml:trace contextRef="#ctx0" brushRef="#br0" timeOffset="-78909.38">2579 18200 609 0,'0'0'47'0,"0"0"-4"16,0 0-42-16,0 0 8 16,0 0-9-16,0 0 23 15,0 0 32-15,121-51-15 16,-57 40-9-16,11-1-12 0,13-5 1 15,15-3-9-15,10-6 8 16,8 2-10-16,9-2 11 16,4 0-13-16,2 0-7 15,4 1 7-15,-7 2-5 16,0 1 3-16,-3 5-5 16,-8 1 3-16,-1-1-3 15,-5 4 3-15,-1 0-3 16,1 0 2-16,-2 1-2 15,5 3 4-15,-1-1-4 0,-2 5 0 16,-8-3 3-16,-1 6-3 16,-7-3 2-16,-6 5-1 15,-3-2-1 1,-9 2-5-16,-7-6 5 0,-5 2-1 16,6-2 1-16,-3-2-1 15,6-4 1-15,2 1 2 16,4-1-2-16,6 2 5 15,-3 0-10-15,-5 5 11 16,-2 3-4-16,-2-1 3 16,-3-2-5-16,-3 3-9 15,-1-7 9-15,1 0-9 16,3 1 9-16,12-3 0 16,3 0 3-16,9 0-1 15,3 1-1-15,4 0-1 0,-5 3 1 16,-2-1 7-1,-3 3-8-15,1 0-4 0,2 0 4 16,5-5 0-16,2 3 0 16,5-3 0-16,6-2 0 15,9 2 5-15,5-6-12 16,1 2 15-16,3-3-8 16,4 0 0-16,-1 1-5 15,1 0 3-15,5 0 4 16,-3-2 3-16,4 2-4 15,6 0 1-15,-3-2 0 16,11 3 8-16,4-6-10 0,6-1 12 16,6-1-9-16,-4-2-2 15,-1 0 4-15,-8-5-5 16,-8-2 0-16,-5 3-2 16,0-2 2-16,-5 3 0 15,1 0-3-15,-9 5-2 16,-4 0 5-16,-3 3-1 15,-8 3 1-15,-10-3-2 16,-6-2 2-16,-2 1-5 16,-6-5 5-16,3 3-3 15,-7 0 3-15,3-2 1 16,0 3 2-16,7 0-3 16,0-1 4-16,4 3-4 15,-2 1 0-15,-6-1-11 16,-9 0 11-16,-3 3 9 0,-6 0-9 15,3 0 9-15,-5 5-1 16,1-2 9-16,-6 1-5 16,-3 3 9-16,-4 2-18 15,-7 1 12-15,-6 2 2 16,-4-2 1-16,-1 4 8 16,3-4-3-16,-2 1 2 15,1 2-9-15,-4 1-6 16,4 3-9-16,-9-2 1 15,-7 2-1-15,-11 0 1 0,-11 0-2 16,-5 0 1 0,-9 0-1-16,0 0 0 15,0 0-3-15,0 0-1 16,0 0-42-16,-13-11-105 0,-25-12-446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6037-C11D-4D2B-8C68-E576379CC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F914A-4D99-4A76-A985-FCC6FCC5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0A1E-AB38-487C-AEA2-0B7D915E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7487-0674-4938-9CF2-496ABE31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0AD0-FE48-42EF-8C84-B468DD2F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E4C7-69E5-4937-8436-567B52EF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6CBB-A8C9-4C85-B930-DC029D9BE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57A1-C3DB-4217-BDB3-A2F7B098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A73D-236D-4F68-8D17-6294D2F5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CE0A-FCA2-455E-BA08-3AE25C4B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8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99925-07D7-43B9-9992-59BFA20E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0CEBF-4D0F-439D-8753-8F0003B52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1BC8-0692-4508-B060-1579CB74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DF6B-3087-4346-8532-160F4B51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087A-021E-496E-849F-AB1F696E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675-FFD0-4490-A90F-0B389D08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48D9-1054-423C-BE3A-C4F439EC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1CD1-9351-4624-9F77-FE1382DD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E4BB-9D0E-46AE-A565-6603F8C0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B286-1A9B-4AEF-A6A9-8E8904EB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4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1667-3736-4F4B-9E10-E085E166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1D59-005F-4009-9B9E-6DE034B95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486E-0D74-492A-ADAA-F59A9D8B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4E2D-397F-419B-B5C1-9DE3E1EE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E49C-A349-4DBB-8C49-0FD2E477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9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59FF-9B16-4E3F-97A7-9E22D40A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46B1-E058-4115-8EFB-53ACAABC0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59E55-8C39-400F-A139-F28A3A9B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19FB-8F83-4F9F-A6B5-D0486053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5780-7E75-412B-BADD-13A40B47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52928-A54A-4EAC-8C68-ED9B3493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09C-CF3A-478F-AC82-1D91DF70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843D-1959-4498-93E5-552243A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68E40-EBAC-451A-BCF3-356BAEAE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76B2-2A7F-4302-8774-4CDF03E93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42C71-F373-4ED5-867E-1B563C456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BD4CD-7F72-4CFE-B677-7DCCC3FE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7969E-632F-4E29-83DF-812D16DE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3A7E4-6C64-4CDA-9194-39C9E4F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86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BA0-4C28-41BC-9BE2-35147604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5FC3E-854F-4265-9732-9EEDCAF8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CCF7-990B-47ED-8A40-B4F57759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F377F-32F6-4C26-8D60-F50FFE76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5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F9C23-E4F9-4C21-8DB1-8B0EDF5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F70BA-51E2-4F20-9577-0AC0FB2C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64C3F-CC9D-4FB4-BEF1-9436FA94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3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DF86-4554-49DE-91D4-DF30F39F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B5CF-7B1E-499C-B767-91C0FD15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F756-74C2-4625-8135-B0822AB3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722BB-27F3-4D74-8A69-7A0C2B93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604AC-B354-44F3-B106-EFD2BAAA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DA79-B3E7-48AA-A1CD-10F02A61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3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2312-B535-4299-B98B-7C58C431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5A76A-D15E-4B80-B0A8-8A3131B18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D7E28-98E2-49D5-AAE7-E49FB4FC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94A29-B358-4F38-85BE-494A9AFA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ED608-7E54-4C17-9A50-5CE0C3FF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446AB-8CEF-4B02-995B-D560CDFE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3EE50-C602-49CC-8C7E-3B24B8A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01AB-939F-41CC-B2AA-3AD28495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D5AB-9CBD-4E07-A1FF-570E39D4A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0521-E4CE-4A5E-A514-790FCD7FD6A6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19BC-632D-4EBF-A80C-EED94274F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FAEA-AE2A-483D-B92A-00F9F3126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E909-FDE5-4BC9-A2CF-53C1436B1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3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2.png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F3F59747-328A-46D0-8807-B6ADBA3B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7460A-715C-4493-9926-B359CD5CE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Locally weighted Regression</a:t>
            </a:r>
            <a:br>
              <a:rPr lang="en-IN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</a:rPr>
              <a:t>K- Nearest Neighbour</a:t>
            </a:r>
          </a:p>
        </p:txBody>
      </p:sp>
    </p:spTree>
    <p:extLst>
      <p:ext uri="{BB962C8B-B14F-4D97-AF65-F5344CB8AC3E}">
        <p14:creationId xmlns:p14="http://schemas.microsoft.com/office/powerpoint/2010/main" val="175909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7559-7A09-447F-B2A6-5B88C24D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overcome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E228-292B-4886-80C5-7FF9A8C1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large K value</a:t>
            </a:r>
          </a:p>
          <a:p>
            <a:r>
              <a:rPr lang="en-IN" dirty="0"/>
              <a:t>Weighted distance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AA8AEA-D66C-4C9A-905C-F10F851595D4}"/>
                  </a:ext>
                </a:extLst>
              </p14:cNvPr>
              <p14:cNvContentPartPr/>
              <p14:nvPr/>
            </p14:nvContentPartPr>
            <p14:xfrm>
              <a:off x="4033800" y="1908000"/>
              <a:ext cx="1863360" cy="6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AA8AEA-D66C-4C9A-905C-F10F85159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4440" y="1898640"/>
                <a:ext cx="1882080" cy="7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97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21804-B9C6-43D3-ADB4-240B357D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Impact of 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C282B4-7774-4C15-8441-82139179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4E361-F2BD-4BC0-B8FB-4B4D1175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  <p:pic>
        <p:nvPicPr>
          <p:cNvPr id="6" name="Picture 2" descr="K-Nearest Neighbors: A Simple Machine Learning Algorithm | RapidMiner">
            <a:extLst>
              <a:ext uri="{FF2B5EF4-FFF2-40B4-BE49-F238E27FC236}">
                <a16:creationId xmlns:a16="http://schemas.microsoft.com/office/drawing/2014/main" id="{D04D124E-5DE4-4A0E-A4D0-64C2E115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2" y="3003129"/>
            <a:ext cx="11110772" cy="246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E7B3DA-33A6-491B-A2C6-CA54DA651525}"/>
                  </a:ext>
                </a:extLst>
              </p14:cNvPr>
              <p14:cNvContentPartPr/>
              <p14:nvPr/>
            </p14:nvContentPartPr>
            <p14:xfrm>
              <a:off x="864720" y="2484720"/>
              <a:ext cx="10096920" cy="300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E7B3DA-33A6-491B-A2C6-CA54DA6515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5360" y="2475360"/>
                <a:ext cx="10115640" cy="30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EDFAC3-2A5B-480B-9A4F-66E217594576}"/>
                  </a:ext>
                </a:extLst>
              </p14:cNvPr>
              <p14:cNvContentPartPr/>
              <p14:nvPr/>
            </p14:nvContentPartPr>
            <p14:xfrm>
              <a:off x="2169720" y="2684520"/>
              <a:ext cx="7473960" cy="1988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EDFAC3-2A5B-480B-9A4F-66E2175945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0360" y="2675160"/>
                <a:ext cx="7492680" cy="20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28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1FCB0-5B97-4852-8BCF-E78421DB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Impact of K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AEB39A24-0C05-41B8-81CA-58A80991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075297"/>
            <a:ext cx="5455917" cy="2700678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ining error">
            <a:extLst>
              <a:ext uri="{FF2B5EF4-FFF2-40B4-BE49-F238E27FC236}">
                <a16:creationId xmlns:a16="http://schemas.microsoft.com/office/drawing/2014/main" id="{7856EC46-B40A-4A57-80DA-F1B29516C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076091"/>
            <a:ext cx="5455917" cy="269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27F71B-566E-4005-8256-AD30DEE96D90}"/>
                  </a:ext>
                </a:extLst>
              </p14:cNvPr>
              <p14:cNvContentPartPr/>
              <p14:nvPr/>
            </p14:nvContentPartPr>
            <p14:xfrm>
              <a:off x="699120" y="3549960"/>
              <a:ext cx="11336760" cy="193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7F71B-566E-4005-8256-AD30DEE96D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760" y="3540600"/>
                <a:ext cx="11355480" cy="19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132EC8-99F5-4F61-9966-F7C6F7AF6E13}"/>
                  </a:ext>
                </a:extLst>
              </p14:cNvPr>
              <p14:cNvContentPartPr/>
              <p14:nvPr/>
            </p14:nvContentPartPr>
            <p14:xfrm>
              <a:off x="711000" y="2374920"/>
              <a:ext cx="10763280" cy="333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132EC8-99F5-4F61-9966-F7C6F7AF6E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640" y="2365560"/>
                <a:ext cx="10782000" cy="33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91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D593-FDB1-4C25-9AC5-3187EBCC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weighted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7D05-2969-453B-AB38-E04F0D6E6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IN" dirty="0"/>
              <a:t>Take large value of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3DA9F2-AF84-4CD8-B312-E988DA476A77}"/>
                  </a:ext>
                </a:extLst>
              </p14:cNvPr>
              <p14:cNvContentPartPr/>
              <p14:nvPr/>
            </p14:nvContentPartPr>
            <p14:xfrm>
              <a:off x="1374840" y="880560"/>
              <a:ext cx="7473960" cy="483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3DA9F2-AF84-4CD8-B312-E988DA476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480" y="871200"/>
                <a:ext cx="7492680" cy="48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26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C75A-8903-462F-8963-FF8343E2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IN" dirty="0"/>
              <a:t>Weighted distance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4614B-5064-43CE-A435-B9E65064CA0F}"/>
                  </a:ext>
                </a:extLst>
              </p14:cNvPr>
              <p14:cNvContentPartPr/>
              <p14:nvPr/>
            </p14:nvContentPartPr>
            <p14:xfrm>
              <a:off x="1540800" y="1672560"/>
              <a:ext cx="6597360" cy="27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4614B-5064-43CE-A435-B9E65064C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1440" y="1663200"/>
                <a:ext cx="6616080" cy="27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9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3AF8-52BA-4EF3-9E7C-72E1A308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IN" dirty="0"/>
              <a:t>Parametric Learning Algorithm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79B4B3-8F3F-40C9-A7CC-620DDF6C10B3}"/>
              </a:ext>
            </a:extLst>
          </p:cNvPr>
          <p:cNvSpPr txBox="1">
            <a:spLocks/>
          </p:cNvSpPr>
          <p:nvPr/>
        </p:nvSpPr>
        <p:spPr>
          <a:xfrm>
            <a:off x="742244" y="3147836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Non Parametric Learning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CA6704-AE8F-4B76-9F99-BC51FC48EDBF}"/>
                  </a:ext>
                </a:extLst>
              </p14:cNvPr>
              <p14:cNvContentPartPr/>
              <p14:nvPr/>
            </p14:nvContentPartPr>
            <p14:xfrm>
              <a:off x="2848680" y="820080"/>
              <a:ext cx="6521760" cy="556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CA6704-AE8F-4B76-9F99-BC51FC48E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320" y="810720"/>
                <a:ext cx="6540480" cy="55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52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363D47-5725-452E-BCC7-A8CBB9D8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IN" dirty="0"/>
              <a:t>Recap Linear regression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BCD074-AD5C-4BD2-8AC7-870753D34A38}"/>
                  </a:ext>
                </a:extLst>
              </p14:cNvPr>
              <p14:cNvContentPartPr/>
              <p14:nvPr/>
            </p14:nvContentPartPr>
            <p14:xfrm>
              <a:off x="935640" y="1053000"/>
              <a:ext cx="10575000" cy="225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BCD074-AD5C-4BD2-8AC7-870753D34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280" y="1043640"/>
                <a:ext cx="10593720" cy="22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82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FCCD16-2832-46D4-96A3-64B40A62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IN" dirty="0"/>
              <a:t>Locally weighted regression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E2EA5E-1EF8-46D1-AC43-28DC4EB3B57D}"/>
                  </a:ext>
                </a:extLst>
              </p14:cNvPr>
              <p14:cNvContentPartPr/>
              <p14:nvPr/>
            </p14:nvContentPartPr>
            <p14:xfrm>
              <a:off x="589680" y="981720"/>
              <a:ext cx="11330280" cy="581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E2EA5E-1EF8-46D1-AC43-28DC4EB3B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320" y="972360"/>
                <a:ext cx="11349000" cy="58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97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D51D1-DBE3-49BE-A04C-DD9D4FDFDB72}"/>
                  </a:ext>
                </a:extLst>
              </p14:cNvPr>
              <p14:cNvContentPartPr/>
              <p14:nvPr/>
            </p14:nvContentPartPr>
            <p14:xfrm>
              <a:off x="578880" y="208800"/>
              <a:ext cx="11594520" cy="65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D51D1-DBE3-49BE-A04C-DD9D4FDFDB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20" y="199440"/>
                <a:ext cx="11613240" cy="65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455E-E67D-481F-8258-A40DC2BE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 Nearest Neighbour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C4525E-EB25-4F0E-81C2-DB31AE234DA2}"/>
                  </a:ext>
                </a:extLst>
              </p14:cNvPr>
              <p14:cNvContentPartPr/>
              <p14:nvPr/>
            </p14:nvContentPartPr>
            <p14:xfrm>
              <a:off x="1491840" y="101160"/>
              <a:ext cx="10675800" cy="640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C4525E-EB25-4F0E-81C2-DB31AE234D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480" y="91800"/>
                <a:ext cx="10694520" cy="64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62C80E-2968-4E55-BDC2-C9667221D10D}"/>
                  </a:ext>
                </a:extLst>
              </p14:cNvPr>
              <p14:cNvContentPartPr/>
              <p14:nvPr/>
            </p14:nvContentPartPr>
            <p14:xfrm>
              <a:off x="498960" y="509400"/>
              <a:ext cx="9034200" cy="408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62C80E-2968-4E55-BDC2-C9667221D1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600" y="500040"/>
                <a:ext cx="9052920" cy="41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81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D51DC-BAF8-418F-9267-10D78EE0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Voronoi diagram</a:t>
            </a:r>
          </a:p>
        </p:txBody>
      </p:sp>
      <p:pic>
        <p:nvPicPr>
          <p:cNvPr id="3074" name="Picture 2" descr="Voronoi diagram - Wikipedia">
            <a:extLst>
              <a:ext uri="{FF2B5EF4-FFF2-40B4-BE49-F238E27FC236}">
                <a16:creationId xmlns:a16="http://schemas.microsoft.com/office/drawing/2014/main" id="{13E63189-A4B6-4BA0-8EAC-2942C92F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EC6281-1DDE-4266-AB35-4C4165884875}"/>
                  </a:ext>
                </a:extLst>
              </p14:cNvPr>
              <p14:cNvContentPartPr/>
              <p14:nvPr/>
            </p14:nvContentPartPr>
            <p14:xfrm>
              <a:off x="4906800" y="458280"/>
              <a:ext cx="6955920" cy="459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EC6281-1DDE-4266-AB35-4C41658848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7440" y="448920"/>
                <a:ext cx="6974640" cy="46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24E540-8FE7-4568-9548-3C7026B1C1E6}"/>
                  </a:ext>
                </a:extLst>
              </p14:cNvPr>
              <p14:cNvContentPartPr/>
              <p14:nvPr/>
            </p14:nvContentPartPr>
            <p14:xfrm>
              <a:off x="4835520" y="852840"/>
              <a:ext cx="4995720" cy="445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24E540-8FE7-4568-9548-3C7026B1C1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6160" y="843480"/>
                <a:ext cx="5014440" cy="44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58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EC5E-DE75-486E-B440-B9DACC27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n-IN" dirty="0"/>
              <a:t>Distance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706A07-45E2-4B6E-8D89-4165E86A93F7}"/>
                  </a:ext>
                </a:extLst>
              </p14:cNvPr>
              <p14:cNvContentPartPr/>
              <p14:nvPr/>
            </p14:nvContentPartPr>
            <p14:xfrm>
              <a:off x="563760" y="1155960"/>
              <a:ext cx="5794560" cy="539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706A07-45E2-4B6E-8D89-4165E86A93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146600"/>
                <a:ext cx="5813280" cy="54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6249E9-406C-4E1C-935F-A13DF587F72A}"/>
                  </a:ext>
                </a:extLst>
              </p14:cNvPr>
              <p14:cNvContentPartPr/>
              <p14:nvPr/>
            </p14:nvContentPartPr>
            <p14:xfrm>
              <a:off x="425880" y="4841640"/>
              <a:ext cx="6057720" cy="111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6249E9-406C-4E1C-935F-A13DF587F7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520" y="4832280"/>
                <a:ext cx="6076440" cy="11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1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F750-2635-4638-80CC-67E1923D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053"/>
          </a:xfrm>
        </p:spPr>
        <p:txBody>
          <a:bodyPr/>
          <a:lstStyle/>
          <a:p>
            <a:r>
              <a:rPr lang="en-IN" dirty="0"/>
              <a:t>Assumption in traditional 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3991-5197-4DC9-8A1E-7EF653C4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6508"/>
          </a:xfrm>
        </p:spPr>
        <p:txBody>
          <a:bodyPr/>
          <a:lstStyle/>
          <a:p>
            <a:r>
              <a:rPr lang="en-IN" dirty="0"/>
              <a:t>Giving equal weight to all attributes</a:t>
            </a:r>
          </a:p>
          <a:p>
            <a:r>
              <a:rPr lang="en-IN" dirty="0"/>
              <a:t>Scale of attribute range are same</a:t>
            </a:r>
          </a:p>
          <a:p>
            <a:r>
              <a:rPr lang="en-IN" dirty="0"/>
              <a:t>Equal variance</a:t>
            </a:r>
          </a:p>
          <a:p>
            <a:r>
              <a:rPr lang="en-IN" dirty="0"/>
              <a:t>Classes are spherical</a:t>
            </a:r>
          </a:p>
          <a:p>
            <a:r>
              <a:rPr lang="en-IN" dirty="0"/>
              <a:t>Attributes have very less Noise</a:t>
            </a:r>
          </a:p>
          <a:p>
            <a:r>
              <a:rPr lang="en-IN" dirty="0"/>
              <a:t>All attribute have same importance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E3FC7-9F55-4223-B4B3-EE8BC37010B0}"/>
                  </a:ext>
                </a:extLst>
              </p14:cNvPr>
              <p14:cNvContentPartPr/>
              <p14:nvPr/>
            </p14:nvContentPartPr>
            <p14:xfrm>
              <a:off x="422640" y="1434600"/>
              <a:ext cx="9183240" cy="332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E3FC7-9F55-4223-B4B3-EE8BC37010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280" y="1425240"/>
                <a:ext cx="9201960" cy="33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82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85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Locally weighted Regression K- Nearest Neighbour</vt:lpstr>
      <vt:lpstr>Parametric Learning Algorithm</vt:lpstr>
      <vt:lpstr>Recap Linear regression</vt:lpstr>
      <vt:lpstr>Locally weighted regression</vt:lpstr>
      <vt:lpstr>PowerPoint Presentation</vt:lpstr>
      <vt:lpstr>K- Nearest Neighbour</vt:lpstr>
      <vt:lpstr>Voronoi diagram</vt:lpstr>
      <vt:lpstr>Distance</vt:lpstr>
      <vt:lpstr>Assumption in traditional K-NN</vt:lpstr>
      <vt:lpstr>How to overcome this</vt:lpstr>
      <vt:lpstr>Impact of K</vt:lpstr>
      <vt:lpstr>Impact of K</vt:lpstr>
      <vt:lpstr>Distance weighted KNN</vt:lpstr>
      <vt:lpstr>Weighted distance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Locally weighted Regression K- Nearest Neighbour</dc:title>
  <dc:creator>Vipul Kumar Mishra</dc:creator>
  <cp:lastModifiedBy>Vipul Kumar Mishra</cp:lastModifiedBy>
  <cp:revision>7</cp:revision>
  <dcterms:created xsi:type="dcterms:W3CDTF">2020-09-14T05:33:17Z</dcterms:created>
  <dcterms:modified xsi:type="dcterms:W3CDTF">2020-09-16T01:00:47Z</dcterms:modified>
</cp:coreProperties>
</file>