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Medium" charset="1" panose="00000600000000000000"/>
      <p:regular r:id="rId15"/>
    </p:embeddedFont>
    <p:embeddedFont>
      <p:font typeface="Canva Sans Bold" charset="1" panose="020B0803030501040103"/>
      <p:regular r:id="rId16"/>
    </p:embeddedFon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93386" y="3657768"/>
            <a:ext cx="11919422" cy="3086100"/>
            <a:chOff x="0" y="0"/>
            <a:chExt cx="313927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39272" cy="812800"/>
            </a:xfrm>
            <a:custGeom>
              <a:avLst/>
              <a:gdLst/>
              <a:ahLst/>
              <a:cxnLst/>
              <a:rect r="r" b="b" t="t" l="l"/>
              <a:pathLst>
                <a:path h="812800" w="3139272">
                  <a:moveTo>
                    <a:pt x="1569636" y="0"/>
                  </a:moveTo>
                  <a:cubicBezTo>
                    <a:pt x="702750" y="0"/>
                    <a:pt x="0" y="181951"/>
                    <a:pt x="0" y="406400"/>
                  </a:cubicBezTo>
                  <a:cubicBezTo>
                    <a:pt x="0" y="630849"/>
                    <a:pt x="702750" y="812800"/>
                    <a:pt x="1569636" y="812800"/>
                  </a:cubicBezTo>
                  <a:cubicBezTo>
                    <a:pt x="2436522" y="812800"/>
                    <a:pt x="3139272" y="630849"/>
                    <a:pt x="3139272" y="406400"/>
                  </a:cubicBezTo>
                  <a:cubicBezTo>
                    <a:pt x="3139272" y="181951"/>
                    <a:pt x="2436522" y="0"/>
                    <a:pt x="1569636" y="0"/>
                  </a:cubicBezTo>
                  <a:close/>
                </a:path>
              </a:pathLst>
            </a:custGeom>
            <a:solidFill>
              <a:srgbClr val="D5434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94307" y="-180975"/>
              <a:ext cx="2550658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978"/>
                </a:lnSpc>
              </a:pPr>
              <a:r>
                <a:rPr lang="en-US" b="true" sz="92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Welcome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352811" y="337193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17369" y="9010961"/>
            <a:ext cx="3863286" cy="258353"/>
          </a:xfrm>
          <a:custGeom>
            <a:avLst/>
            <a:gdLst/>
            <a:ahLst/>
            <a:cxnLst/>
            <a:rect r="r" b="b" t="t" l="l"/>
            <a:pathLst>
              <a:path h="258353" w="3863286">
                <a:moveTo>
                  <a:pt x="0" y="0"/>
                </a:moveTo>
                <a:lnTo>
                  <a:pt x="3863286" y="0"/>
                </a:lnTo>
                <a:lnTo>
                  <a:pt x="3863286" y="258354"/>
                </a:lnTo>
                <a:lnTo>
                  <a:pt x="0" y="2583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96014" y="1153523"/>
            <a:ext cx="3863286" cy="258353"/>
          </a:xfrm>
          <a:custGeom>
            <a:avLst/>
            <a:gdLst/>
            <a:ahLst/>
            <a:cxnLst/>
            <a:rect r="r" b="b" t="t" l="l"/>
            <a:pathLst>
              <a:path h="258353" w="3863286">
                <a:moveTo>
                  <a:pt x="0" y="0"/>
                </a:moveTo>
                <a:lnTo>
                  <a:pt x="3863286" y="0"/>
                </a:lnTo>
                <a:lnTo>
                  <a:pt x="3863286" y="258354"/>
                </a:lnTo>
                <a:lnTo>
                  <a:pt x="0" y="2583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93386" y="6152021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9625" y="1028700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93386" y="6705768"/>
            <a:ext cx="11919422" cy="27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b="true" sz="157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paragraph text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47239" y="826630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3954" y="364254"/>
            <a:ext cx="4261485" cy="9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17487" y="3268485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816421" y="1650297"/>
            <a:ext cx="16655158" cy="0"/>
          </a:xfrm>
          <a:prstGeom prst="line">
            <a:avLst/>
          </a:prstGeom>
          <a:ln cap="flat" w="38100">
            <a:solidFill>
              <a:srgbClr val="D543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521096" y="1803222"/>
            <a:ext cx="12814578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Redbus Scraper and Analysis Project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Automating bus data collection and interactive filtering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42866" y="590858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2866" y="590858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7239" y="826630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8699" y="364254"/>
            <a:ext cx="3592592" cy="9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2866" y="2068582"/>
            <a:ext cx="1665515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automate bus data scraping, process it, and present an interactive 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interface for users.</a:t>
            </a:r>
          </a:p>
        </p:txBody>
      </p:sp>
      <p:sp>
        <p:nvSpPr>
          <p:cNvPr name="AutoShape 7" id="7"/>
          <p:cNvSpPr/>
          <p:nvPr/>
        </p:nvSpPr>
        <p:spPr>
          <a:xfrm>
            <a:off x="816421" y="1649482"/>
            <a:ext cx="16655158" cy="0"/>
          </a:xfrm>
          <a:prstGeom prst="line">
            <a:avLst/>
          </a:prstGeom>
          <a:ln cap="flat" w="38100">
            <a:solidFill>
              <a:srgbClr val="D543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5658" y="814936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6421" y="1650297"/>
            <a:ext cx="16655158" cy="0"/>
          </a:xfrm>
          <a:prstGeom prst="line">
            <a:avLst/>
          </a:prstGeom>
          <a:ln cap="flat" w="38100">
            <a:solidFill>
              <a:srgbClr val="D543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23045" y="530689"/>
            <a:ext cx="8778399" cy="97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6"/>
              </a:lnSpc>
              <a:spcBef>
                <a:spcPct val="0"/>
              </a:spcBef>
            </a:pPr>
            <a:r>
              <a:rPr lang="en-US" b="true" sz="53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WORKFLOW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47239" y="826630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6421" y="2162043"/>
            <a:ext cx="12830175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Steps: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Scrape bus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route data using Selenium.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Process and clean data with pandas.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Store data in a MySQL database.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 an interactive filtering experience with Streamlit.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2866" y="457032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42866" y="1405823"/>
            <a:ext cx="16655158" cy="0"/>
          </a:xfrm>
          <a:prstGeom prst="line">
            <a:avLst/>
          </a:prstGeom>
          <a:ln cap="flat" w="38100">
            <a:solidFill>
              <a:srgbClr val="D543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85249" y="295107"/>
            <a:ext cx="11999388" cy="2883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6"/>
              </a:lnSpc>
            </a:pPr>
            <a:r>
              <a:rPr lang="en-US" sz="536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WEB SCRAPING WITH SELENIUM</a:t>
            </a:r>
          </a:p>
          <a:p>
            <a:pPr algn="l">
              <a:lnSpc>
                <a:spcPts val="7506"/>
              </a:lnSpc>
            </a:pPr>
          </a:p>
          <a:p>
            <a:pPr algn="l">
              <a:lnSpc>
                <a:spcPts val="7506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47239" y="826630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42866" y="2038991"/>
            <a:ext cx="1422832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snippets for: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Initializing the driver.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Navigating pages and extracting route data.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Handling pagination.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Highlight: Ensures dynamic content loading using scroll_to_bottom.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6421" y="62054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6421" y="1678130"/>
            <a:ext cx="16655158" cy="0"/>
          </a:xfrm>
          <a:prstGeom prst="line">
            <a:avLst/>
          </a:prstGeom>
          <a:ln cap="flat" w="38100">
            <a:solidFill>
              <a:srgbClr val="D543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63643" y="336298"/>
            <a:ext cx="12017933" cy="97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6"/>
              </a:lnSpc>
              <a:spcBef>
                <a:spcPct val="0"/>
              </a:spcBef>
            </a:pPr>
            <a:r>
              <a:rPr lang="en-US" b="true" sz="53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PROCESSING WITH PANDAS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47239" y="826630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3193" y="1973405"/>
            <a:ext cx="13845064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Cleaning scraped data: Filling missing values, type conversion.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 Normalizing prices and star ratings.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 Ready-to-use dataset for filtering.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6421" y="457032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6421" y="1650975"/>
            <a:ext cx="16655158" cy="0"/>
          </a:xfrm>
          <a:prstGeom prst="line">
            <a:avLst/>
          </a:prstGeom>
          <a:ln cap="flat" w="38100">
            <a:solidFill>
              <a:srgbClr val="D543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247239" y="826630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46218" y="8434293"/>
            <a:ext cx="419268" cy="419268"/>
          </a:xfrm>
          <a:custGeom>
            <a:avLst/>
            <a:gdLst/>
            <a:ahLst/>
            <a:cxnLst/>
            <a:rect r="r" b="b" t="t" l="l"/>
            <a:pathLst>
              <a:path h="419268" w="419268">
                <a:moveTo>
                  <a:pt x="0" y="0"/>
                </a:moveTo>
                <a:lnTo>
                  <a:pt x="419268" y="0"/>
                </a:lnTo>
                <a:lnTo>
                  <a:pt x="419268" y="419268"/>
                </a:lnTo>
                <a:lnTo>
                  <a:pt x="0" y="4192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11423" y="8418704"/>
            <a:ext cx="419268" cy="419268"/>
          </a:xfrm>
          <a:custGeom>
            <a:avLst/>
            <a:gdLst/>
            <a:ahLst/>
            <a:cxnLst/>
            <a:rect r="r" b="b" t="t" l="l"/>
            <a:pathLst>
              <a:path h="419268" w="419268">
                <a:moveTo>
                  <a:pt x="0" y="0"/>
                </a:moveTo>
                <a:lnTo>
                  <a:pt x="419268" y="0"/>
                </a:lnTo>
                <a:lnTo>
                  <a:pt x="419268" y="419268"/>
                </a:lnTo>
                <a:lnTo>
                  <a:pt x="0" y="4192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6421" y="147444"/>
            <a:ext cx="12091476" cy="2883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6"/>
              </a:lnSpc>
            </a:pPr>
            <a:r>
              <a:rPr lang="en-US" b="true" sz="53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INTERACTIVE STREAMLIT APP</a:t>
            </a:r>
          </a:p>
          <a:p>
            <a:pPr algn="ctr">
              <a:lnSpc>
                <a:spcPts val="7506"/>
              </a:lnSpc>
            </a:pPr>
          </a:p>
          <a:p>
            <a:pPr algn="ctr">
              <a:lnSpc>
                <a:spcPts val="750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672542" y="8424768"/>
            <a:ext cx="1031824" cy="34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  <a:spcBef>
                <a:spcPct val="0"/>
              </a:spcBef>
            </a:pPr>
            <a:r>
              <a:rPr lang="en-US" sz="1970" spc="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916" y="2203425"/>
            <a:ext cx="11587878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bus routes, types, times, and filters.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query of MySQL database.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interface with dropdowns and sliders.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5658" y="651423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28700" y="1364463"/>
            <a:ext cx="16655158" cy="0"/>
          </a:xfrm>
          <a:prstGeom prst="line">
            <a:avLst/>
          </a:prstGeom>
          <a:ln cap="flat" w="38100">
            <a:solidFill>
              <a:srgbClr val="D543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247239" y="826630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1492" y="367177"/>
            <a:ext cx="7301774" cy="97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6"/>
              </a:lnSpc>
              <a:spcBef>
                <a:spcPct val="0"/>
              </a:spcBef>
            </a:pPr>
            <a:r>
              <a:rPr lang="en-US" b="true" sz="53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4407" y="1719055"/>
            <a:ext cx="1084957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with APIs for real-time data.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Enhanced visualizations like charts and maps.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availability updates and notifications.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8215" y="3429470"/>
            <a:ext cx="13240174" cy="3428061"/>
            <a:chOff x="0" y="0"/>
            <a:chExt cx="313927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9272" cy="812800"/>
            </a:xfrm>
            <a:custGeom>
              <a:avLst/>
              <a:gdLst/>
              <a:ahLst/>
              <a:cxnLst/>
              <a:rect r="r" b="b" t="t" l="l"/>
              <a:pathLst>
                <a:path h="812800" w="3139272">
                  <a:moveTo>
                    <a:pt x="1569636" y="0"/>
                  </a:moveTo>
                  <a:cubicBezTo>
                    <a:pt x="702750" y="0"/>
                    <a:pt x="0" y="181951"/>
                    <a:pt x="0" y="406400"/>
                  </a:cubicBezTo>
                  <a:cubicBezTo>
                    <a:pt x="0" y="630849"/>
                    <a:pt x="702750" y="812800"/>
                    <a:pt x="1569636" y="812800"/>
                  </a:cubicBezTo>
                  <a:cubicBezTo>
                    <a:pt x="2436522" y="812800"/>
                    <a:pt x="3139272" y="630849"/>
                    <a:pt x="3139272" y="406400"/>
                  </a:cubicBezTo>
                  <a:cubicBezTo>
                    <a:pt x="3139272" y="181951"/>
                    <a:pt x="2436522" y="0"/>
                    <a:pt x="15696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294307" y="38100"/>
              <a:ext cx="255065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454637">
            <a:off x="2016593" y="3451609"/>
            <a:ext cx="13069159" cy="3383783"/>
            <a:chOff x="0" y="0"/>
            <a:chExt cx="3139272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39272" cy="812800"/>
            </a:xfrm>
            <a:custGeom>
              <a:avLst/>
              <a:gdLst/>
              <a:ahLst/>
              <a:cxnLst/>
              <a:rect r="r" b="b" t="t" l="l"/>
              <a:pathLst>
                <a:path h="812800" w="3139272">
                  <a:moveTo>
                    <a:pt x="1569636" y="0"/>
                  </a:moveTo>
                  <a:cubicBezTo>
                    <a:pt x="702750" y="0"/>
                    <a:pt x="0" y="181951"/>
                    <a:pt x="0" y="406400"/>
                  </a:cubicBezTo>
                  <a:cubicBezTo>
                    <a:pt x="0" y="630849"/>
                    <a:pt x="702750" y="812800"/>
                    <a:pt x="1569636" y="812800"/>
                  </a:cubicBezTo>
                  <a:cubicBezTo>
                    <a:pt x="2436522" y="812800"/>
                    <a:pt x="3139272" y="630849"/>
                    <a:pt x="3139272" y="406400"/>
                  </a:cubicBezTo>
                  <a:cubicBezTo>
                    <a:pt x="3139272" y="181951"/>
                    <a:pt x="2436522" y="0"/>
                    <a:pt x="15696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294307" y="38100"/>
              <a:ext cx="255065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352811" y="3371934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93386" y="6152021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96014" y="1153523"/>
            <a:ext cx="3863286" cy="258353"/>
          </a:xfrm>
          <a:custGeom>
            <a:avLst/>
            <a:gdLst/>
            <a:ahLst/>
            <a:cxnLst/>
            <a:rect r="r" b="b" t="t" l="l"/>
            <a:pathLst>
              <a:path h="258353" w="3863286">
                <a:moveTo>
                  <a:pt x="0" y="0"/>
                </a:moveTo>
                <a:lnTo>
                  <a:pt x="3863286" y="0"/>
                </a:lnTo>
                <a:lnTo>
                  <a:pt x="3863286" y="258354"/>
                </a:lnTo>
                <a:lnTo>
                  <a:pt x="0" y="2583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9625" y="1028700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08798" y="8880894"/>
            <a:ext cx="3863286" cy="258353"/>
          </a:xfrm>
          <a:custGeom>
            <a:avLst/>
            <a:gdLst/>
            <a:ahLst/>
            <a:cxnLst/>
            <a:rect r="r" b="b" t="t" l="l"/>
            <a:pathLst>
              <a:path h="258353" w="3863286">
                <a:moveTo>
                  <a:pt x="0" y="0"/>
                </a:moveTo>
                <a:lnTo>
                  <a:pt x="3863286" y="0"/>
                </a:lnTo>
                <a:lnTo>
                  <a:pt x="3863286" y="258354"/>
                </a:lnTo>
                <a:lnTo>
                  <a:pt x="0" y="25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687632" y="8675617"/>
            <a:ext cx="571668" cy="571668"/>
          </a:xfrm>
          <a:custGeom>
            <a:avLst/>
            <a:gdLst/>
            <a:ahLst/>
            <a:cxnLst/>
            <a:rect r="r" b="b" t="t" l="l"/>
            <a:pathLst>
              <a:path h="571668" w="571668">
                <a:moveTo>
                  <a:pt x="0" y="0"/>
                </a:moveTo>
                <a:lnTo>
                  <a:pt x="571668" y="0"/>
                </a:lnTo>
                <a:lnTo>
                  <a:pt x="571668" y="571668"/>
                </a:lnTo>
                <a:lnTo>
                  <a:pt x="0" y="5716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07155" y="4178814"/>
            <a:ext cx="1340123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DAGWzlfK39I</dc:identifier>
  <dcterms:modified xsi:type="dcterms:W3CDTF">2011-08-01T06:04:30Z</dcterms:modified>
  <cp:revision>1</cp:revision>
  <dc:title>Cream Pink Minimal Portfolio Presentation </dc:title>
</cp:coreProperties>
</file>