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Jl0f24QcAt9n3CpLjP/twiJJ8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blic.tableau.com/views/ProductReturnsAnalysis/MainDashboar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Product Returns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-Vibha Hegde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Dashboard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Draft1"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Draft2"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Draft3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Draft4"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860"/>
            <a:ext cx="12192000" cy="590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2025-05-01T18:32:08Z</dcterms:created>
</cp:coreProperties>
</file>